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5125700" cy="10693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4572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9144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13716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18288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22860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27432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32004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365760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3175" cap="flat">
              <a:solidFill>
                <a:srgbClr val="3797C6"/>
              </a:solidFill>
              <a:prstDash val="solid"/>
              <a:miter lim="400000"/>
            </a:ln>
          </a:top>
          <a:bottom>
            <a:ln w="12700" cap="flat">
              <a:noFill/>
              <a:miter lim="400000"/>
            </a:ln>
          </a:bottom>
          <a:insideH>
            <a:ln w="3175"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3175" cap="flat">
              <a:solidFill>
                <a:srgbClr val="B8B8B8"/>
              </a:solidFill>
              <a:prstDash val="solid"/>
              <a:miter lim="400000"/>
            </a:ln>
          </a:top>
          <a:bottom>
            <a:ln w="3175" cap="flat">
              <a:solidFill>
                <a:srgbClr val="B8B8B8"/>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3175" cap="flat">
              <a:solidFill>
                <a:srgbClr val="606060"/>
              </a:solidFill>
              <a:prstDash val="solid"/>
              <a:miter lim="400000"/>
            </a:ln>
          </a:left>
          <a:right>
            <a:ln w="3175" cap="flat">
              <a:solidFill>
                <a:srgbClr val="606060"/>
              </a:solidFill>
              <a:prstDash val="solid"/>
              <a:miter lim="400000"/>
            </a:ln>
          </a:right>
          <a:top>
            <a:ln w="12700"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3175" cap="flat">
              <a:solidFill>
                <a:srgbClr val="929292"/>
              </a:solidFill>
              <a:prstDash val="solid"/>
              <a:miter lim="400000"/>
            </a:ln>
          </a:left>
          <a:right>
            <a:ln w="3175" cap="flat">
              <a:solidFill>
                <a:srgbClr val="929292"/>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929292"/>
              </a:solidFill>
              <a:prstDash val="solid"/>
              <a:miter lim="400000"/>
            </a:ln>
          </a:insideH>
          <a:insideV>
            <a:ln w="3175"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3175" cap="flat">
              <a:solidFill>
                <a:srgbClr val="5D5D5D"/>
              </a:solidFill>
              <a:custDash>
                <a:ds d="200000" sp="200000"/>
              </a:custDash>
              <a:miter lim="400000"/>
            </a:ln>
          </a:left>
          <a:right>
            <a:ln w="3175" cap="flat">
              <a:solidFill>
                <a:srgbClr val="5D5D5D"/>
              </a:solidFill>
              <a:custDash>
                <a:ds d="200000" sp="200000"/>
              </a:custDash>
              <a:miter lim="400000"/>
            </a:ln>
          </a:right>
          <a:top>
            <a:ln w="3175" cap="flat">
              <a:solidFill>
                <a:srgbClr val="5D5D5D"/>
              </a:solidFill>
              <a:custDash>
                <a:ds d="200000" sp="200000"/>
              </a:custDash>
              <a:miter lim="400000"/>
            </a:ln>
          </a:top>
          <a:bottom>
            <a:ln w="3175" cap="flat">
              <a:solidFill>
                <a:srgbClr val="5D5D5D"/>
              </a:solidFill>
              <a:custDash>
                <a:ds d="200000" sp="200000"/>
              </a:custDash>
              <a:miter lim="400000"/>
            </a:ln>
          </a:bottom>
          <a:insideH>
            <a:ln w="3175" cap="flat">
              <a:solidFill>
                <a:srgbClr val="5D5D5D"/>
              </a:solidFill>
              <a:custDash>
                <a:ds d="200000" sp="200000"/>
              </a:custDash>
              <a:miter lim="400000"/>
            </a:ln>
          </a:insideH>
          <a:insideV>
            <a:ln w="3175"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A6AAA9"/>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A6AAA9"/>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A6AAA9"/>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A6AAA9"/>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prstDash val="solid"/>
              <a:miter lim="400000"/>
            </a:ln>
          </a:top>
          <a:bottom>
            <a:ln w="12700" cap="flat">
              <a:noFill/>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12700" cap="flat">
              <a:noFill/>
              <a:miter lim="400000"/>
            </a:ln>
          </a:top>
          <a:bottom>
            <a:ln w="3175" cap="flat">
              <a:solidFill>
                <a:srgbClr val="000000"/>
              </a:solidFill>
              <a:prstDash val="solid"/>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142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1143000" y="685800"/>
            <a:ext cx="4572000" cy="3429000"/>
          </a:xfrm>
          <a:prstGeom prst="rect">
            <a:avLst/>
          </a:prstGeom>
        </p:spPr>
        <p:txBody>
          <a:bodyPr/>
          <a:lstStyle/>
          <a:p>
            <a:endParaRPr/>
          </a:p>
        </p:txBody>
      </p:sp>
      <p:sp>
        <p:nvSpPr>
          <p:cNvPr id="234" name="Shape 2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prstGeom prst="rect">
            <a:avLst/>
          </a:prstGeom>
        </p:spPr>
        <p:txBody>
          <a:bodyPr/>
          <a:lstStyle/>
          <a:p>
            <a:r>
              <a:t>Title Text</a:t>
            </a:r>
          </a:p>
        </p:txBody>
      </p:sp>
      <p:sp>
        <p:nvSpPr>
          <p:cNvPr id="12"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1481058" y="6646564"/>
            <a:ext cx="12171462" cy="422791"/>
          </a:xfrm>
          <a:prstGeom prst="rect">
            <a:avLst/>
          </a:prstGeom>
        </p:spPr>
        <p:txBody>
          <a:bodyPr>
            <a:spAutoFit/>
          </a:bodyPr>
          <a:lstStyle>
            <a:lvl1pPr>
              <a:defRPr sz="2400" i="1"/>
            </a:lvl1pPr>
          </a:lstStyle>
          <a:p>
            <a:r>
              <a:t>–Johnny Appleseed</a:t>
            </a:r>
          </a:p>
        </p:txBody>
      </p:sp>
      <p:sp>
        <p:nvSpPr>
          <p:cNvPr id="94" name="“Type a quote here.”"/>
          <p:cNvSpPr txBox="1">
            <a:spLocks noGrp="1"/>
          </p:cNvSpPr>
          <p:nvPr>
            <p:ph type="body" sz="quarter" idx="22"/>
          </p:nvPr>
        </p:nvSpPr>
        <p:spPr>
          <a:xfrm>
            <a:off x="1481058" y="4813957"/>
            <a:ext cx="12171462" cy="608563"/>
          </a:xfrm>
          <a:prstGeom prst="rect">
            <a:avLst/>
          </a:prstGeom>
        </p:spPr>
        <p:txBody>
          <a:bodyPr anchor="ctr">
            <a:spAutoFit/>
          </a:bodyPr>
          <a:lstStyle>
            <a:lvl1pPr>
              <a:defRPr sz="36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532241774_2880x1920.jpg"/>
          <p:cNvSpPr>
            <a:spLocks noGrp="1"/>
          </p:cNvSpPr>
          <p:nvPr>
            <p:ph type="pic" idx="21"/>
          </p:nvPr>
        </p:nvSpPr>
        <p:spPr>
          <a:xfrm>
            <a:off x="-31513" y="304799"/>
            <a:ext cx="15188726" cy="10125817"/>
          </a:xfrm>
          <a:prstGeom prst="rect">
            <a:avLst/>
          </a:prstGeom>
        </p:spPr>
        <p:txBody>
          <a:bodyPr lIns="91439" tIns="45719" rIns="91439" bIns="45719">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17" name="Picture Placeholder 8"/>
          <p:cNvSpPr>
            <a:spLocks noGrp="1"/>
          </p:cNvSpPr>
          <p:nvPr>
            <p:ph type="pic" sz="half" idx="21"/>
          </p:nvPr>
        </p:nvSpPr>
        <p:spPr>
          <a:xfrm>
            <a:off x="2617780" y="2586746"/>
            <a:ext cx="9955407" cy="5768414"/>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125" name="Picture Placeholder 8"/>
          <p:cNvSpPr>
            <a:spLocks noGrp="1"/>
          </p:cNvSpPr>
          <p:nvPr>
            <p:ph type="pic" sz="quarter" idx="21"/>
          </p:nvPr>
        </p:nvSpPr>
        <p:spPr>
          <a:xfrm>
            <a:off x="3938062" y="2702140"/>
            <a:ext cx="4472925" cy="5264445"/>
          </a:xfrm>
          <a:prstGeom prst="rect">
            <a:avLst/>
          </a:prstGeom>
        </p:spPr>
        <p:txBody>
          <a:bodyPr lIns="91439" tIns="45719" rIns="91439" bIns="45719">
            <a:noAutofit/>
          </a:bodyPr>
          <a:lstStyle/>
          <a:p>
            <a:endParaRPr/>
          </a:p>
        </p:txBody>
      </p:sp>
      <p:sp>
        <p:nvSpPr>
          <p:cNvPr id="126"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0_Title Slide">
    <p:spTree>
      <p:nvGrpSpPr>
        <p:cNvPr id="1" name=""/>
        <p:cNvGrpSpPr/>
        <p:nvPr/>
      </p:nvGrpSpPr>
      <p:grpSpPr>
        <a:xfrm>
          <a:off x="0" y="0"/>
          <a:ext cx="0" cy="0"/>
          <a:chOff x="0" y="0"/>
          <a:chExt cx="0" cy="0"/>
        </a:xfrm>
      </p:grpSpPr>
      <p:sp>
        <p:nvSpPr>
          <p:cNvPr id="133" name="Picture Placeholder 3"/>
          <p:cNvSpPr>
            <a:spLocks noGrp="1"/>
          </p:cNvSpPr>
          <p:nvPr>
            <p:ph type="pic" sz="half" idx="21"/>
          </p:nvPr>
        </p:nvSpPr>
        <p:spPr>
          <a:xfrm>
            <a:off x="1750026" y="2644560"/>
            <a:ext cx="6448945" cy="6712165"/>
          </a:xfrm>
          <a:prstGeom prst="rect">
            <a:avLst/>
          </a:prstGeom>
        </p:spPr>
        <p:txBody>
          <a:bodyPr lIns="91439" tIns="45719" rIns="91439" bIns="45719">
            <a:noAutofit/>
          </a:bodyPr>
          <a:lstStyle/>
          <a:p>
            <a:endParaRPr/>
          </a:p>
        </p:txBody>
      </p:sp>
      <p:sp>
        <p:nvSpPr>
          <p:cNvPr id="134"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4_Title Slide">
    <p:spTree>
      <p:nvGrpSpPr>
        <p:cNvPr id="1" name=""/>
        <p:cNvGrpSpPr/>
        <p:nvPr/>
      </p:nvGrpSpPr>
      <p:grpSpPr>
        <a:xfrm>
          <a:off x="0" y="0"/>
          <a:ext cx="0" cy="0"/>
          <a:chOff x="0" y="0"/>
          <a:chExt cx="0" cy="0"/>
        </a:xfrm>
      </p:grpSpPr>
      <p:sp>
        <p:nvSpPr>
          <p:cNvPr id="141" name="Picture Placeholder 8"/>
          <p:cNvSpPr>
            <a:spLocks noGrp="1"/>
          </p:cNvSpPr>
          <p:nvPr>
            <p:ph type="pic" sz="quarter" idx="21"/>
          </p:nvPr>
        </p:nvSpPr>
        <p:spPr>
          <a:xfrm>
            <a:off x="1947443" y="1336674"/>
            <a:ext cx="4310264" cy="5198640"/>
          </a:xfrm>
          <a:prstGeom prst="rect">
            <a:avLst/>
          </a:prstGeom>
        </p:spPr>
        <p:txBody>
          <a:bodyPr lIns="91439" tIns="45719" rIns="91439" bIns="45719">
            <a:noAutofit/>
          </a:bodyPr>
          <a:lstStyle/>
          <a:p>
            <a:endParaRPr/>
          </a:p>
        </p:txBody>
      </p:sp>
      <p:sp>
        <p:nvSpPr>
          <p:cNvPr id="142"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10_Title Slide">
    <p:spTree>
      <p:nvGrpSpPr>
        <p:cNvPr id="1" name=""/>
        <p:cNvGrpSpPr/>
        <p:nvPr/>
      </p:nvGrpSpPr>
      <p:grpSpPr>
        <a:xfrm>
          <a:off x="0" y="0"/>
          <a:ext cx="0" cy="0"/>
          <a:chOff x="0" y="0"/>
          <a:chExt cx="0" cy="0"/>
        </a:xfrm>
      </p:grpSpPr>
      <p:sp>
        <p:nvSpPr>
          <p:cNvPr id="149" name="Picture Placeholder 8"/>
          <p:cNvSpPr>
            <a:spLocks noGrp="1"/>
          </p:cNvSpPr>
          <p:nvPr>
            <p:ph type="pic" sz="quarter" idx="21"/>
          </p:nvPr>
        </p:nvSpPr>
        <p:spPr>
          <a:xfrm>
            <a:off x="10716032" y="5696291"/>
            <a:ext cx="3043507" cy="2763833"/>
          </a:xfrm>
          <a:prstGeom prst="rect">
            <a:avLst/>
          </a:prstGeom>
        </p:spPr>
        <p:txBody>
          <a:bodyPr lIns="91439" tIns="45719" rIns="91439" bIns="45719">
            <a:noAutofit/>
          </a:bodyPr>
          <a:lstStyle/>
          <a:p>
            <a:endParaRPr/>
          </a:p>
        </p:txBody>
      </p:sp>
      <p:sp>
        <p:nvSpPr>
          <p:cNvPr id="150" name="Picture Placeholder 8"/>
          <p:cNvSpPr>
            <a:spLocks noGrp="1"/>
          </p:cNvSpPr>
          <p:nvPr>
            <p:ph type="pic" sz="quarter" idx="22"/>
          </p:nvPr>
        </p:nvSpPr>
        <p:spPr>
          <a:xfrm>
            <a:off x="7672526" y="2288112"/>
            <a:ext cx="3043507" cy="2763833"/>
          </a:xfrm>
          <a:prstGeom prst="rect">
            <a:avLst/>
          </a:prstGeom>
        </p:spPr>
        <p:txBody>
          <a:bodyPr lIns="91439" tIns="45719" rIns="91439" bIns="45719">
            <a:noAutofit/>
          </a:bodyPr>
          <a:lstStyle/>
          <a:p>
            <a:endParaRPr/>
          </a:p>
        </p:txBody>
      </p:sp>
      <p:sp>
        <p:nvSpPr>
          <p:cNvPr id="151"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7_Title Slide">
    <p:spTree>
      <p:nvGrpSpPr>
        <p:cNvPr id="1" name=""/>
        <p:cNvGrpSpPr/>
        <p:nvPr/>
      </p:nvGrpSpPr>
      <p:grpSpPr>
        <a:xfrm>
          <a:off x="0" y="0"/>
          <a:ext cx="0" cy="0"/>
          <a:chOff x="0" y="0"/>
          <a:chExt cx="0" cy="0"/>
        </a:xfrm>
      </p:grpSpPr>
      <p:sp>
        <p:nvSpPr>
          <p:cNvPr id="158" name="Picture Placeholder 8"/>
          <p:cNvSpPr>
            <a:spLocks noGrp="1"/>
          </p:cNvSpPr>
          <p:nvPr>
            <p:ph type="pic" sz="quarter" idx="21"/>
          </p:nvPr>
        </p:nvSpPr>
        <p:spPr>
          <a:xfrm>
            <a:off x="7376400" y="2406014"/>
            <a:ext cx="6213142" cy="2829640"/>
          </a:xfrm>
          <a:prstGeom prst="rect">
            <a:avLst/>
          </a:prstGeom>
        </p:spPr>
        <p:txBody>
          <a:bodyPr lIns="91439" tIns="45719" rIns="91439" bIns="45719">
            <a:noAutofit/>
          </a:bodyPr>
          <a:lstStyle/>
          <a:p>
            <a:endParaRPr/>
          </a:p>
        </p:txBody>
      </p:sp>
      <p:sp>
        <p:nvSpPr>
          <p:cNvPr id="159"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6_Title Slide">
    <p:spTree>
      <p:nvGrpSpPr>
        <p:cNvPr id="1" name=""/>
        <p:cNvGrpSpPr/>
        <p:nvPr/>
      </p:nvGrpSpPr>
      <p:grpSpPr>
        <a:xfrm>
          <a:off x="0" y="0"/>
          <a:ext cx="0" cy="0"/>
          <a:chOff x="0" y="0"/>
          <a:chExt cx="0" cy="0"/>
        </a:xfrm>
      </p:grpSpPr>
      <p:sp>
        <p:nvSpPr>
          <p:cNvPr id="166" name="Picture Placeholder 8"/>
          <p:cNvSpPr>
            <a:spLocks noGrp="1"/>
          </p:cNvSpPr>
          <p:nvPr>
            <p:ph type="pic" sz="quarter" idx="21"/>
          </p:nvPr>
        </p:nvSpPr>
        <p:spPr>
          <a:xfrm>
            <a:off x="911006" y="1731509"/>
            <a:ext cx="2566417" cy="4968317"/>
          </a:xfrm>
          <a:prstGeom prst="rect">
            <a:avLst/>
          </a:prstGeom>
        </p:spPr>
        <p:txBody>
          <a:bodyPr lIns="91439" tIns="45719" rIns="91439" bIns="45719">
            <a:noAutofit/>
          </a:bodyPr>
          <a:lstStyle/>
          <a:p>
            <a:endParaRPr/>
          </a:p>
        </p:txBody>
      </p:sp>
      <p:sp>
        <p:nvSpPr>
          <p:cNvPr id="167" name="Picture Placeholder 8"/>
          <p:cNvSpPr>
            <a:spLocks noGrp="1"/>
          </p:cNvSpPr>
          <p:nvPr>
            <p:ph type="pic" sz="quarter" idx="22"/>
          </p:nvPr>
        </p:nvSpPr>
        <p:spPr>
          <a:xfrm>
            <a:off x="4478216" y="3949706"/>
            <a:ext cx="2566417" cy="4968316"/>
          </a:xfrm>
          <a:prstGeom prst="rect">
            <a:avLst/>
          </a:prstGeom>
        </p:spPr>
        <p:txBody>
          <a:bodyPr lIns="91439" tIns="45719" rIns="91439" bIns="45719">
            <a:noAutofit/>
          </a:bodyPr>
          <a:lstStyle/>
          <a:p>
            <a:endParaRPr/>
          </a:p>
        </p:txBody>
      </p:sp>
      <p:sp>
        <p:nvSpPr>
          <p:cNvPr id="168" name="Slide Number"/>
          <p:cNvSpPr txBox="1">
            <a:spLocks noGrp="1"/>
          </p:cNvSpPr>
          <p:nvPr>
            <p:ph type="sldNum" sz="quarter" idx="2"/>
          </p:nvPr>
        </p:nvSpPr>
        <p:spPr>
          <a:xfrm>
            <a:off x="7325218" y="8554173"/>
            <a:ext cx="3326837" cy="431801"/>
          </a:xfrm>
          <a:prstGeom prst="rect">
            <a:avLst/>
          </a:prstGeom>
        </p:spPr>
        <p:txBody>
          <a:bodyPr lIns="53467" tIns="53467" rIns="53467" bIns="53467" anchor="ctr"/>
          <a:lstStyle>
            <a:lvl1pPr algn="r" defTabSz="1425786">
              <a:defRPr sz="1600">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532241774_2880x1920.jpg"/>
          <p:cNvSpPr>
            <a:spLocks noGrp="1"/>
          </p:cNvSpPr>
          <p:nvPr>
            <p:ph type="pic" idx="21"/>
          </p:nvPr>
        </p:nvSpPr>
        <p:spPr>
          <a:xfrm>
            <a:off x="1939077" y="848379"/>
            <a:ext cx="11249741" cy="7499828"/>
          </a:xfrm>
          <a:prstGeom prst="rect">
            <a:avLst/>
          </a:prstGeom>
        </p:spPr>
        <p:txBody>
          <a:bodyPr lIns="91439" tIns="45719" rIns="91439" bIns="45719">
            <a:noAutofit/>
          </a:bodyPr>
          <a:lstStyle/>
          <a:p>
            <a:endParaRPr/>
          </a:p>
        </p:txBody>
      </p:sp>
      <p:sp>
        <p:nvSpPr>
          <p:cNvPr id="21" name="Title Text"/>
          <p:cNvSpPr txBox="1">
            <a:spLocks noGrp="1"/>
          </p:cNvSpPr>
          <p:nvPr>
            <p:ph type="title"/>
          </p:nvPr>
        </p:nvSpPr>
        <p:spPr>
          <a:xfrm>
            <a:off x="393898" y="6993195"/>
            <a:ext cx="14337904" cy="1244720"/>
          </a:xfrm>
          <a:prstGeom prst="rect">
            <a:avLst/>
          </a:prstGeom>
        </p:spPr>
        <p:txBody>
          <a:bodyPr/>
          <a:lstStyle/>
          <a:p>
            <a:r>
              <a:t>Title Text</a:t>
            </a:r>
          </a:p>
        </p:txBody>
      </p:sp>
      <p:sp>
        <p:nvSpPr>
          <p:cNvPr id="22" name="Body Level One…"/>
          <p:cNvSpPr txBox="1">
            <a:spLocks noGrp="1"/>
          </p:cNvSpPr>
          <p:nvPr>
            <p:ph type="body" sz="quarter" idx="1"/>
          </p:nvPr>
        </p:nvSpPr>
        <p:spPr>
          <a:xfrm>
            <a:off x="393898" y="8190646"/>
            <a:ext cx="14337904" cy="98474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06">
    <p:bg>
      <p:bgPr>
        <a:solidFill>
          <a:srgbClr val="DDDDDD">
            <a:alpha val="26000"/>
          </a:srgbClr>
        </a:solidFill>
        <a:effectLst/>
      </p:bgPr>
    </p:bg>
    <p:spTree>
      <p:nvGrpSpPr>
        <p:cNvPr id="1" name=""/>
        <p:cNvGrpSpPr/>
        <p:nvPr/>
      </p:nvGrpSpPr>
      <p:grpSpPr>
        <a:xfrm>
          <a:off x="0" y="0"/>
          <a:ext cx="0" cy="0"/>
          <a:chOff x="0" y="0"/>
          <a:chExt cx="0" cy="0"/>
        </a:xfrm>
      </p:grpSpPr>
      <p:sp>
        <p:nvSpPr>
          <p:cNvPr id="175" name="Picture Placeholder 4"/>
          <p:cNvSpPr>
            <a:spLocks noGrp="1"/>
          </p:cNvSpPr>
          <p:nvPr>
            <p:ph type="pic" sz="half" idx="21"/>
          </p:nvPr>
        </p:nvSpPr>
        <p:spPr>
          <a:xfrm>
            <a:off x="4593389" y="2188808"/>
            <a:ext cx="5938923" cy="6315790"/>
          </a:xfrm>
          <a:prstGeom prst="rect">
            <a:avLst/>
          </a:prstGeom>
        </p:spPr>
        <p:txBody>
          <a:bodyPr lIns="91439" tIns="45719" rIns="91439" bIns="45719">
            <a:noAutofit/>
          </a:bodyPr>
          <a:lstStyle/>
          <a:p>
            <a:endParaRPr/>
          </a:p>
        </p:txBody>
      </p:sp>
      <p:sp>
        <p:nvSpPr>
          <p:cNvPr id="176" name="Slide Number"/>
          <p:cNvSpPr txBox="1">
            <a:spLocks noGrp="1"/>
          </p:cNvSpPr>
          <p:nvPr>
            <p:ph type="sldNum" sz="quarter" idx="2"/>
          </p:nvPr>
        </p:nvSpPr>
        <p:spPr>
          <a:xfrm>
            <a:off x="7325218" y="8151456"/>
            <a:ext cx="3326837" cy="1237235"/>
          </a:xfrm>
          <a:prstGeom prst="rect">
            <a:avLst/>
          </a:prstGeom>
        </p:spPr>
        <p:txBody>
          <a:bodyPr lIns="53467" tIns="53467" rIns="53467" bIns="53467" anchor="ctr"/>
          <a:lstStyle>
            <a:lvl1pPr algn="r" defTabSz="1425786">
              <a:defRPr sz="7400" spc="154">
                <a:solidFill>
                  <a:srgbClr val="888888"/>
                </a:solidFill>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5_Title Slide">
    <p:spTree>
      <p:nvGrpSpPr>
        <p:cNvPr id="1" name=""/>
        <p:cNvGrpSpPr/>
        <p:nvPr/>
      </p:nvGrpSpPr>
      <p:grpSpPr>
        <a:xfrm>
          <a:off x="0" y="0"/>
          <a:ext cx="0" cy="0"/>
          <a:chOff x="0" y="0"/>
          <a:chExt cx="0" cy="0"/>
        </a:xfrm>
      </p:grpSpPr>
      <p:sp>
        <p:nvSpPr>
          <p:cNvPr id="183" name="Picture Placeholder 8"/>
          <p:cNvSpPr>
            <a:spLocks noGrp="1"/>
          </p:cNvSpPr>
          <p:nvPr>
            <p:ph type="pic" sz="quarter" idx="21"/>
          </p:nvPr>
        </p:nvSpPr>
        <p:spPr>
          <a:xfrm>
            <a:off x="9909913" y="2159247"/>
            <a:ext cx="2484158" cy="2813188"/>
          </a:xfrm>
          <a:prstGeom prst="rect">
            <a:avLst/>
          </a:prstGeom>
        </p:spPr>
        <p:txBody>
          <a:bodyPr lIns="91439" tIns="45719" rIns="91439" bIns="45719">
            <a:noAutofit/>
          </a:bodyPr>
          <a:lstStyle/>
          <a:p>
            <a:endParaRPr/>
          </a:p>
        </p:txBody>
      </p:sp>
      <p:sp>
        <p:nvSpPr>
          <p:cNvPr id="184"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5_Title Slide">
    <p:spTree>
      <p:nvGrpSpPr>
        <p:cNvPr id="1" name=""/>
        <p:cNvGrpSpPr/>
        <p:nvPr/>
      </p:nvGrpSpPr>
      <p:grpSpPr>
        <a:xfrm>
          <a:off x="0" y="0"/>
          <a:ext cx="0" cy="0"/>
          <a:chOff x="0" y="0"/>
          <a:chExt cx="0" cy="0"/>
        </a:xfrm>
      </p:grpSpPr>
      <p:sp>
        <p:nvSpPr>
          <p:cNvPr id="191" name="Picture Placeholder 8"/>
          <p:cNvSpPr>
            <a:spLocks noGrp="1"/>
          </p:cNvSpPr>
          <p:nvPr>
            <p:ph type="pic" sz="quarter" idx="21"/>
          </p:nvPr>
        </p:nvSpPr>
        <p:spPr>
          <a:xfrm>
            <a:off x="1303097" y="2356659"/>
            <a:ext cx="4724291" cy="2533515"/>
          </a:xfrm>
          <a:prstGeom prst="rect">
            <a:avLst/>
          </a:prstGeom>
        </p:spPr>
        <p:txBody>
          <a:bodyPr lIns="91439" tIns="45719" rIns="91439" bIns="45719">
            <a:noAutofit/>
          </a:bodyPr>
          <a:lstStyle/>
          <a:p>
            <a:endParaRPr/>
          </a:p>
        </p:txBody>
      </p:sp>
      <p:sp>
        <p:nvSpPr>
          <p:cNvPr id="192" name="Picture Placeholder 8"/>
          <p:cNvSpPr>
            <a:spLocks noGrp="1"/>
          </p:cNvSpPr>
          <p:nvPr>
            <p:ph type="pic" sz="quarter" idx="22"/>
          </p:nvPr>
        </p:nvSpPr>
        <p:spPr>
          <a:xfrm>
            <a:off x="1303097" y="5479681"/>
            <a:ext cx="4724291" cy="2533514"/>
          </a:xfrm>
          <a:prstGeom prst="rect">
            <a:avLst/>
          </a:prstGeom>
        </p:spPr>
        <p:txBody>
          <a:bodyPr lIns="91439" tIns="45719" rIns="91439" bIns="45719">
            <a:noAutofit/>
          </a:bodyPr>
          <a:lstStyle/>
          <a:p>
            <a:endParaRPr/>
          </a:p>
        </p:txBody>
      </p:sp>
      <p:sp>
        <p:nvSpPr>
          <p:cNvPr id="193" name="Slide Number"/>
          <p:cNvSpPr txBox="1">
            <a:spLocks noGrp="1"/>
          </p:cNvSpPr>
          <p:nvPr>
            <p:ph type="sldNum" sz="quarter" idx="2"/>
          </p:nvPr>
        </p:nvSpPr>
        <p:spPr>
          <a:xfrm>
            <a:off x="7325218" y="8554173"/>
            <a:ext cx="3326837" cy="431801"/>
          </a:xfrm>
          <a:prstGeom prst="rect">
            <a:avLst/>
          </a:prstGeom>
        </p:spPr>
        <p:txBody>
          <a:bodyPr lIns="53467" tIns="53467" rIns="53467" bIns="53467" anchor="ctr"/>
          <a:lstStyle>
            <a:lvl1pPr algn="r" defTabSz="1425786">
              <a:defRPr sz="1600">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Master Slide 09">
    <p:spTree>
      <p:nvGrpSpPr>
        <p:cNvPr id="1" name=""/>
        <p:cNvGrpSpPr/>
        <p:nvPr/>
      </p:nvGrpSpPr>
      <p:grpSpPr>
        <a:xfrm>
          <a:off x="0" y="0"/>
          <a:ext cx="0" cy="0"/>
          <a:chOff x="0" y="0"/>
          <a:chExt cx="0" cy="0"/>
        </a:xfrm>
      </p:grpSpPr>
      <p:sp>
        <p:nvSpPr>
          <p:cNvPr id="200" name="Picture Placeholder 8"/>
          <p:cNvSpPr>
            <a:spLocks noGrp="1"/>
          </p:cNvSpPr>
          <p:nvPr>
            <p:ph type="pic" sz="quarter" idx="21"/>
          </p:nvPr>
        </p:nvSpPr>
        <p:spPr>
          <a:xfrm>
            <a:off x="1880923" y="2791428"/>
            <a:ext cx="4597735" cy="5110544"/>
          </a:xfrm>
          <a:prstGeom prst="rect">
            <a:avLst/>
          </a:prstGeom>
        </p:spPr>
        <p:txBody>
          <a:bodyPr lIns="91439" tIns="45719" rIns="91439" bIns="45719">
            <a:noAutofit/>
          </a:bodyPr>
          <a:lstStyle/>
          <a:p>
            <a:endParaRPr/>
          </a:p>
        </p:txBody>
      </p:sp>
      <p:sp>
        <p:nvSpPr>
          <p:cNvPr id="201" name="Slide Number"/>
          <p:cNvSpPr txBox="1">
            <a:spLocks noGrp="1"/>
          </p:cNvSpPr>
          <p:nvPr>
            <p:ph type="sldNum" sz="quarter" idx="2"/>
          </p:nvPr>
        </p:nvSpPr>
        <p:spPr>
          <a:xfrm>
            <a:off x="7325218" y="8176856"/>
            <a:ext cx="3326837" cy="1186435"/>
          </a:xfrm>
          <a:prstGeom prst="rect">
            <a:avLst/>
          </a:prstGeom>
        </p:spPr>
        <p:txBody>
          <a:bodyPr lIns="53467" tIns="53467" rIns="53467" bIns="53467" anchor="ctr"/>
          <a:lstStyle>
            <a:lvl1pPr algn="r" defTabSz="1425786">
              <a:defRPr sz="7400" spc="154">
                <a:ln w="12700" cap="flat">
                  <a:solidFill>
                    <a:srgbClr val="FFFFFF"/>
                  </a:solidFill>
                  <a:prstDash val="solid"/>
                  <a:round/>
                </a:ln>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18_Title Slide">
    <p:spTree>
      <p:nvGrpSpPr>
        <p:cNvPr id="1" name=""/>
        <p:cNvGrpSpPr/>
        <p:nvPr/>
      </p:nvGrpSpPr>
      <p:grpSpPr>
        <a:xfrm>
          <a:off x="0" y="0"/>
          <a:ext cx="0" cy="0"/>
          <a:chOff x="0" y="0"/>
          <a:chExt cx="0" cy="0"/>
        </a:xfrm>
      </p:grpSpPr>
      <p:sp>
        <p:nvSpPr>
          <p:cNvPr id="208" name="Picture Placeholder 8"/>
          <p:cNvSpPr>
            <a:spLocks noGrp="1"/>
          </p:cNvSpPr>
          <p:nvPr>
            <p:ph type="pic" sz="quarter" idx="21"/>
          </p:nvPr>
        </p:nvSpPr>
        <p:spPr>
          <a:xfrm>
            <a:off x="8423804" y="2850200"/>
            <a:ext cx="3443824" cy="4836709"/>
          </a:xfrm>
          <a:prstGeom prst="rect">
            <a:avLst/>
          </a:prstGeom>
        </p:spPr>
        <p:txBody>
          <a:bodyPr lIns="91439" tIns="45719" rIns="91439" bIns="45719">
            <a:noAutofit/>
          </a:bodyPr>
          <a:lstStyle/>
          <a:p>
            <a:endParaRPr/>
          </a:p>
        </p:txBody>
      </p:sp>
      <p:sp>
        <p:nvSpPr>
          <p:cNvPr id="209" name="Slide Number"/>
          <p:cNvSpPr txBox="1">
            <a:spLocks noGrp="1"/>
          </p:cNvSpPr>
          <p:nvPr>
            <p:ph type="sldNum" sz="quarter" idx="2"/>
          </p:nvPr>
        </p:nvSpPr>
        <p:spPr>
          <a:xfrm>
            <a:off x="7325218" y="8554173"/>
            <a:ext cx="3326837" cy="431801"/>
          </a:xfrm>
          <a:prstGeom prst="rect">
            <a:avLst/>
          </a:prstGeom>
        </p:spPr>
        <p:txBody>
          <a:bodyPr lIns="53467" tIns="53467" rIns="53467" bIns="53467" anchor="ctr"/>
          <a:lstStyle>
            <a:lvl1pPr algn="r" defTabSz="1425786">
              <a:defRPr sz="1600">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20_Title Slide">
    <p:spTree>
      <p:nvGrpSpPr>
        <p:cNvPr id="1" name=""/>
        <p:cNvGrpSpPr/>
        <p:nvPr/>
      </p:nvGrpSpPr>
      <p:grpSpPr>
        <a:xfrm>
          <a:off x="0" y="0"/>
          <a:ext cx="0" cy="0"/>
          <a:chOff x="0" y="0"/>
          <a:chExt cx="0" cy="0"/>
        </a:xfrm>
      </p:grpSpPr>
      <p:sp>
        <p:nvSpPr>
          <p:cNvPr id="216" name="Picture Placeholder 8"/>
          <p:cNvSpPr>
            <a:spLocks noGrp="1"/>
          </p:cNvSpPr>
          <p:nvPr>
            <p:ph type="pic" sz="quarter" idx="21"/>
          </p:nvPr>
        </p:nvSpPr>
        <p:spPr>
          <a:xfrm>
            <a:off x="8193484" y="2471819"/>
            <a:ext cx="2602061" cy="2533515"/>
          </a:xfrm>
          <a:prstGeom prst="rect">
            <a:avLst/>
          </a:prstGeom>
        </p:spPr>
        <p:txBody>
          <a:bodyPr lIns="91439" tIns="45719" rIns="91439" bIns="45719">
            <a:noAutofit/>
          </a:bodyPr>
          <a:lstStyle/>
          <a:p>
            <a:endParaRPr/>
          </a:p>
        </p:txBody>
      </p:sp>
      <p:sp>
        <p:nvSpPr>
          <p:cNvPr id="217" name="Picture Placeholder 8"/>
          <p:cNvSpPr>
            <a:spLocks noGrp="1"/>
          </p:cNvSpPr>
          <p:nvPr>
            <p:ph type="pic" sz="quarter" idx="22"/>
          </p:nvPr>
        </p:nvSpPr>
        <p:spPr>
          <a:xfrm>
            <a:off x="8193484" y="5380973"/>
            <a:ext cx="2602061" cy="2533514"/>
          </a:xfrm>
          <a:prstGeom prst="rect">
            <a:avLst/>
          </a:prstGeom>
        </p:spPr>
        <p:txBody>
          <a:bodyPr lIns="91439" tIns="45719" rIns="91439" bIns="45719">
            <a:noAutofit/>
          </a:bodyPr>
          <a:lstStyle/>
          <a:p>
            <a:endParaRPr/>
          </a:p>
        </p:txBody>
      </p:sp>
      <p:sp>
        <p:nvSpPr>
          <p:cNvPr id="218" name="Slide Number"/>
          <p:cNvSpPr txBox="1">
            <a:spLocks noGrp="1"/>
          </p:cNvSpPr>
          <p:nvPr>
            <p:ph type="sldNum" sz="quarter" idx="2"/>
          </p:nvPr>
        </p:nvSpPr>
        <p:spPr>
          <a:xfrm>
            <a:off x="7325218" y="8145106"/>
            <a:ext cx="3326837" cy="1249935"/>
          </a:xfrm>
          <a:prstGeom prst="rect">
            <a:avLst/>
          </a:prstGeom>
        </p:spPr>
        <p:txBody>
          <a:bodyPr lIns="53467" tIns="53467" rIns="53467" bIns="53467" anchor="ctr"/>
          <a:lstStyle>
            <a:lvl1pPr algn="r" defTabSz="1425786">
              <a:defRPr sz="7400" spc="154">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3_Title Slide">
    <p:spTree>
      <p:nvGrpSpPr>
        <p:cNvPr id="1" name=""/>
        <p:cNvGrpSpPr/>
        <p:nvPr/>
      </p:nvGrpSpPr>
      <p:grpSpPr>
        <a:xfrm>
          <a:off x="0" y="0"/>
          <a:ext cx="0" cy="0"/>
          <a:chOff x="0" y="0"/>
          <a:chExt cx="0" cy="0"/>
        </a:xfrm>
      </p:grpSpPr>
      <p:sp>
        <p:nvSpPr>
          <p:cNvPr id="225" name="Picture Placeholder 8"/>
          <p:cNvSpPr>
            <a:spLocks noGrp="1"/>
          </p:cNvSpPr>
          <p:nvPr>
            <p:ph type="pic" sz="quarter" idx="21"/>
          </p:nvPr>
        </p:nvSpPr>
        <p:spPr>
          <a:xfrm>
            <a:off x="1486804" y="1336674"/>
            <a:ext cx="3749065" cy="4228010"/>
          </a:xfrm>
          <a:prstGeom prst="rect">
            <a:avLst/>
          </a:prstGeom>
        </p:spPr>
        <p:txBody>
          <a:bodyPr lIns="91439" tIns="45719" rIns="91439" bIns="45719">
            <a:noAutofit/>
          </a:bodyPr>
          <a:lstStyle/>
          <a:p>
            <a:endParaRPr/>
          </a:p>
        </p:txBody>
      </p:sp>
      <p:sp>
        <p:nvSpPr>
          <p:cNvPr id="226" name="Picture Placeholder 8"/>
          <p:cNvSpPr>
            <a:spLocks noGrp="1"/>
          </p:cNvSpPr>
          <p:nvPr>
            <p:ph type="pic" sz="quarter" idx="22"/>
          </p:nvPr>
        </p:nvSpPr>
        <p:spPr>
          <a:xfrm>
            <a:off x="2733886" y="4459697"/>
            <a:ext cx="5003965" cy="3112054"/>
          </a:xfrm>
          <a:prstGeom prst="rect">
            <a:avLst/>
          </a:prstGeom>
        </p:spPr>
        <p:txBody>
          <a:bodyPr lIns="91439" tIns="45719" rIns="91439" bIns="45719">
            <a:noAutofit/>
          </a:bodyPr>
          <a:lstStyle/>
          <a:p>
            <a:endParaRPr/>
          </a:p>
        </p:txBody>
      </p:sp>
      <p:sp>
        <p:nvSpPr>
          <p:cNvPr id="227" name="Slide Number"/>
          <p:cNvSpPr txBox="1">
            <a:spLocks noGrp="1"/>
          </p:cNvSpPr>
          <p:nvPr>
            <p:ph type="sldNum" sz="quarter" idx="2"/>
          </p:nvPr>
        </p:nvSpPr>
        <p:spPr>
          <a:xfrm>
            <a:off x="7325218" y="8554173"/>
            <a:ext cx="3326837" cy="431801"/>
          </a:xfrm>
          <a:prstGeom prst="rect">
            <a:avLst/>
          </a:prstGeom>
        </p:spPr>
        <p:txBody>
          <a:bodyPr lIns="53467" tIns="53467" rIns="53467" bIns="53467" anchor="ctr"/>
          <a:lstStyle>
            <a:lvl1pPr algn="r" defTabSz="1425786">
              <a:defRPr sz="1600">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102915" y="3905031"/>
            <a:ext cx="12919870" cy="2883338"/>
          </a:xfrm>
          <a:prstGeom prst="rect">
            <a:avLst/>
          </a:prstGeom>
        </p:spPr>
        <p:txBody>
          <a:bodyPr anchor="ct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532204087_1355x1355.jpg"/>
          <p:cNvSpPr>
            <a:spLocks noGrp="1"/>
          </p:cNvSpPr>
          <p:nvPr>
            <p:ph type="pic" sz="half" idx="21"/>
          </p:nvPr>
        </p:nvSpPr>
        <p:spPr>
          <a:xfrm>
            <a:off x="7956748" y="1683444"/>
            <a:ext cx="7113807" cy="7113807"/>
          </a:xfrm>
          <a:prstGeom prst="rect">
            <a:avLst/>
          </a:prstGeom>
        </p:spPr>
        <p:txBody>
          <a:bodyPr lIns="91439" tIns="45719" rIns="91439" bIns="45719">
            <a:noAutofit/>
          </a:bodyPr>
          <a:lstStyle/>
          <a:p>
            <a:endParaRPr/>
          </a:p>
        </p:txBody>
      </p:sp>
      <p:sp>
        <p:nvSpPr>
          <p:cNvPr id="39" name="Title Text"/>
          <p:cNvSpPr txBox="1">
            <a:spLocks noGrp="1"/>
          </p:cNvSpPr>
          <p:nvPr>
            <p:ph type="title"/>
          </p:nvPr>
        </p:nvSpPr>
        <p:spPr>
          <a:xfrm>
            <a:off x="1024135" y="1683444"/>
            <a:ext cx="6341766" cy="3442673"/>
          </a:xfrm>
          <a:prstGeom prst="rect">
            <a:avLst/>
          </a:prstGeom>
        </p:spPr>
        <p:txBody>
          <a:bodyPr/>
          <a:lstStyle>
            <a:lvl1pPr>
              <a:defRPr sz="6400"/>
            </a:lvl1pPr>
          </a:lstStyle>
          <a:p>
            <a:r>
              <a:t>Title Text</a:t>
            </a:r>
          </a:p>
        </p:txBody>
      </p:sp>
      <p:sp>
        <p:nvSpPr>
          <p:cNvPr id="40" name="Body Level One…"/>
          <p:cNvSpPr txBox="1">
            <a:spLocks noGrp="1"/>
          </p:cNvSpPr>
          <p:nvPr>
            <p:ph type="body" sz="quarter" idx="1"/>
          </p:nvPr>
        </p:nvSpPr>
        <p:spPr>
          <a:xfrm>
            <a:off x="1024135" y="5141872"/>
            <a:ext cx="6341766" cy="355296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xfrm>
            <a:off x="1047769" y="1313179"/>
            <a:ext cx="13030163" cy="1418036"/>
          </a:xfrm>
          <a:prstGeom prst="rect">
            <a:avLst/>
          </a:prstGeom>
        </p:spPr>
        <p:txBody>
          <a:bodyPr anchor="ct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xfrm>
            <a:off x="1047769" y="1313179"/>
            <a:ext cx="13030163" cy="1418036"/>
          </a:xfrm>
          <a:prstGeom prst="rect">
            <a:avLst/>
          </a:prstGeom>
        </p:spPr>
        <p:txBody>
          <a:bodyPr anchor="ctr"/>
          <a:lstStyle/>
          <a:p>
            <a:r>
              <a:t>Title Text</a:t>
            </a:r>
          </a:p>
        </p:txBody>
      </p:sp>
      <p:sp>
        <p:nvSpPr>
          <p:cNvPr id="57" name="Body Level One…"/>
          <p:cNvSpPr txBox="1">
            <a:spLocks noGrp="1"/>
          </p:cNvSpPr>
          <p:nvPr>
            <p:ph type="body" idx="1"/>
          </p:nvPr>
        </p:nvSpPr>
        <p:spPr>
          <a:xfrm>
            <a:off x="1047769" y="3046333"/>
            <a:ext cx="13030163" cy="5766674"/>
          </a:xfrm>
          <a:prstGeom prst="rect">
            <a:avLst/>
          </a:prstGeom>
        </p:spPr>
        <p:txBody>
          <a:bodyPr anchor="ctr"/>
          <a:lstStyle>
            <a:lvl1pPr marL="476250" indent="-476250" algn="l">
              <a:spcBef>
                <a:spcPts val="4500"/>
              </a:spcBef>
              <a:buSzPct val="125000"/>
              <a:buChar char="•"/>
              <a:defRPr sz="3600"/>
            </a:lvl1pPr>
            <a:lvl2pPr marL="1111250" indent="-476250" algn="l">
              <a:spcBef>
                <a:spcPts val="4500"/>
              </a:spcBef>
              <a:buSzPct val="125000"/>
              <a:buChar char="•"/>
              <a:defRPr sz="3600"/>
            </a:lvl2pPr>
            <a:lvl3pPr marL="1746250" indent="-476250" algn="l">
              <a:spcBef>
                <a:spcPts val="4500"/>
              </a:spcBef>
              <a:buSzPct val="125000"/>
              <a:buChar char="•"/>
              <a:defRPr sz="3600"/>
            </a:lvl3pPr>
            <a:lvl4pPr marL="2381250" indent="-476250" algn="l">
              <a:spcBef>
                <a:spcPts val="4500"/>
              </a:spcBef>
              <a:buSzPct val="125000"/>
              <a:buChar char="•"/>
              <a:defRPr sz="3600"/>
            </a:lvl4pPr>
            <a:lvl5pPr marL="3016250" indent="-476250" algn="l">
              <a:spcBef>
                <a:spcPts val="4500"/>
              </a:spcBef>
              <a:buSzPct val="125000"/>
              <a:buChar char="•"/>
              <a:defRPr sz="36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532205080_1647x1098.jpg"/>
          <p:cNvSpPr>
            <a:spLocks noGrp="1"/>
          </p:cNvSpPr>
          <p:nvPr>
            <p:ph type="pic" sz="half" idx="21"/>
          </p:nvPr>
        </p:nvSpPr>
        <p:spPr>
          <a:xfrm>
            <a:off x="6798687" y="3046333"/>
            <a:ext cx="8650011" cy="5766674"/>
          </a:xfrm>
          <a:prstGeom prst="rect">
            <a:avLst/>
          </a:prstGeom>
        </p:spPr>
        <p:txBody>
          <a:bodyPr lIns="91439" tIns="45719" rIns="91439" bIns="45719">
            <a:noAutofit/>
          </a:bodyPr>
          <a:lstStyle/>
          <a:p>
            <a:endParaRPr/>
          </a:p>
        </p:txBody>
      </p:sp>
      <p:sp>
        <p:nvSpPr>
          <p:cNvPr id="66" name="Title Text"/>
          <p:cNvSpPr txBox="1">
            <a:spLocks noGrp="1"/>
          </p:cNvSpPr>
          <p:nvPr>
            <p:ph type="title"/>
          </p:nvPr>
        </p:nvSpPr>
        <p:spPr>
          <a:xfrm>
            <a:off x="1047769" y="1313179"/>
            <a:ext cx="13030163" cy="1418036"/>
          </a:xfrm>
          <a:prstGeom prst="rect">
            <a:avLst/>
          </a:prstGeom>
        </p:spPr>
        <p:txBody>
          <a:bodyPr anchor="ctr"/>
          <a:lstStyle/>
          <a:p>
            <a:r>
              <a:t>Title Text</a:t>
            </a:r>
          </a:p>
        </p:txBody>
      </p:sp>
      <p:sp>
        <p:nvSpPr>
          <p:cNvPr id="67" name="Body Level One…"/>
          <p:cNvSpPr txBox="1">
            <a:spLocks noGrp="1"/>
          </p:cNvSpPr>
          <p:nvPr>
            <p:ph type="body" sz="half" idx="1"/>
          </p:nvPr>
        </p:nvSpPr>
        <p:spPr>
          <a:xfrm>
            <a:off x="1047769" y="3046333"/>
            <a:ext cx="6341766" cy="5766674"/>
          </a:xfrm>
          <a:prstGeom prst="rect">
            <a:avLst/>
          </a:prstGeom>
        </p:spPr>
        <p:txBody>
          <a:bodyPr anchor="ctr"/>
          <a:lstStyle>
            <a:lvl1pPr marL="411747" indent="-411747" algn="l">
              <a:spcBef>
                <a:spcPts val="3500"/>
              </a:spcBef>
              <a:buSzPct val="125000"/>
              <a:buChar char="•"/>
              <a:defRPr sz="2800"/>
            </a:lvl1pPr>
            <a:lvl2pPr marL="970547" indent="-411747" algn="l">
              <a:spcBef>
                <a:spcPts val="3500"/>
              </a:spcBef>
              <a:buSzPct val="125000"/>
              <a:buChar char="•"/>
              <a:defRPr sz="2800"/>
            </a:lvl2pPr>
            <a:lvl3pPr marL="1529347" indent="-411747" algn="l">
              <a:spcBef>
                <a:spcPts val="3500"/>
              </a:spcBef>
              <a:buSzPct val="125000"/>
              <a:buChar char="•"/>
              <a:defRPr sz="2800"/>
            </a:lvl3pPr>
            <a:lvl4pPr marL="2088147" indent="-411747" algn="l">
              <a:spcBef>
                <a:spcPts val="3500"/>
              </a:spcBef>
              <a:buSzPct val="125000"/>
              <a:buChar char="•"/>
              <a:defRPr sz="2800"/>
            </a:lvl4pPr>
            <a:lvl5pPr marL="2646947" indent="-411747" algn="l">
              <a:spcBef>
                <a:spcPts val="3500"/>
              </a:spcBef>
              <a:buSzPct val="125000"/>
              <a:buChar char="•"/>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047769" y="2195512"/>
            <a:ext cx="13030163" cy="6302376"/>
          </a:xfrm>
          <a:prstGeom prst="rect">
            <a:avLst/>
          </a:prstGeom>
        </p:spPr>
        <p:txBody>
          <a:bodyPr anchor="ctr"/>
          <a:lstStyle>
            <a:lvl1pPr marL="476250" indent="-476250" algn="l">
              <a:spcBef>
                <a:spcPts val="4500"/>
              </a:spcBef>
              <a:buSzPct val="125000"/>
              <a:buChar char="•"/>
              <a:defRPr sz="3600"/>
            </a:lvl1pPr>
            <a:lvl2pPr marL="1111250" indent="-476250" algn="l">
              <a:spcBef>
                <a:spcPts val="4500"/>
              </a:spcBef>
              <a:buSzPct val="125000"/>
              <a:buChar char="•"/>
              <a:defRPr sz="3600"/>
            </a:lvl2pPr>
            <a:lvl3pPr marL="1746250" indent="-476250" algn="l">
              <a:spcBef>
                <a:spcPts val="4500"/>
              </a:spcBef>
              <a:buSzPct val="125000"/>
              <a:buChar char="•"/>
              <a:defRPr sz="3600"/>
            </a:lvl3pPr>
            <a:lvl4pPr marL="2381250" indent="-476250" algn="l">
              <a:spcBef>
                <a:spcPts val="4500"/>
              </a:spcBef>
              <a:buSzPct val="125000"/>
              <a:buChar char="•"/>
              <a:defRPr sz="3600"/>
            </a:lvl4pPr>
            <a:lvl5pPr marL="3016250" indent="-476250" algn="l">
              <a:spcBef>
                <a:spcPts val="4500"/>
              </a:spcBef>
              <a:buSzPct val="125000"/>
              <a:buChar char="•"/>
              <a:defRPr sz="36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532205080_1647x1098.jpg"/>
          <p:cNvSpPr>
            <a:spLocks noGrp="1"/>
          </p:cNvSpPr>
          <p:nvPr>
            <p:ph type="pic" sz="quarter" idx="21"/>
          </p:nvPr>
        </p:nvSpPr>
        <p:spPr>
          <a:xfrm>
            <a:off x="9490982" y="5464869"/>
            <a:ext cx="5164010" cy="3442673"/>
          </a:xfrm>
          <a:prstGeom prst="rect">
            <a:avLst/>
          </a:prstGeom>
        </p:spPr>
        <p:txBody>
          <a:bodyPr lIns="91439" tIns="45719" rIns="91439" bIns="45719">
            <a:noAutofit/>
          </a:bodyPr>
          <a:lstStyle/>
          <a:p>
            <a:endParaRPr/>
          </a:p>
        </p:txBody>
      </p:sp>
      <p:sp>
        <p:nvSpPr>
          <p:cNvPr id="84" name="532204087_1355x1355.jpg"/>
          <p:cNvSpPr>
            <a:spLocks noGrp="1"/>
          </p:cNvSpPr>
          <p:nvPr>
            <p:ph type="pic" sz="quarter" idx="22"/>
          </p:nvPr>
        </p:nvSpPr>
        <p:spPr>
          <a:xfrm>
            <a:off x="9776559" y="1628298"/>
            <a:ext cx="4592856" cy="4592857"/>
          </a:xfrm>
          <a:prstGeom prst="rect">
            <a:avLst/>
          </a:prstGeom>
        </p:spPr>
        <p:txBody>
          <a:bodyPr lIns="91439" tIns="45719" rIns="91439" bIns="45719">
            <a:noAutofit/>
          </a:bodyPr>
          <a:lstStyle/>
          <a:p>
            <a:endParaRPr/>
          </a:p>
        </p:txBody>
      </p:sp>
      <p:sp>
        <p:nvSpPr>
          <p:cNvPr id="85" name="532241774_2880x1920.jpg"/>
          <p:cNvSpPr>
            <a:spLocks noGrp="1"/>
          </p:cNvSpPr>
          <p:nvPr>
            <p:ph type="pic" idx="23"/>
          </p:nvPr>
        </p:nvSpPr>
        <p:spPr>
          <a:xfrm>
            <a:off x="-614482" y="1793736"/>
            <a:ext cx="10670710" cy="7113807"/>
          </a:xfrm>
          <a:prstGeom prst="rect">
            <a:avLst/>
          </a:prstGeom>
        </p:spPr>
        <p:txBody>
          <a:bodyPr lIns="91439" tIns="45719" rIns="91439" bIns="45719">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102915" y="2518509"/>
            <a:ext cx="12919870" cy="28833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1511" tIns="31511" rIns="31511" bIns="31511" anchor="b">
            <a:normAutofit/>
          </a:bodyPr>
          <a:lstStyle/>
          <a:p>
            <a:r>
              <a:t>Title Text</a:t>
            </a:r>
          </a:p>
        </p:txBody>
      </p:sp>
      <p:sp>
        <p:nvSpPr>
          <p:cNvPr id="3" name="Body Level One…"/>
          <p:cNvSpPr txBox="1">
            <a:spLocks noGrp="1"/>
          </p:cNvSpPr>
          <p:nvPr>
            <p:ph type="body" idx="1"/>
          </p:nvPr>
        </p:nvSpPr>
        <p:spPr>
          <a:xfrm>
            <a:off x="1102915" y="5480625"/>
            <a:ext cx="12919870" cy="98474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1511" tIns="31511" rIns="31511" bIns="31511">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393947" y="9206904"/>
            <a:ext cx="329928" cy="335794"/>
          </a:xfrm>
          <a:prstGeom prst="rect">
            <a:avLst/>
          </a:prstGeom>
          <a:ln w="3175">
            <a:miter lim="400000"/>
          </a:ln>
        </p:spPr>
        <p:txBody>
          <a:bodyPr wrap="none" lIns="31511" tIns="31511" rIns="31511" bIns="31511">
            <a:spAutoFit/>
          </a:bodyPr>
          <a:lstStyle>
            <a:lvl1pPr>
              <a:defRPr sz="18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transition spd="med"/>
  <p:txStyles>
    <p:titleStyle>
      <a:lvl1pPr marL="0" marR="0" indent="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1pPr>
      <a:lvl2pPr marL="0" marR="0" indent="4572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2pPr>
      <a:lvl3pPr marL="0" marR="0" indent="9144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3pPr>
      <a:lvl4pPr marL="0" marR="0" indent="13716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4pPr>
      <a:lvl5pPr marL="0" marR="0" indent="18288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5pPr>
      <a:lvl6pPr marL="0" marR="0" indent="22860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6pPr>
      <a:lvl7pPr marL="0" marR="0" indent="27432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7pPr>
      <a:lvl8pPr marL="0" marR="0" indent="32004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8pPr>
      <a:lvl9pPr marL="0" marR="0" indent="3657600" algn="ctr" defTabSz="643584" rtl="0" latinLnBrk="0">
        <a:lnSpc>
          <a:spcPct val="100000"/>
        </a:lnSpc>
        <a:spcBef>
          <a:spcPts val="0"/>
        </a:spcBef>
        <a:spcAft>
          <a:spcPts val="0"/>
        </a:spcAft>
        <a:buClrTx/>
        <a:buSzTx/>
        <a:buFontTx/>
        <a:buNone/>
        <a:tabLst/>
        <a:defRPr sz="8600" b="0" i="0" u="none" strike="noStrike" cap="none" spc="0" baseline="0">
          <a:solidFill>
            <a:srgbClr val="000000"/>
          </a:solidFill>
          <a:uFillTx/>
          <a:latin typeface="+mn-lt"/>
          <a:ea typeface="+mn-ea"/>
          <a:cs typeface="+mn-cs"/>
          <a:sym typeface="Helvetica Neue Medium"/>
        </a:defRPr>
      </a:lvl9pPr>
    </p:titleStyle>
    <p:bodyStyle>
      <a:lvl1pPr marL="0" marR="0" indent="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1pPr>
      <a:lvl2pPr marL="0" marR="0" indent="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2pPr>
      <a:lvl3pPr marL="0" marR="0" indent="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3pPr>
      <a:lvl4pPr marL="0" marR="0" indent="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4pPr>
      <a:lvl5pPr marL="0" marR="0" indent="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5pPr>
      <a:lvl6pPr marL="0" marR="0" indent="35560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6pPr>
      <a:lvl7pPr marL="0" marR="0" indent="71120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7pPr>
      <a:lvl8pPr marL="0" marR="0" indent="106680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8pPr>
      <a:lvl9pPr marL="0" marR="0" indent="1422400" algn="ctr" defTabSz="643584"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1pPr>
      <a:lvl2pPr marL="0" marR="0" indent="4572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2pPr>
      <a:lvl3pPr marL="0" marR="0" indent="9144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3pPr>
      <a:lvl4pPr marL="0" marR="0" indent="13716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4pPr>
      <a:lvl5pPr marL="0" marR="0" indent="18288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5pPr>
      <a:lvl6pPr marL="0" marR="0" indent="22860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6pPr>
      <a:lvl7pPr marL="0" marR="0" indent="27432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7pPr>
      <a:lvl8pPr marL="0" marR="0" indent="32004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8pPr>
      <a:lvl9pPr marL="0" marR="0" indent="3657600" algn="ctr" defTabSz="643584"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ritzyschools.com" TargetMode="External"/><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hyperlink" Target="mailto:business@ritzyschools.com"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12" Type="http://schemas.openxmlformats.org/officeDocument/2006/relationships/image" Target="../media/image50.png"/><Relationship Id="rId2" Type="http://schemas.openxmlformats.org/officeDocument/2006/relationships/image" Target="../media/image40.png"/><Relationship Id="rId1" Type="http://schemas.openxmlformats.org/officeDocument/2006/relationships/slideLayout" Target="../slideLayouts/slideLayout12.xml"/><Relationship Id="rId6" Type="http://schemas.openxmlformats.org/officeDocument/2006/relationships/image" Target="../media/image44.png"/><Relationship Id="rId11" Type="http://schemas.openxmlformats.org/officeDocument/2006/relationships/image" Target="../media/image49.png"/><Relationship Id="rId5" Type="http://schemas.openxmlformats.org/officeDocument/2006/relationships/image" Target="../media/image43.png"/><Relationship Id="rId10" Type="http://schemas.openxmlformats.org/officeDocument/2006/relationships/image" Target="../media/image48.png"/><Relationship Id="rId4" Type="http://schemas.openxmlformats.org/officeDocument/2006/relationships/image" Target="../media/image42.png"/><Relationship Id="rId9"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2.xml"/><Relationship Id="rId6" Type="http://schemas.openxmlformats.org/officeDocument/2006/relationships/hyperlink" Target="http://www.ritzyschools.com/c-suite" TargetMode="External"/><Relationship Id="rId5" Type="http://schemas.openxmlformats.org/officeDocument/2006/relationships/hyperlink" Target="mailto:info@ritzyschools.com" TargetMode="Externa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0.png"/><Relationship Id="rId7" Type="http://schemas.openxmlformats.org/officeDocument/2006/relationships/image" Target="../media/image34.png"/><Relationship Id="rId12" Type="http://schemas.openxmlformats.org/officeDocument/2006/relationships/image" Target="../media/image39.png"/><Relationship Id="rId2" Type="http://schemas.openxmlformats.org/officeDocument/2006/relationships/image" Target="../media/image19.png"/><Relationship Id="rId1" Type="http://schemas.openxmlformats.org/officeDocument/2006/relationships/slideLayout" Target="../slideLayouts/slideLayout12.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Line"/>
          <p:cNvSpPr/>
          <p:nvPr/>
        </p:nvSpPr>
        <p:spPr>
          <a:xfrm flipV="1">
            <a:off x="7562849" y="3674"/>
            <a:ext cx="1" cy="10686052"/>
          </a:xfrm>
          <a:prstGeom prst="line">
            <a:avLst/>
          </a:prstGeom>
          <a:ln w="12700">
            <a:solidFill>
              <a:srgbClr val="000000"/>
            </a:solidFill>
            <a:miter lim="400000"/>
          </a:ln>
        </p:spPr>
        <p:txBody>
          <a:bodyPr lIns="31511" tIns="31511" rIns="31511" bIns="31511" anchor="ctr"/>
          <a:lstStyle/>
          <a:p>
            <a:endParaRPr/>
          </a:p>
        </p:txBody>
      </p:sp>
      <p:sp>
        <p:nvSpPr>
          <p:cNvPr id="237" name="Rectangle 7"/>
          <p:cNvSpPr/>
          <p:nvPr/>
        </p:nvSpPr>
        <p:spPr>
          <a:xfrm rot="16200000">
            <a:off x="9105386" y="4674074"/>
            <a:ext cx="4474778" cy="7568109"/>
          </a:xfrm>
          <a:prstGeom prst="rect">
            <a:avLst/>
          </a:prstGeom>
          <a:solidFill>
            <a:srgbClr val="0074BA"/>
          </a:solidFill>
          <a:ln w="3175">
            <a:miter lim="400000"/>
          </a:ln>
        </p:spPr>
        <p:txBody>
          <a:bodyPr lIns="53467" tIns="53467" rIns="53467" bIns="53467" anchor="ctr"/>
          <a:lstStyle/>
          <a:p>
            <a:pPr defTabSz="1425786">
              <a:defRPr sz="2600" b="0">
                <a:solidFill>
                  <a:srgbClr val="C7D7F0"/>
                </a:solidFill>
                <a:latin typeface="Calibri"/>
                <a:ea typeface="Calibri"/>
                <a:cs typeface="Calibri"/>
                <a:sym typeface="Calibri"/>
              </a:defRPr>
            </a:pPr>
            <a:endParaRPr/>
          </a:p>
        </p:txBody>
      </p:sp>
      <p:sp>
        <p:nvSpPr>
          <p:cNvPr id="238" name="Rectangle 6"/>
          <p:cNvSpPr/>
          <p:nvPr/>
        </p:nvSpPr>
        <p:spPr>
          <a:xfrm rot="16200000">
            <a:off x="7844690" y="-279621"/>
            <a:ext cx="7013103" cy="7568110"/>
          </a:xfrm>
          <a:prstGeom prst="rect">
            <a:avLst/>
          </a:prstGeom>
          <a:solidFill>
            <a:srgbClr val="2A389A"/>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239" name="Rectangle 2"/>
          <p:cNvSpPr/>
          <p:nvPr/>
        </p:nvSpPr>
        <p:spPr>
          <a:xfrm flipH="1">
            <a:off x="8463783" y="1529486"/>
            <a:ext cx="5757985" cy="7620262"/>
          </a:xfrm>
          <a:prstGeom prst="rect">
            <a:avLst/>
          </a:prstGeom>
          <a:solidFill>
            <a:srgbClr val="C7D7F0"/>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240" name="Rectangle 8"/>
          <p:cNvSpPr txBox="1"/>
          <p:nvPr/>
        </p:nvSpPr>
        <p:spPr>
          <a:xfrm rot="16200000">
            <a:off x="8145123" y="4346350"/>
            <a:ext cx="6395306" cy="19865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467" tIns="53467" rIns="53467" bIns="53467">
            <a:spAutoFit/>
          </a:bodyPr>
          <a:lstStyle/>
          <a:p>
            <a:pPr algn="l" defTabSz="1425786">
              <a:defRPr sz="14800" b="0" spc="308">
                <a:solidFill>
                  <a:srgbClr val="2A389A"/>
                </a:solidFill>
                <a:latin typeface="Galaxy"/>
                <a:ea typeface="Galaxy"/>
                <a:cs typeface="Galaxy"/>
                <a:sym typeface="Galaxy"/>
              </a:defRPr>
            </a:pPr>
            <a:r>
              <a:t>C-</a:t>
            </a:r>
            <a:r>
              <a:rPr>
                <a:latin typeface="Gatsby"/>
                <a:ea typeface="Gatsby"/>
                <a:cs typeface="Gatsby"/>
                <a:sym typeface="Gatsby"/>
              </a:rPr>
              <a:t>suite</a:t>
            </a:r>
          </a:p>
        </p:txBody>
      </p:sp>
      <p:sp>
        <p:nvSpPr>
          <p:cNvPr id="241" name="TextBox 9"/>
          <p:cNvSpPr txBox="1"/>
          <p:nvPr/>
        </p:nvSpPr>
        <p:spPr>
          <a:xfrm rot="16200000">
            <a:off x="10017257" y="4949600"/>
            <a:ext cx="6606416" cy="7800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467" tIns="53467" rIns="53467" bIns="53467">
            <a:spAutoFit/>
          </a:bodyPr>
          <a:lstStyle>
            <a:lvl1pPr algn="l" defTabSz="1425786">
              <a:lnSpc>
                <a:spcPct val="50000"/>
              </a:lnSpc>
              <a:defRPr sz="4000" b="0" spc="571">
                <a:solidFill>
                  <a:srgbClr val="2A389A"/>
                </a:solidFill>
                <a:latin typeface="Matura MT Script Capitals"/>
                <a:ea typeface="Matura MT Script Capitals"/>
                <a:cs typeface="Matura MT Script Capitals"/>
                <a:sym typeface="Matura MT Script Capitals"/>
              </a:defRPr>
            </a:lvl1pPr>
          </a:lstStyle>
          <a:p>
            <a:r>
              <a:t>Empowering Education</a:t>
            </a:r>
          </a:p>
        </p:txBody>
      </p:sp>
      <p:grpSp>
        <p:nvGrpSpPr>
          <p:cNvPr id="277" name="Group"/>
          <p:cNvGrpSpPr/>
          <p:nvPr/>
        </p:nvGrpSpPr>
        <p:grpSpPr>
          <a:xfrm rot="60000">
            <a:off x="-90495" y="-485559"/>
            <a:ext cx="7770386" cy="11274135"/>
            <a:chOff x="0" y="0"/>
            <a:chExt cx="7770385" cy="11274134"/>
          </a:xfrm>
        </p:grpSpPr>
        <p:grpSp>
          <p:nvGrpSpPr>
            <p:cNvPr id="244" name="Group"/>
            <p:cNvGrpSpPr/>
            <p:nvPr/>
          </p:nvGrpSpPr>
          <p:grpSpPr>
            <a:xfrm rot="21480000">
              <a:off x="5336168" y="38150"/>
              <a:ext cx="2238195" cy="2971915"/>
              <a:chOff x="0" y="0"/>
              <a:chExt cx="2238194" cy="2971914"/>
            </a:xfrm>
          </p:grpSpPr>
          <p:sp>
            <p:nvSpPr>
              <p:cNvPr id="242" name="Shape"/>
              <p:cNvSpPr/>
              <p:nvPr/>
            </p:nvSpPr>
            <p:spPr>
              <a:xfrm rot="18060000">
                <a:off x="-366266" y="1072876"/>
                <a:ext cx="2970727" cy="826162"/>
              </a:xfrm>
              <a:custGeom>
                <a:avLst/>
                <a:gdLst/>
                <a:ahLst/>
                <a:cxnLst>
                  <a:cxn ang="0">
                    <a:pos x="wd2" y="hd2"/>
                  </a:cxn>
                  <a:cxn ang="5400000">
                    <a:pos x="wd2" y="hd2"/>
                  </a:cxn>
                  <a:cxn ang="10800000">
                    <a:pos x="wd2" y="hd2"/>
                  </a:cxn>
                  <a:cxn ang="16200000">
                    <a:pos x="wd2" y="hd2"/>
                  </a:cxn>
                </a:cxnLst>
                <a:rect l="0" t="0" r="r" b="b"/>
                <a:pathLst>
                  <a:path w="21600" h="21600" extrusionOk="0">
                    <a:moveTo>
                      <a:pt x="3017" y="408"/>
                    </a:moveTo>
                    <a:lnTo>
                      <a:pt x="0" y="21600"/>
                    </a:lnTo>
                    <a:lnTo>
                      <a:pt x="21600" y="21036"/>
                    </a:lnTo>
                    <a:lnTo>
                      <a:pt x="18672" y="0"/>
                    </a:lnTo>
                    <a:lnTo>
                      <a:pt x="3017" y="408"/>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43" name="Financial…"/>
              <p:cNvSpPr/>
              <p:nvPr/>
            </p:nvSpPr>
            <p:spPr>
              <a:xfrm rot="18180000">
                <a:off x="434058" y="1077461"/>
                <a:ext cx="1335589" cy="817510"/>
              </a:xfrm>
              <a:custGeom>
                <a:avLst/>
                <a:gdLst/>
                <a:ahLst/>
                <a:cxnLst>
                  <a:cxn ang="0">
                    <a:pos x="wd2" y="hd2"/>
                  </a:cxn>
                  <a:cxn ang="5400000">
                    <a:pos x="wd2" y="hd2"/>
                  </a:cxn>
                  <a:cxn ang="10800000">
                    <a:pos x="wd2" y="hd2"/>
                  </a:cxn>
                  <a:cxn ang="16200000">
                    <a:pos x="wd2" y="hd2"/>
                  </a:cxn>
                </a:cxnLst>
                <a:rect l="0" t="0" r="r" b="b"/>
                <a:pathLst>
                  <a:path w="21600" h="21600" extrusionOk="0">
                    <a:moveTo>
                      <a:pt x="461" y="1238"/>
                    </a:moveTo>
                    <a:lnTo>
                      <a:pt x="21600" y="0"/>
                    </a:lnTo>
                    <a:lnTo>
                      <a:pt x="21139" y="20362"/>
                    </a:lnTo>
                    <a:lnTo>
                      <a:pt x="0" y="2160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p>
                <a:pPr defTabSz="896315">
                  <a:defRPr sz="1800">
                    <a:solidFill>
                      <a:srgbClr val="25465D"/>
                    </a:solidFill>
                    <a:latin typeface="Eurostile"/>
                    <a:ea typeface="Eurostile"/>
                    <a:cs typeface="Eurostile"/>
                    <a:sym typeface="Eurostile"/>
                  </a:defRPr>
                </a:pPr>
                <a:r>
                  <a:t>Financial </a:t>
                </a:r>
              </a:p>
              <a:p>
                <a:pPr defTabSz="896315">
                  <a:defRPr sz="1800">
                    <a:solidFill>
                      <a:srgbClr val="25465D"/>
                    </a:solidFill>
                    <a:latin typeface="Eurostile"/>
                    <a:ea typeface="Eurostile"/>
                    <a:cs typeface="Eurostile"/>
                    <a:sym typeface="Eurostile"/>
                  </a:defRPr>
                </a:pPr>
                <a:r>
                  <a:t>Model</a:t>
                </a:r>
              </a:p>
            </p:txBody>
          </p:sp>
        </p:grpSp>
        <p:grpSp>
          <p:nvGrpSpPr>
            <p:cNvPr id="275" name="Group"/>
            <p:cNvGrpSpPr/>
            <p:nvPr/>
          </p:nvGrpSpPr>
          <p:grpSpPr>
            <a:xfrm>
              <a:off x="0" y="2508777"/>
              <a:ext cx="7770386" cy="8765358"/>
              <a:chOff x="0" y="0"/>
              <a:chExt cx="7770385" cy="8765356"/>
            </a:xfrm>
          </p:grpSpPr>
          <p:sp>
            <p:nvSpPr>
              <p:cNvPr id="245" name="Shape"/>
              <p:cNvSpPr/>
              <p:nvPr/>
            </p:nvSpPr>
            <p:spPr>
              <a:xfrm rot="1691689" flipH="1">
                <a:off x="6200231" y="46625"/>
                <a:ext cx="345077" cy="5881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777" y="415"/>
                    </a:lnTo>
                    <a:lnTo>
                      <a:pt x="21600" y="21600"/>
                    </a:lnTo>
                    <a:lnTo>
                      <a:pt x="823" y="21185"/>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74" name="Group"/>
              <p:cNvGrpSpPr/>
              <p:nvPr/>
            </p:nvGrpSpPr>
            <p:grpSpPr>
              <a:xfrm>
                <a:off x="0" y="134558"/>
                <a:ext cx="7770386" cy="8630799"/>
                <a:chOff x="0" y="0"/>
                <a:chExt cx="7770385" cy="8630798"/>
              </a:xfrm>
            </p:grpSpPr>
            <p:sp>
              <p:nvSpPr>
                <p:cNvPr id="246" name="Shape"/>
                <p:cNvSpPr/>
                <p:nvPr/>
              </p:nvSpPr>
              <p:spPr>
                <a:xfrm rot="17940000">
                  <a:off x="5574854" y="613416"/>
                  <a:ext cx="1805421" cy="683677"/>
                </a:xfrm>
                <a:custGeom>
                  <a:avLst/>
                  <a:gdLst/>
                  <a:ahLst/>
                  <a:cxnLst>
                    <a:cxn ang="0">
                      <a:pos x="wd2" y="hd2"/>
                    </a:cxn>
                    <a:cxn ang="5400000">
                      <a:pos x="wd2" y="hd2"/>
                    </a:cxn>
                    <a:cxn ang="10800000">
                      <a:pos x="wd2" y="hd2"/>
                    </a:cxn>
                    <a:cxn ang="16200000">
                      <a:pos x="wd2" y="hd2"/>
                    </a:cxn>
                  </a:cxnLst>
                  <a:rect l="0" t="0" r="r" b="b"/>
                  <a:pathLst>
                    <a:path w="21600" h="21600" extrusionOk="0">
                      <a:moveTo>
                        <a:pt x="4480" y="0"/>
                      </a:moveTo>
                      <a:lnTo>
                        <a:pt x="0" y="20304"/>
                      </a:lnTo>
                      <a:lnTo>
                        <a:pt x="17120" y="21600"/>
                      </a:lnTo>
                      <a:lnTo>
                        <a:pt x="21600" y="1296"/>
                      </a:lnTo>
                      <a:lnTo>
                        <a:pt x="4480" y="0"/>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47" name="Staffing…"/>
                <p:cNvSpPr txBox="1"/>
                <p:nvPr/>
              </p:nvSpPr>
              <p:spPr>
                <a:xfrm rot="18120000">
                  <a:off x="5909295" y="629453"/>
                  <a:ext cx="1041102" cy="61219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p>
                  <a:pPr defTabSz="896315">
                    <a:defRPr sz="1800">
                      <a:solidFill>
                        <a:srgbClr val="25465D"/>
                      </a:solidFill>
                      <a:latin typeface="Eurostile"/>
                      <a:ea typeface="Eurostile"/>
                      <a:cs typeface="Eurostile"/>
                      <a:sym typeface="Eurostile"/>
                    </a:defRPr>
                  </a:pPr>
                  <a:r>
                    <a:t>Staffing </a:t>
                  </a:r>
                </a:p>
                <a:p>
                  <a:pPr defTabSz="896315">
                    <a:defRPr sz="1800">
                      <a:solidFill>
                        <a:srgbClr val="25465D"/>
                      </a:solidFill>
                      <a:latin typeface="Eurostile"/>
                      <a:ea typeface="Eurostile"/>
                      <a:cs typeface="Eurostile"/>
                      <a:sym typeface="Eurostile"/>
                    </a:defRPr>
                  </a:pPr>
                  <a:r>
                    <a:t>Approach</a:t>
                  </a:r>
                </a:p>
              </p:txBody>
            </p:sp>
            <p:grpSp>
              <p:nvGrpSpPr>
                <p:cNvPr id="273" name="Group"/>
                <p:cNvGrpSpPr/>
                <p:nvPr/>
              </p:nvGrpSpPr>
              <p:grpSpPr>
                <a:xfrm>
                  <a:off x="0" y="1312497"/>
                  <a:ext cx="7770386" cy="7318302"/>
                  <a:chOff x="0" y="0"/>
                  <a:chExt cx="7770385" cy="7318300"/>
                </a:xfrm>
              </p:grpSpPr>
              <p:sp>
                <p:nvSpPr>
                  <p:cNvPr id="248" name="Shape"/>
                  <p:cNvSpPr/>
                  <p:nvPr/>
                </p:nvSpPr>
                <p:spPr>
                  <a:xfrm rot="1800000" flipH="1">
                    <a:off x="6410734" y="122736"/>
                    <a:ext cx="666906" cy="65669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073" y="622"/>
                        </a:lnTo>
                        <a:lnTo>
                          <a:pt x="21600" y="21600"/>
                        </a:lnTo>
                        <a:lnTo>
                          <a:pt x="527" y="20978"/>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72" name="Group"/>
                  <p:cNvGrpSpPr/>
                  <p:nvPr/>
                </p:nvGrpSpPr>
                <p:grpSpPr>
                  <a:xfrm>
                    <a:off x="0" y="294401"/>
                    <a:ext cx="7770386" cy="7023900"/>
                    <a:chOff x="0" y="0"/>
                    <a:chExt cx="7770385" cy="7023898"/>
                  </a:xfrm>
                </p:grpSpPr>
                <p:grpSp>
                  <p:nvGrpSpPr>
                    <p:cNvPr id="251" name="Group"/>
                    <p:cNvGrpSpPr/>
                    <p:nvPr/>
                  </p:nvGrpSpPr>
                  <p:grpSpPr>
                    <a:xfrm rot="21540000">
                      <a:off x="6182146" y="13557"/>
                      <a:ext cx="1571005" cy="1988792"/>
                      <a:chOff x="0" y="0"/>
                      <a:chExt cx="1571003" cy="1988791"/>
                    </a:xfrm>
                  </p:grpSpPr>
                  <p:sp>
                    <p:nvSpPr>
                      <p:cNvPr id="249" name="Shape"/>
                      <p:cNvSpPr/>
                      <p:nvPr/>
                    </p:nvSpPr>
                    <p:spPr>
                      <a:xfrm rot="7260000" flipH="1">
                        <a:off x="-168337" y="651126"/>
                        <a:ext cx="1907678" cy="686539"/>
                      </a:xfrm>
                      <a:custGeom>
                        <a:avLst/>
                        <a:gdLst/>
                        <a:ahLst/>
                        <a:cxnLst>
                          <a:cxn ang="0">
                            <a:pos x="wd2" y="hd2"/>
                          </a:cxn>
                          <a:cxn ang="5400000">
                            <a:pos x="wd2" y="hd2"/>
                          </a:cxn>
                          <a:cxn ang="10800000">
                            <a:pos x="wd2" y="hd2"/>
                          </a:cxn>
                          <a:cxn ang="16200000">
                            <a:pos x="wd2" y="hd2"/>
                          </a:cxn>
                        </a:cxnLst>
                        <a:rect l="0" t="0" r="r" b="b"/>
                        <a:pathLst>
                          <a:path w="21600" h="21600" extrusionOk="0">
                            <a:moveTo>
                              <a:pt x="3168" y="1235"/>
                            </a:moveTo>
                            <a:lnTo>
                              <a:pt x="0" y="21600"/>
                            </a:lnTo>
                            <a:lnTo>
                              <a:pt x="21600" y="19896"/>
                            </a:lnTo>
                            <a:lnTo>
                              <a:pt x="18823" y="0"/>
                            </a:lnTo>
                            <a:lnTo>
                              <a:pt x="3168" y="1235"/>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50" name="Timetable"/>
                      <p:cNvSpPr txBox="1"/>
                      <p:nvPr/>
                    </p:nvSpPr>
                    <p:spPr>
                      <a:xfrm rot="18152095">
                        <a:off x="258699" y="792159"/>
                        <a:ext cx="1051868" cy="33943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lvl1pPr defTabSz="896315">
                          <a:defRPr sz="1800">
                            <a:solidFill>
                              <a:srgbClr val="25465D"/>
                            </a:solidFill>
                            <a:latin typeface="Eurostile"/>
                            <a:ea typeface="Eurostile"/>
                            <a:cs typeface="Eurostile"/>
                            <a:sym typeface="Eurostile"/>
                          </a:defRPr>
                        </a:lvl1pPr>
                      </a:lstStyle>
                      <a:p>
                        <a:r>
                          <a:t>Timetable</a:t>
                        </a:r>
                      </a:p>
                    </p:txBody>
                  </p:sp>
                </p:grpSp>
                <p:grpSp>
                  <p:nvGrpSpPr>
                    <p:cNvPr id="271" name="Group"/>
                    <p:cNvGrpSpPr/>
                    <p:nvPr/>
                  </p:nvGrpSpPr>
                  <p:grpSpPr>
                    <a:xfrm>
                      <a:off x="0" y="255166"/>
                      <a:ext cx="6529887" cy="6768733"/>
                      <a:chOff x="0" y="0"/>
                      <a:chExt cx="6529885" cy="6768731"/>
                    </a:xfrm>
                  </p:grpSpPr>
                  <p:sp>
                    <p:nvSpPr>
                      <p:cNvPr id="252" name="Shape"/>
                      <p:cNvSpPr/>
                      <p:nvPr/>
                    </p:nvSpPr>
                    <p:spPr>
                      <a:xfrm rot="1811689" flipH="1">
                        <a:off x="5336149" y="541971"/>
                        <a:ext cx="1100390" cy="66806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244" y="955"/>
                            </a:lnTo>
                            <a:lnTo>
                              <a:pt x="21600" y="21600"/>
                            </a:lnTo>
                            <a:lnTo>
                              <a:pt x="356" y="20645"/>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70" name="Group"/>
                      <p:cNvGrpSpPr/>
                      <p:nvPr/>
                    </p:nvGrpSpPr>
                    <p:grpSpPr>
                      <a:xfrm>
                        <a:off x="0" y="0"/>
                        <a:ext cx="5687752" cy="6768732"/>
                        <a:chOff x="0" y="0"/>
                        <a:chExt cx="5687750" cy="6768731"/>
                      </a:xfrm>
                    </p:grpSpPr>
                    <p:grpSp>
                      <p:nvGrpSpPr>
                        <p:cNvPr id="268" name="Group"/>
                        <p:cNvGrpSpPr/>
                        <p:nvPr/>
                      </p:nvGrpSpPr>
                      <p:grpSpPr>
                        <a:xfrm>
                          <a:off x="0" y="0"/>
                          <a:ext cx="5687752" cy="6768732"/>
                          <a:chOff x="0" y="0"/>
                          <a:chExt cx="5687750" cy="6768732"/>
                        </a:xfrm>
                      </p:grpSpPr>
                      <p:sp>
                        <p:nvSpPr>
                          <p:cNvPr id="253" name="Shape"/>
                          <p:cNvSpPr/>
                          <p:nvPr/>
                        </p:nvSpPr>
                        <p:spPr>
                          <a:xfrm rot="18060000">
                            <a:off x="3697274" y="739485"/>
                            <a:ext cx="2116511" cy="691256"/>
                          </a:xfrm>
                          <a:custGeom>
                            <a:avLst/>
                            <a:gdLst/>
                            <a:ahLst/>
                            <a:cxnLst>
                              <a:cxn ang="0">
                                <a:pos x="wd2" y="hd2"/>
                              </a:cxn>
                              <a:cxn ang="5400000">
                                <a:pos x="wd2" y="hd2"/>
                              </a:cxn>
                              <a:cxn ang="10800000">
                                <a:pos x="wd2" y="hd2"/>
                              </a:cxn>
                              <a:cxn ang="16200000">
                                <a:pos x="wd2" y="hd2"/>
                              </a:cxn>
                            </a:cxnLst>
                            <a:rect l="0" t="0" r="r" b="b"/>
                            <a:pathLst>
                              <a:path w="21600" h="21600" extrusionOk="0">
                                <a:moveTo>
                                  <a:pt x="2793" y="0"/>
                                </a:moveTo>
                                <a:lnTo>
                                  <a:pt x="0" y="19737"/>
                                </a:lnTo>
                                <a:lnTo>
                                  <a:pt x="21600" y="21600"/>
                                </a:lnTo>
                                <a:lnTo>
                                  <a:pt x="18448" y="1350"/>
                                </a:lnTo>
                                <a:lnTo>
                                  <a:pt x="2793" y="0"/>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54" name="Curriculum"/>
                          <p:cNvSpPr txBox="1"/>
                          <p:nvPr/>
                        </p:nvSpPr>
                        <p:spPr>
                          <a:xfrm rot="18152095">
                            <a:off x="4140138" y="878232"/>
                            <a:ext cx="1179390" cy="33943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lvl1pPr defTabSz="896315">
                              <a:defRPr sz="1800">
                                <a:solidFill>
                                  <a:srgbClr val="25465D"/>
                                </a:solidFill>
                                <a:latin typeface="Eurostile"/>
                                <a:ea typeface="Eurostile"/>
                                <a:cs typeface="Eurostile"/>
                                <a:sym typeface="Eurostile"/>
                              </a:defRPr>
                            </a:lvl1pPr>
                          </a:lstStyle>
                          <a:p>
                            <a:r>
                              <a:t>Curriculum</a:t>
                            </a:r>
                          </a:p>
                        </p:txBody>
                      </p:sp>
                      <p:grpSp>
                        <p:nvGrpSpPr>
                          <p:cNvPr id="267" name="Group"/>
                          <p:cNvGrpSpPr/>
                          <p:nvPr/>
                        </p:nvGrpSpPr>
                        <p:grpSpPr>
                          <a:xfrm>
                            <a:off x="0" y="1574108"/>
                            <a:ext cx="5687752" cy="5194624"/>
                            <a:chOff x="0" y="0"/>
                            <a:chExt cx="5687750" cy="5194623"/>
                          </a:xfrm>
                        </p:grpSpPr>
                        <p:sp>
                          <p:nvSpPr>
                            <p:cNvPr id="255" name="Shape"/>
                            <p:cNvSpPr/>
                            <p:nvPr/>
                          </p:nvSpPr>
                          <p:spPr>
                            <a:xfrm rot="1811689" flipH="1">
                              <a:off x="4597615" y="58588"/>
                              <a:ext cx="408613" cy="6510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777" y="415"/>
                                  </a:lnTo>
                                  <a:lnTo>
                                    <a:pt x="21600" y="21600"/>
                                  </a:lnTo>
                                  <a:lnTo>
                                    <a:pt x="823" y="21185"/>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66" name="Group"/>
                            <p:cNvGrpSpPr/>
                            <p:nvPr/>
                          </p:nvGrpSpPr>
                          <p:grpSpPr>
                            <a:xfrm>
                              <a:off x="0" y="176140"/>
                              <a:ext cx="5687752" cy="5018484"/>
                              <a:chOff x="0" y="0"/>
                              <a:chExt cx="5687750" cy="5018482"/>
                            </a:xfrm>
                          </p:grpSpPr>
                          <p:sp>
                            <p:nvSpPr>
                              <p:cNvPr id="256" name="Shape"/>
                              <p:cNvSpPr/>
                              <p:nvPr/>
                            </p:nvSpPr>
                            <p:spPr>
                              <a:xfrm rot="7182000" flipH="1">
                                <a:off x="3732968" y="784646"/>
                                <a:ext cx="2210460" cy="695251"/>
                              </a:xfrm>
                              <a:custGeom>
                                <a:avLst/>
                                <a:gdLst/>
                                <a:ahLst/>
                                <a:cxnLst>
                                  <a:cxn ang="0">
                                    <a:pos x="wd2" y="hd2"/>
                                  </a:cxn>
                                  <a:cxn ang="5400000">
                                    <a:pos x="wd2" y="hd2"/>
                                  </a:cxn>
                                  <a:cxn ang="10800000">
                                    <a:pos x="wd2" y="hd2"/>
                                  </a:cxn>
                                  <a:cxn ang="16200000">
                                    <a:pos x="wd2" y="hd2"/>
                                  </a:cxn>
                                </a:cxnLst>
                                <a:rect l="0" t="0" r="r" b="b"/>
                                <a:pathLst>
                                  <a:path w="21600" h="21600" extrusionOk="0">
                                    <a:moveTo>
                                      <a:pt x="3137" y="1447"/>
                                    </a:moveTo>
                                    <a:lnTo>
                                      <a:pt x="0" y="21600"/>
                                    </a:lnTo>
                                    <a:lnTo>
                                      <a:pt x="21600" y="19604"/>
                                    </a:lnTo>
                                    <a:lnTo>
                                      <a:pt x="18792" y="0"/>
                                    </a:lnTo>
                                    <a:lnTo>
                                      <a:pt x="3137" y="1447"/>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65" name="Group"/>
                              <p:cNvGrpSpPr/>
                              <p:nvPr/>
                            </p:nvGrpSpPr>
                            <p:grpSpPr>
                              <a:xfrm>
                                <a:off x="0" y="787365"/>
                                <a:ext cx="4317584" cy="4231118"/>
                                <a:chOff x="0" y="0"/>
                                <a:chExt cx="4317583" cy="4231117"/>
                              </a:xfrm>
                            </p:grpSpPr>
                            <p:sp>
                              <p:nvSpPr>
                                <p:cNvPr id="257" name="Shape"/>
                                <p:cNvSpPr/>
                                <p:nvPr/>
                              </p:nvSpPr>
                              <p:spPr>
                                <a:xfrm rot="1777020" flipH="1">
                                  <a:off x="3645862" y="414661"/>
                                  <a:ext cx="545160" cy="6563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078" y="618"/>
                                      </a:lnTo>
                                      <a:lnTo>
                                        <a:pt x="21600" y="21600"/>
                                      </a:lnTo>
                                      <a:lnTo>
                                        <a:pt x="522" y="20982"/>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nvGrpSpPr>
                                <p:cNvPr id="264" name="Group"/>
                                <p:cNvGrpSpPr/>
                                <p:nvPr/>
                              </p:nvGrpSpPr>
                              <p:grpSpPr>
                                <a:xfrm>
                                  <a:off x="0" y="-1"/>
                                  <a:ext cx="3859491" cy="4231119"/>
                                  <a:chOff x="0" y="0"/>
                                  <a:chExt cx="3859490" cy="4231117"/>
                                </a:xfrm>
                              </p:grpSpPr>
                              <p:grpSp>
                                <p:nvGrpSpPr>
                                  <p:cNvPr id="261" name="Group"/>
                                  <p:cNvGrpSpPr/>
                                  <p:nvPr/>
                                </p:nvGrpSpPr>
                                <p:grpSpPr>
                                  <a:xfrm>
                                    <a:off x="0" y="412871"/>
                                    <a:ext cx="2767804" cy="3818247"/>
                                    <a:chOff x="0" y="0"/>
                                    <a:chExt cx="2767803" cy="3818245"/>
                                  </a:xfrm>
                                </p:grpSpPr>
                                <p:sp>
                                  <p:nvSpPr>
                                    <p:cNvPr id="258" name="Shape"/>
                                    <p:cNvSpPr/>
                                    <p:nvPr/>
                                  </p:nvSpPr>
                                  <p:spPr>
                                    <a:xfrm rot="18054000">
                                      <a:off x="-365912" y="1008785"/>
                                      <a:ext cx="2752431" cy="707547"/>
                                    </a:xfrm>
                                    <a:custGeom>
                                      <a:avLst/>
                                      <a:gdLst/>
                                      <a:ahLst/>
                                      <a:cxnLst>
                                        <a:cxn ang="0">
                                          <a:pos x="wd2" y="hd2"/>
                                        </a:cxn>
                                        <a:cxn ang="5400000">
                                          <a:pos x="wd2" y="hd2"/>
                                        </a:cxn>
                                        <a:cxn ang="10800000">
                                          <a:pos x="wd2" y="hd2"/>
                                        </a:cxn>
                                        <a:cxn ang="16200000">
                                          <a:pos x="wd2" y="hd2"/>
                                        </a:cxn>
                                      </a:cxnLst>
                                      <a:rect l="0" t="0" r="r" b="b"/>
                                      <a:pathLst>
                                        <a:path w="21600" h="21600" extrusionOk="0">
                                          <a:moveTo>
                                            <a:pt x="2834" y="0"/>
                                          </a:moveTo>
                                          <a:lnTo>
                                            <a:pt x="0" y="19233"/>
                                          </a:lnTo>
                                          <a:lnTo>
                                            <a:pt x="21600" y="21600"/>
                                          </a:lnTo>
                                          <a:lnTo>
                                            <a:pt x="18489" y="1716"/>
                                          </a:lnTo>
                                          <a:lnTo>
                                            <a:pt x="2834" y="0"/>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59" name="Shape"/>
                                    <p:cNvSpPr/>
                                    <p:nvPr/>
                                  </p:nvSpPr>
                                  <p:spPr>
                                    <a:xfrm rot="1871689" flipH="1">
                                      <a:off x="551155" y="2602141"/>
                                      <a:ext cx="2194461" cy="6982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422" y="1848"/>
                                          </a:lnTo>
                                          <a:lnTo>
                                            <a:pt x="21600" y="21600"/>
                                          </a:lnTo>
                                          <a:lnTo>
                                            <a:pt x="178" y="19752"/>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60" name="Shape"/>
                                    <p:cNvSpPr/>
                                    <p:nvPr/>
                                  </p:nvSpPr>
                                  <p:spPr>
                                    <a:xfrm rot="1866000" flipH="1">
                                      <a:off x="1799603" y="471368"/>
                                      <a:ext cx="723088" cy="6578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061" y="636"/>
                                          </a:lnTo>
                                          <a:lnTo>
                                            <a:pt x="21600" y="21600"/>
                                          </a:lnTo>
                                          <a:lnTo>
                                            <a:pt x="539" y="20964"/>
                                          </a:lnTo>
                                          <a:close/>
                                        </a:path>
                                      </a:pathLst>
                                    </a:custGeom>
                                    <a:solidFill>
                                      <a:srgbClr val="C7D7F0"/>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grpSp>
                              <p:sp>
                                <p:nvSpPr>
                                  <p:cNvPr id="262" name="Shape"/>
                                  <p:cNvSpPr/>
                                  <p:nvPr/>
                                </p:nvSpPr>
                                <p:spPr>
                                  <a:xfrm rot="7200000" flipH="1">
                                    <a:off x="2124494" y="648647"/>
                                    <a:ext cx="1905659" cy="706108"/>
                                  </a:xfrm>
                                  <a:custGeom>
                                    <a:avLst/>
                                    <a:gdLst/>
                                    <a:ahLst/>
                                    <a:cxnLst>
                                      <a:cxn ang="0">
                                        <a:pos x="wd2" y="hd2"/>
                                      </a:cxn>
                                      <a:cxn ang="5400000">
                                        <a:pos x="wd2" y="hd2"/>
                                      </a:cxn>
                                      <a:cxn ang="10800000">
                                        <a:pos x="wd2" y="hd2"/>
                                      </a:cxn>
                                      <a:cxn ang="16200000">
                                        <a:pos x="wd2" y="hd2"/>
                                      </a:cxn>
                                    </a:cxnLst>
                                    <a:rect l="0" t="0" r="r" b="b"/>
                                    <a:pathLst>
                                      <a:path w="21600" h="21600" extrusionOk="0">
                                        <a:moveTo>
                                          <a:pt x="4795" y="1254"/>
                                        </a:moveTo>
                                        <a:lnTo>
                                          <a:pt x="0" y="21600"/>
                                        </a:lnTo>
                                        <a:lnTo>
                                          <a:pt x="16805" y="20346"/>
                                        </a:lnTo>
                                        <a:lnTo>
                                          <a:pt x="21600" y="0"/>
                                        </a:lnTo>
                                        <a:lnTo>
                                          <a:pt x="4795" y="1254"/>
                                        </a:lnTo>
                                        <a:close/>
                                      </a:path>
                                    </a:pathLst>
                                  </a:custGeom>
                                  <a:solidFill>
                                    <a:srgbClr val="D9342C"/>
                                  </a:solidFill>
                                  <a:ln w="3175" cap="flat">
                                    <a:noFill/>
                                    <a:miter lim="400000"/>
                                  </a:ln>
                                  <a:effectLst/>
                                </p:spPr>
                                <p:txBody>
                                  <a:bodyPr wrap="square" lIns="18626" tIns="18626" rIns="18626" bIns="18626" numCol="1" anchor="ctr">
                                    <a:noAutofit/>
                                  </a:bodyPr>
                                  <a:lstStyle/>
                                  <a:p>
                                    <a:pPr defTabSz="303447">
                                      <a:defRPr sz="1100" b="0">
                                        <a:solidFill>
                                          <a:srgbClr val="FFFFFF"/>
                                        </a:solidFill>
                                        <a:latin typeface="+mn-lt"/>
                                        <a:ea typeface="+mn-ea"/>
                                        <a:cs typeface="+mn-cs"/>
                                        <a:sym typeface="Helvetica Neue Medium"/>
                                      </a:defRPr>
                                    </a:pPr>
                                    <a:endParaRPr/>
                                  </a:p>
                                </p:txBody>
                              </p:sp>
                              <p:sp>
                                <p:nvSpPr>
                                  <p:cNvPr id="263" name="Pedagogy"/>
                                  <p:cNvSpPr txBox="1"/>
                                  <p:nvPr/>
                                </p:nvSpPr>
                                <p:spPr>
                                  <a:xfrm rot="18092095">
                                    <a:off x="2546158" y="829026"/>
                                    <a:ext cx="1037773" cy="33943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lvl1pPr defTabSz="896315">
                                      <a:defRPr sz="1800">
                                        <a:solidFill>
                                          <a:srgbClr val="25465D"/>
                                        </a:solidFill>
                                        <a:latin typeface="Eurostile"/>
                                        <a:ea typeface="Eurostile"/>
                                        <a:cs typeface="Eurostile"/>
                                        <a:sym typeface="Eurostile"/>
                                      </a:defRPr>
                                    </a:lvl1pPr>
                                  </a:lstStyle>
                                  <a:p>
                                    <a:r>
                                      <a:t>Pedagogy</a:t>
                                    </a:r>
                                  </a:p>
                                </p:txBody>
                              </p:sp>
                            </p:grpSp>
                          </p:grpSp>
                        </p:grpSp>
                      </p:grpSp>
                    </p:grpSp>
                    <p:sp>
                      <p:nvSpPr>
                        <p:cNvPr id="269" name="Assessment"/>
                        <p:cNvSpPr txBox="1"/>
                        <p:nvPr/>
                      </p:nvSpPr>
                      <p:spPr>
                        <a:xfrm rot="18092095">
                          <a:off x="4209684" y="2683813"/>
                          <a:ext cx="1306579" cy="33943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lvl1pPr defTabSz="896315">
                            <a:defRPr sz="1800">
                              <a:solidFill>
                                <a:srgbClr val="25465D"/>
                              </a:solidFill>
                              <a:latin typeface="Eurostile"/>
                              <a:ea typeface="Eurostile"/>
                              <a:cs typeface="Eurostile"/>
                              <a:sym typeface="Eurostile"/>
                            </a:defRPr>
                          </a:lvl1pPr>
                        </a:lstStyle>
                        <a:p>
                          <a:r>
                            <a:t>Assessment</a:t>
                          </a:r>
                        </a:p>
                      </p:txBody>
                    </p:sp>
                  </p:grpSp>
                </p:grpSp>
              </p:grpSp>
            </p:grpSp>
          </p:grpSp>
        </p:grpSp>
        <p:sp>
          <p:nvSpPr>
            <p:cNvPr id="276" name="Management…"/>
            <p:cNvSpPr txBox="1"/>
            <p:nvPr/>
          </p:nvSpPr>
          <p:spPr>
            <a:xfrm rot="18152095">
              <a:off x="296441" y="8466647"/>
              <a:ext cx="1450860" cy="61219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626" tIns="18626" rIns="18626" bIns="18626" numCol="1" anchor="ctr">
              <a:noAutofit/>
            </a:bodyPr>
            <a:lstStyle/>
            <a:p>
              <a:pPr defTabSz="896315">
                <a:defRPr sz="1800">
                  <a:solidFill>
                    <a:srgbClr val="25465D"/>
                  </a:solidFill>
                  <a:latin typeface="Eurostile"/>
                  <a:ea typeface="Eurostile"/>
                  <a:cs typeface="Eurostile"/>
                  <a:sym typeface="Eurostile"/>
                </a:defRPr>
              </a:pPr>
              <a:r>
                <a:t>Management </a:t>
              </a:r>
            </a:p>
            <a:p>
              <a:pPr defTabSz="896315">
                <a:defRPr sz="1800">
                  <a:solidFill>
                    <a:srgbClr val="25465D"/>
                  </a:solidFill>
                  <a:latin typeface="Eurostile"/>
                  <a:ea typeface="Eurostile"/>
                  <a:cs typeface="Eurostile"/>
                  <a:sym typeface="Eurostile"/>
                </a:defRPr>
              </a:pPr>
              <a:r>
                <a:t>Structure</a:t>
              </a:r>
            </a:p>
          </p:txBody>
        </p:sp>
      </p:grpSp>
      <p:pic>
        <p:nvPicPr>
          <p:cNvPr id="278" name="Image" descr="Image"/>
          <p:cNvPicPr>
            <a:picLocks noChangeAspect="1"/>
          </p:cNvPicPr>
          <p:nvPr/>
        </p:nvPicPr>
        <p:blipFill>
          <a:blip r:embed="rId2"/>
          <a:srcRect l="26057" t="9065" r="17868" b="14459"/>
          <a:stretch>
            <a:fillRect/>
          </a:stretch>
        </p:blipFill>
        <p:spPr>
          <a:xfrm rot="10800000">
            <a:off x="169121" y="86701"/>
            <a:ext cx="5443921" cy="5248639"/>
          </a:xfrm>
          <a:custGeom>
            <a:avLst/>
            <a:gdLst/>
            <a:ahLst/>
            <a:cxnLst>
              <a:cxn ang="0">
                <a:pos x="wd2" y="hd2"/>
              </a:cxn>
              <a:cxn ang="5400000">
                <a:pos x="wd2" y="hd2"/>
              </a:cxn>
              <a:cxn ang="10800000">
                <a:pos x="wd2" y="hd2"/>
              </a:cxn>
              <a:cxn ang="16200000">
                <a:pos x="wd2" y="hd2"/>
              </a:cxn>
            </a:cxnLst>
            <a:rect l="0" t="0" r="r" b="b"/>
            <a:pathLst>
              <a:path w="21590" h="21583" extrusionOk="0">
                <a:moveTo>
                  <a:pt x="9662" y="4"/>
                </a:moveTo>
                <a:cubicBezTo>
                  <a:pt x="9626" y="11"/>
                  <a:pt x="9596" y="29"/>
                  <a:pt x="9566" y="56"/>
                </a:cubicBezTo>
                <a:cubicBezTo>
                  <a:pt x="9514" y="106"/>
                  <a:pt x="9476" y="115"/>
                  <a:pt x="9458" y="84"/>
                </a:cubicBezTo>
                <a:cubicBezTo>
                  <a:pt x="9422" y="25"/>
                  <a:pt x="9219" y="23"/>
                  <a:pt x="9132" y="81"/>
                </a:cubicBezTo>
                <a:cubicBezTo>
                  <a:pt x="9096" y="105"/>
                  <a:pt x="9082" y="125"/>
                  <a:pt x="9100" y="125"/>
                </a:cubicBezTo>
                <a:cubicBezTo>
                  <a:pt x="9180" y="127"/>
                  <a:pt x="8988" y="340"/>
                  <a:pt x="8890" y="360"/>
                </a:cubicBezTo>
                <a:cubicBezTo>
                  <a:pt x="8805" y="377"/>
                  <a:pt x="8770" y="359"/>
                  <a:pt x="8734" y="277"/>
                </a:cubicBezTo>
                <a:cubicBezTo>
                  <a:pt x="8708" y="218"/>
                  <a:pt x="8670" y="169"/>
                  <a:pt x="8650" y="169"/>
                </a:cubicBezTo>
                <a:cubicBezTo>
                  <a:pt x="8592" y="169"/>
                  <a:pt x="8609" y="243"/>
                  <a:pt x="8680" y="304"/>
                </a:cubicBezTo>
                <a:cubicBezTo>
                  <a:pt x="8753" y="367"/>
                  <a:pt x="8740" y="438"/>
                  <a:pt x="8600" y="752"/>
                </a:cubicBezTo>
                <a:cubicBezTo>
                  <a:pt x="8551" y="862"/>
                  <a:pt x="8506" y="1004"/>
                  <a:pt x="8501" y="1065"/>
                </a:cubicBezTo>
                <a:cubicBezTo>
                  <a:pt x="8479" y="1355"/>
                  <a:pt x="8342" y="1502"/>
                  <a:pt x="8087" y="1509"/>
                </a:cubicBezTo>
                <a:cubicBezTo>
                  <a:pt x="8008" y="1511"/>
                  <a:pt x="7943" y="1553"/>
                  <a:pt x="7892" y="1635"/>
                </a:cubicBezTo>
                <a:cubicBezTo>
                  <a:pt x="7788" y="1801"/>
                  <a:pt x="7512" y="2093"/>
                  <a:pt x="7459" y="2093"/>
                </a:cubicBezTo>
                <a:cubicBezTo>
                  <a:pt x="7435" y="2093"/>
                  <a:pt x="7406" y="2132"/>
                  <a:pt x="7394" y="2180"/>
                </a:cubicBezTo>
                <a:cubicBezTo>
                  <a:pt x="7366" y="2290"/>
                  <a:pt x="7233" y="2260"/>
                  <a:pt x="7098" y="2111"/>
                </a:cubicBezTo>
                <a:cubicBezTo>
                  <a:pt x="7045" y="2052"/>
                  <a:pt x="6957" y="2003"/>
                  <a:pt x="6903" y="2003"/>
                </a:cubicBezTo>
                <a:cubicBezTo>
                  <a:pt x="6849" y="2003"/>
                  <a:pt x="6794" y="1983"/>
                  <a:pt x="6779" y="1958"/>
                </a:cubicBezTo>
                <a:cubicBezTo>
                  <a:pt x="6764" y="1932"/>
                  <a:pt x="6728" y="1916"/>
                  <a:pt x="6700" y="1920"/>
                </a:cubicBezTo>
                <a:cubicBezTo>
                  <a:pt x="6603" y="1936"/>
                  <a:pt x="6427" y="1832"/>
                  <a:pt x="6352" y="1715"/>
                </a:cubicBezTo>
                <a:cubicBezTo>
                  <a:pt x="6293" y="1621"/>
                  <a:pt x="6264" y="1607"/>
                  <a:pt x="6217" y="1648"/>
                </a:cubicBezTo>
                <a:cubicBezTo>
                  <a:pt x="6184" y="1676"/>
                  <a:pt x="6045" y="1709"/>
                  <a:pt x="5907" y="1721"/>
                </a:cubicBezTo>
                <a:cubicBezTo>
                  <a:pt x="5601" y="1748"/>
                  <a:pt x="5395" y="1842"/>
                  <a:pt x="5359" y="1972"/>
                </a:cubicBezTo>
                <a:cubicBezTo>
                  <a:pt x="5336" y="2059"/>
                  <a:pt x="5326" y="2063"/>
                  <a:pt x="5279" y="2000"/>
                </a:cubicBezTo>
                <a:cubicBezTo>
                  <a:pt x="5151" y="1830"/>
                  <a:pt x="4696" y="1725"/>
                  <a:pt x="4601" y="1845"/>
                </a:cubicBezTo>
                <a:cubicBezTo>
                  <a:pt x="4556" y="1901"/>
                  <a:pt x="4556" y="1928"/>
                  <a:pt x="4601" y="1984"/>
                </a:cubicBezTo>
                <a:cubicBezTo>
                  <a:pt x="4643" y="2036"/>
                  <a:pt x="4643" y="2065"/>
                  <a:pt x="4605" y="2105"/>
                </a:cubicBezTo>
                <a:cubicBezTo>
                  <a:pt x="4567" y="2144"/>
                  <a:pt x="4598" y="2201"/>
                  <a:pt x="4733" y="2343"/>
                </a:cubicBezTo>
                <a:cubicBezTo>
                  <a:pt x="4830" y="2446"/>
                  <a:pt x="4894" y="2539"/>
                  <a:pt x="4874" y="2550"/>
                </a:cubicBezTo>
                <a:cubicBezTo>
                  <a:pt x="4854" y="2561"/>
                  <a:pt x="4756" y="2596"/>
                  <a:pt x="4656" y="2628"/>
                </a:cubicBezTo>
                <a:cubicBezTo>
                  <a:pt x="4514" y="2675"/>
                  <a:pt x="4459" y="2675"/>
                  <a:pt x="4410" y="2633"/>
                </a:cubicBezTo>
                <a:cubicBezTo>
                  <a:pt x="4324" y="2559"/>
                  <a:pt x="4286" y="2639"/>
                  <a:pt x="4339" y="2784"/>
                </a:cubicBezTo>
                <a:cubicBezTo>
                  <a:pt x="4383" y="2902"/>
                  <a:pt x="4353" y="2998"/>
                  <a:pt x="4220" y="3172"/>
                </a:cubicBezTo>
                <a:cubicBezTo>
                  <a:pt x="4189" y="3212"/>
                  <a:pt x="4159" y="3293"/>
                  <a:pt x="4154" y="3351"/>
                </a:cubicBezTo>
                <a:cubicBezTo>
                  <a:pt x="4130" y="3606"/>
                  <a:pt x="3927" y="3750"/>
                  <a:pt x="3792" y="3609"/>
                </a:cubicBezTo>
                <a:cubicBezTo>
                  <a:pt x="3733" y="3548"/>
                  <a:pt x="3636" y="3601"/>
                  <a:pt x="3678" y="3671"/>
                </a:cubicBezTo>
                <a:cubicBezTo>
                  <a:pt x="3741" y="3776"/>
                  <a:pt x="3729" y="3945"/>
                  <a:pt x="3651" y="4047"/>
                </a:cubicBezTo>
                <a:cubicBezTo>
                  <a:pt x="3606" y="4106"/>
                  <a:pt x="3582" y="4191"/>
                  <a:pt x="3595" y="4241"/>
                </a:cubicBezTo>
                <a:cubicBezTo>
                  <a:pt x="3624" y="4355"/>
                  <a:pt x="3531" y="4473"/>
                  <a:pt x="3436" y="4442"/>
                </a:cubicBezTo>
                <a:cubicBezTo>
                  <a:pt x="3395" y="4428"/>
                  <a:pt x="3313" y="4459"/>
                  <a:pt x="3252" y="4509"/>
                </a:cubicBezTo>
                <a:cubicBezTo>
                  <a:pt x="3191" y="4558"/>
                  <a:pt x="3121" y="4598"/>
                  <a:pt x="3099" y="4598"/>
                </a:cubicBezTo>
                <a:cubicBezTo>
                  <a:pt x="3077" y="4598"/>
                  <a:pt x="3025" y="4638"/>
                  <a:pt x="2983" y="4686"/>
                </a:cubicBezTo>
                <a:cubicBezTo>
                  <a:pt x="2940" y="4735"/>
                  <a:pt x="2889" y="4765"/>
                  <a:pt x="2871" y="4753"/>
                </a:cubicBezTo>
                <a:cubicBezTo>
                  <a:pt x="2853" y="4742"/>
                  <a:pt x="2828" y="4763"/>
                  <a:pt x="2814" y="4799"/>
                </a:cubicBezTo>
                <a:cubicBezTo>
                  <a:pt x="2801" y="4835"/>
                  <a:pt x="2764" y="4854"/>
                  <a:pt x="2732" y="4842"/>
                </a:cubicBezTo>
                <a:cubicBezTo>
                  <a:pt x="2636" y="4803"/>
                  <a:pt x="2493" y="5008"/>
                  <a:pt x="2480" y="5202"/>
                </a:cubicBezTo>
                <a:cubicBezTo>
                  <a:pt x="2464" y="5449"/>
                  <a:pt x="2409" y="5516"/>
                  <a:pt x="2306" y="5419"/>
                </a:cubicBezTo>
                <a:cubicBezTo>
                  <a:pt x="2242" y="5359"/>
                  <a:pt x="2236" y="5332"/>
                  <a:pt x="2277" y="5281"/>
                </a:cubicBezTo>
                <a:cubicBezTo>
                  <a:pt x="2306" y="5245"/>
                  <a:pt x="2335" y="5178"/>
                  <a:pt x="2342" y="5132"/>
                </a:cubicBezTo>
                <a:cubicBezTo>
                  <a:pt x="2351" y="5069"/>
                  <a:pt x="2336" y="5056"/>
                  <a:pt x="2279" y="5078"/>
                </a:cubicBezTo>
                <a:cubicBezTo>
                  <a:pt x="2176" y="5119"/>
                  <a:pt x="2060" y="5277"/>
                  <a:pt x="2084" y="5343"/>
                </a:cubicBezTo>
                <a:cubicBezTo>
                  <a:pt x="2101" y="5389"/>
                  <a:pt x="1976" y="5493"/>
                  <a:pt x="1904" y="5493"/>
                </a:cubicBezTo>
                <a:cubicBezTo>
                  <a:pt x="1842" y="5493"/>
                  <a:pt x="1702" y="5088"/>
                  <a:pt x="1731" y="4993"/>
                </a:cubicBezTo>
                <a:cubicBezTo>
                  <a:pt x="1761" y="4896"/>
                  <a:pt x="1759" y="4894"/>
                  <a:pt x="1662" y="4961"/>
                </a:cubicBezTo>
                <a:cubicBezTo>
                  <a:pt x="1607" y="4999"/>
                  <a:pt x="1525" y="5103"/>
                  <a:pt x="1481" y="5191"/>
                </a:cubicBezTo>
                <a:cubicBezTo>
                  <a:pt x="1407" y="5338"/>
                  <a:pt x="1390" y="5348"/>
                  <a:pt x="1242" y="5328"/>
                </a:cubicBezTo>
                <a:cubicBezTo>
                  <a:pt x="1116" y="5310"/>
                  <a:pt x="1064" y="5325"/>
                  <a:pt x="999" y="5398"/>
                </a:cubicBezTo>
                <a:cubicBezTo>
                  <a:pt x="954" y="5450"/>
                  <a:pt x="932" y="5493"/>
                  <a:pt x="951" y="5493"/>
                </a:cubicBezTo>
                <a:cubicBezTo>
                  <a:pt x="969" y="5493"/>
                  <a:pt x="965" y="5518"/>
                  <a:pt x="940" y="5550"/>
                </a:cubicBezTo>
                <a:cubicBezTo>
                  <a:pt x="883" y="5621"/>
                  <a:pt x="894" y="5729"/>
                  <a:pt x="969" y="5824"/>
                </a:cubicBezTo>
                <a:cubicBezTo>
                  <a:pt x="1001" y="5863"/>
                  <a:pt x="1013" y="5896"/>
                  <a:pt x="995" y="5896"/>
                </a:cubicBezTo>
                <a:cubicBezTo>
                  <a:pt x="976" y="5896"/>
                  <a:pt x="990" y="5931"/>
                  <a:pt x="1026" y="5974"/>
                </a:cubicBezTo>
                <a:cubicBezTo>
                  <a:pt x="1120" y="6086"/>
                  <a:pt x="1142" y="6173"/>
                  <a:pt x="1095" y="6266"/>
                </a:cubicBezTo>
                <a:cubicBezTo>
                  <a:pt x="1069" y="6319"/>
                  <a:pt x="1070" y="6369"/>
                  <a:pt x="1100" y="6407"/>
                </a:cubicBezTo>
                <a:cubicBezTo>
                  <a:pt x="1126" y="6439"/>
                  <a:pt x="1136" y="6500"/>
                  <a:pt x="1121" y="6542"/>
                </a:cubicBezTo>
                <a:cubicBezTo>
                  <a:pt x="1104" y="6588"/>
                  <a:pt x="1130" y="6670"/>
                  <a:pt x="1188" y="6751"/>
                </a:cubicBezTo>
                <a:cubicBezTo>
                  <a:pt x="1278" y="6876"/>
                  <a:pt x="1278" y="6892"/>
                  <a:pt x="1212" y="6968"/>
                </a:cubicBezTo>
                <a:cubicBezTo>
                  <a:pt x="1130" y="7061"/>
                  <a:pt x="1161" y="7093"/>
                  <a:pt x="1330" y="7092"/>
                </a:cubicBezTo>
                <a:cubicBezTo>
                  <a:pt x="1447" y="7092"/>
                  <a:pt x="1601" y="7183"/>
                  <a:pt x="1558" y="7228"/>
                </a:cubicBezTo>
                <a:cubicBezTo>
                  <a:pt x="1546" y="7240"/>
                  <a:pt x="1566" y="7273"/>
                  <a:pt x="1602" y="7301"/>
                </a:cubicBezTo>
                <a:cubicBezTo>
                  <a:pt x="1639" y="7329"/>
                  <a:pt x="1672" y="7381"/>
                  <a:pt x="1678" y="7417"/>
                </a:cubicBezTo>
                <a:cubicBezTo>
                  <a:pt x="1683" y="7453"/>
                  <a:pt x="1704" y="7509"/>
                  <a:pt x="1723" y="7541"/>
                </a:cubicBezTo>
                <a:cubicBezTo>
                  <a:pt x="1743" y="7573"/>
                  <a:pt x="1747" y="7628"/>
                  <a:pt x="1734" y="7663"/>
                </a:cubicBezTo>
                <a:cubicBezTo>
                  <a:pt x="1721" y="7698"/>
                  <a:pt x="1730" y="7738"/>
                  <a:pt x="1752" y="7751"/>
                </a:cubicBezTo>
                <a:cubicBezTo>
                  <a:pt x="1773" y="7765"/>
                  <a:pt x="1779" y="7804"/>
                  <a:pt x="1766" y="7840"/>
                </a:cubicBezTo>
                <a:cubicBezTo>
                  <a:pt x="1753" y="7875"/>
                  <a:pt x="1786" y="7967"/>
                  <a:pt x="1838" y="8044"/>
                </a:cubicBezTo>
                <a:cubicBezTo>
                  <a:pt x="1891" y="8120"/>
                  <a:pt x="1925" y="8187"/>
                  <a:pt x="1917" y="8195"/>
                </a:cubicBezTo>
                <a:cubicBezTo>
                  <a:pt x="1908" y="8204"/>
                  <a:pt x="1817" y="8283"/>
                  <a:pt x="1714" y="8372"/>
                </a:cubicBezTo>
                <a:cubicBezTo>
                  <a:pt x="1611" y="8460"/>
                  <a:pt x="1538" y="8533"/>
                  <a:pt x="1553" y="8533"/>
                </a:cubicBezTo>
                <a:cubicBezTo>
                  <a:pt x="1568" y="8533"/>
                  <a:pt x="1558" y="8579"/>
                  <a:pt x="1528" y="8634"/>
                </a:cubicBezTo>
                <a:cubicBezTo>
                  <a:pt x="1432" y="8816"/>
                  <a:pt x="1452" y="8844"/>
                  <a:pt x="1613" y="8750"/>
                </a:cubicBezTo>
                <a:cubicBezTo>
                  <a:pt x="1733" y="8681"/>
                  <a:pt x="1810" y="8667"/>
                  <a:pt x="1944" y="8690"/>
                </a:cubicBezTo>
                <a:cubicBezTo>
                  <a:pt x="2040" y="8706"/>
                  <a:pt x="2154" y="8724"/>
                  <a:pt x="2197" y="8731"/>
                </a:cubicBezTo>
                <a:cubicBezTo>
                  <a:pt x="2241" y="8737"/>
                  <a:pt x="2291" y="8769"/>
                  <a:pt x="2310" y="8801"/>
                </a:cubicBezTo>
                <a:cubicBezTo>
                  <a:pt x="2330" y="8833"/>
                  <a:pt x="2364" y="8848"/>
                  <a:pt x="2386" y="8833"/>
                </a:cubicBezTo>
                <a:cubicBezTo>
                  <a:pt x="2408" y="8819"/>
                  <a:pt x="2489" y="8866"/>
                  <a:pt x="2565" y="8938"/>
                </a:cubicBezTo>
                <a:cubicBezTo>
                  <a:pt x="2683" y="9049"/>
                  <a:pt x="2698" y="9084"/>
                  <a:pt x="2658" y="9160"/>
                </a:cubicBezTo>
                <a:cubicBezTo>
                  <a:pt x="2596" y="9280"/>
                  <a:pt x="2567" y="9274"/>
                  <a:pt x="2421" y="9116"/>
                </a:cubicBezTo>
                <a:cubicBezTo>
                  <a:pt x="2294" y="8978"/>
                  <a:pt x="2248" y="8975"/>
                  <a:pt x="2247" y="9106"/>
                </a:cubicBezTo>
                <a:cubicBezTo>
                  <a:pt x="2247" y="9147"/>
                  <a:pt x="2219" y="9183"/>
                  <a:pt x="2183" y="9186"/>
                </a:cubicBezTo>
                <a:cubicBezTo>
                  <a:pt x="2147" y="9188"/>
                  <a:pt x="2108" y="9195"/>
                  <a:pt x="2096" y="9201"/>
                </a:cubicBezTo>
                <a:cubicBezTo>
                  <a:pt x="2085" y="9206"/>
                  <a:pt x="1977" y="9217"/>
                  <a:pt x="1859" y="9225"/>
                </a:cubicBezTo>
                <a:cubicBezTo>
                  <a:pt x="1613" y="9242"/>
                  <a:pt x="1503" y="9263"/>
                  <a:pt x="1394" y="9313"/>
                </a:cubicBezTo>
                <a:cubicBezTo>
                  <a:pt x="1352" y="9333"/>
                  <a:pt x="1295" y="9329"/>
                  <a:pt x="1265" y="9303"/>
                </a:cubicBezTo>
                <a:cubicBezTo>
                  <a:pt x="1202" y="9249"/>
                  <a:pt x="1092" y="9317"/>
                  <a:pt x="1048" y="9439"/>
                </a:cubicBezTo>
                <a:cubicBezTo>
                  <a:pt x="1033" y="9482"/>
                  <a:pt x="991" y="9517"/>
                  <a:pt x="957" y="9517"/>
                </a:cubicBezTo>
                <a:cubicBezTo>
                  <a:pt x="922" y="9517"/>
                  <a:pt x="835" y="9569"/>
                  <a:pt x="763" y="9632"/>
                </a:cubicBezTo>
                <a:cubicBezTo>
                  <a:pt x="666" y="9717"/>
                  <a:pt x="626" y="9799"/>
                  <a:pt x="604" y="9956"/>
                </a:cubicBezTo>
                <a:cubicBezTo>
                  <a:pt x="588" y="10072"/>
                  <a:pt x="556" y="10191"/>
                  <a:pt x="533" y="10221"/>
                </a:cubicBezTo>
                <a:cubicBezTo>
                  <a:pt x="496" y="10269"/>
                  <a:pt x="457" y="10340"/>
                  <a:pt x="253" y="10736"/>
                </a:cubicBezTo>
                <a:cubicBezTo>
                  <a:pt x="188" y="10863"/>
                  <a:pt x="54" y="10966"/>
                  <a:pt x="11" y="10921"/>
                </a:cubicBezTo>
                <a:cubicBezTo>
                  <a:pt x="-3" y="10907"/>
                  <a:pt x="-4" y="10932"/>
                  <a:pt x="8" y="10978"/>
                </a:cubicBezTo>
                <a:cubicBezTo>
                  <a:pt x="19" y="11023"/>
                  <a:pt x="108" y="11121"/>
                  <a:pt x="204" y="11195"/>
                </a:cubicBezTo>
                <a:cubicBezTo>
                  <a:pt x="301" y="11269"/>
                  <a:pt x="400" y="11386"/>
                  <a:pt x="423" y="11454"/>
                </a:cubicBezTo>
                <a:cubicBezTo>
                  <a:pt x="453" y="11541"/>
                  <a:pt x="505" y="11588"/>
                  <a:pt x="592" y="11606"/>
                </a:cubicBezTo>
                <a:cubicBezTo>
                  <a:pt x="745" y="11638"/>
                  <a:pt x="751" y="11649"/>
                  <a:pt x="765" y="11884"/>
                </a:cubicBezTo>
                <a:cubicBezTo>
                  <a:pt x="771" y="11988"/>
                  <a:pt x="800" y="12092"/>
                  <a:pt x="831" y="12119"/>
                </a:cubicBezTo>
                <a:cubicBezTo>
                  <a:pt x="862" y="12145"/>
                  <a:pt x="888" y="12194"/>
                  <a:pt x="888" y="12225"/>
                </a:cubicBezTo>
                <a:cubicBezTo>
                  <a:pt x="888" y="12256"/>
                  <a:pt x="974" y="12377"/>
                  <a:pt x="1081" y="12494"/>
                </a:cubicBezTo>
                <a:cubicBezTo>
                  <a:pt x="1188" y="12611"/>
                  <a:pt x="1276" y="12734"/>
                  <a:pt x="1276" y="12767"/>
                </a:cubicBezTo>
                <a:cubicBezTo>
                  <a:pt x="1276" y="12835"/>
                  <a:pt x="1285" y="12839"/>
                  <a:pt x="1380" y="12801"/>
                </a:cubicBezTo>
                <a:cubicBezTo>
                  <a:pt x="1418" y="12786"/>
                  <a:pt x="1438" y="12757"/>
                  <a:pt x="1426" y="12736"/>
                </a:cubicBezTo>
                <a:cubicBezTo>
                  <a:pt x="1389" y="12673"/>
                  <a:pt x="1577" y="12502"/>
                  <a:pt x="1635" y="12546"/>
                </a:cubicBezTo>
                <a:cubicBezTo>
                  <a:pt x="1663" y="12568"/>
                  <a:pt x="1793" y="12591"/>
                  <a:pt x="1923" y="12597"/>
                </a:cubicBezTo>
                <a:cubicBezTo>
                  <a:pt x="2122" y="12607"/>
                  <a:pt x="2176" y="12629"/>
                  <a:pt x="2254" y="12729"/>
                </a:cubicBezTo>
                <a:cubicBezTo>
                  <a:pt x="2321" y="12815"/>
                  <a:pt x="2334" y="12865"/>
                  <a:pt x="2303" y="12905"/>
                </a:cubicBezTo>
                <a:cubicBezTo>
                  <a:pt x="2270" y="12946"/>
                  <a:pt x="2276" y="12961"/>
                  <a:pt x="2323" y="12961"/>
                </a:cubicBezTo>
                <a:cubicBezTo>
                  <a:pt x="2431" y="12961"/>
                  <a:pt x="2496" y="13075"/>
                  <a:pt x="2424" y="13137"/>
                </a:cubicBezTo>
                <a:cubicBezTo>
                  <a:pt x="2381" y="13174"/>
                  <a:pt x="2354" y="13175"/>
                  <a:pt x="2334" y="13142"/>
                </a:cubicBezTo>
                <a:cubicBezTo>
                  <a:pt x="2318" y="13116"/>
                  <a:pt x="2283" y="13109"/>
                  <a:pt x="2255" y="13127"/>
                </a:cubicBezTo>
                <a:cubicBezTo>
                  <a:pt x="2181" y="13176"/>
                  <a:pt x="2093" y="13170"/>
                  <a:pt x="1939" y="13108"/>
                </a:cubicBezTo>
                <a:cubicBezTo>
                  <a:pt x="1827" y="13063"/>
                  <a:pt x="1793" y="13066"/>
                  <a:pt x="1752" y="13118"/>
                </a:cubicBezTo>
                <a:cubicBezTo>
                  <a:pt x="1712" y="13168"/>
                  <a:pt x="1730" y="13205"/>
                  <a:pt x="1843" y="13305"/>
                </a:cubicBezTo>
                <a:cubicBezTo>
                  <a:pt x="1921" y="13375"/>
                  <a:pt x="2038" y="13491"/>
                  <a:pt x="2104" y="13563"/>
                </a:cubicBezTo>
                <a:cubicBezTo>
                  <a:pt x="2208" y="13677"/>
                  <a:pt x="2215" y="13706"/>
                  <a:pt x="2164" y="13765"/>
                </a:cubicBezTo>
                <a:cubicBezTo>
                  <a:pt x="2132" y="13804"/>
                  <a:pt x="2110" y="13883"/>
                  <a:pt x="2115" y="13945"/>
                </a:cubicBezTo>
                <a:cubicBezTo>
                  <a:pt x="2120" y="14006"/>
                  <a:pt x="2098" y="14113"/>
                  <a:pt x="2066" y="14180"/>
                </a:cubicBezTo>
                <a:cubicBezTo>
                  <a:pt x="2035" y="14247"/>
                  <a:pt x="2008" y="14318"/>
                  <a:pt x="2008" y="14337"/>
                </a:cubicBezTo>
                <a:cubicBezTo>
                  <a:pt x="2010" y="14498"/>
                  <a:pt x="1734" y="14698"/>
                  <a:pt x="1588" y="14640"/>
                </a:cubicBezTo>
                <a:cubicBezTo>
                  <a:pt x="1480" y="14597"/>
                  <a:pt x="1449" y="14665"/>
                  <a:pt x="1522" y="14781"/>
                </a:cubicBezTo>
                <a:cubicBezTo>
                  <a:pt x="1589" y="14886"/>
                  <a:pt x="1588" y="14901"/>
                  <a:pt x="1517" y="15025"/>
                </a:cubicBezTo>
                <a:cubicBezTo>
                  <a:pt x="1475" y="15098"/>
                  <a:pt x="1454" y="15190"/>
                  <a:pt x="1468" y="15229"/>
                </a:cubicBezTo>
                <a:cubicBezTo>
                  <a:pt x="1498" y="15311"/>
                  <a:pt x="1379" y="15468"/>
                  <a:pt x="1287" y="15468"/>
                </a:cubicBezTo>
                <a:cubicBezTo>
                  <a:pt x="1241" y="15468"/>
                  <a:pt x="1247" y="15495"/>
                  <a:pt x="1313" y="15590"/>
                </a:cubicBezTo>
                <a:cubicBezTo>
                  <a:pt x="1389" y="15702"/>
                  <a:pt x="1392" y="15726"/>
                  <a:pt x="1336" y="15836"/>
                </a:cubicBezTo>
                <a:cubicBezTo>
                  <a:pt x="1302" y="15904"/>
                  <a:pt x="1254" y="15959"/>
                  <a:pt x="1231" y="15959"/>
                </a:cubicBezTo>
                <a:cubicBezTo>
                  <a:pt x="1208" y="15959"/>
                  <a:pt x="1190" y="16054"/>
                  <a:pt x="1190" y="16171"/>
                </a:cubicBezTo>
                <a:cubicBezTo>
                  <a:pt x="1190" y="16366"/>
                  <a:pt x="1201" y="16390"/>
                  <a:pt x="1322" y="16445"/>
                </a:cubicBezTo>
                <a:cubicBezTo>
                  <a:pt x="1404" y="16483"/>
                  <a:pt x="1518" y="16495"/>
                  <a:pt x="1623" y="16478"/>
                </a:cubicBezTo>
                <a:cubicBezTo>
                  <a:pt x="1761" y="16455"/>
                  <a:pt x="1798" y="16465"/>
                  <a:pt x="1835" y="16537"/>
                </a:cubicBezTo>
                <a:cubicBezTo>
                  <a:pt x="1860" y="16584"/>
                  <a:pt x="1868" y="16654"/>
                  <a:pt x="1854" y="16693"/>
                </a:cubicBezTo>
                <a:cubicBezTo>
                  <a:pt x="1828" y="16763"/>
                  <a:pt x="1903" y="16899"/>
                  <a:pt x="1967" y="16899"/>
                </a:cubicBezTo>
                <a:cubicBezTo>
                  <a:pt x="1986" y="16899"/>
                  <a:pt x="2012" y="16830"/>
                  <a:pt x="2027" y="16747"/>
                </a:cubicBezTo>
                <a:cubicBezTo>
                  <a:pt x="2058" y="16579"/>
                  <a:pt x="2199" y="16414"/>
                  <a:pt x="2246" y="16493"/>
                </a:cubicBezTo>
                <a:cubicBezTo>
                  <a:pt x="2262" y="16519"/>
                  <a:pt x="2293" y="16530"/>
                  <a:pt x="2315" y="16515"/>
                </a:cubicBezTo>
                <a:cubicBezTo>
                  <a:pt x="2337" y="16501"/>
                  <a:pt x="2369" y="16526"/>
                  <a:pt x="2384" y="16571"/>
                </a:cubicBezTo>
                <a:cubicBezTo>
                  <a:pt x="2417" y="16667"/>
                  <a:pt x="2572" y="16853"/>
                  <a:pt x="2619" y="16853"/>
                </a:cubicBezTo>
                <a:cubicBezTo>
                  <a:pt x="2637" y="16853"/>
                  <a:pt x="2648" y="16742"/>
                  <a:pt x="2643" y="16605"/>
                </a:cubicBezTo>
                <a:cubicBezTo>
                  <a:pt x="2636" y="16442"/>
                  <a:pt x="2652" y="16341"/>
                  <a:pt x="2690" y="16308"/>
                </a:cubicBezTo>
                <a:cubicBezTo>
                  <a:pt x="2774" y="16235"/>
                  <a:pt x="2829" y="16315"/>
                  <a:pt x="2841" y="16528"/>
                </a:cubicBezTo>
                <a:cubicBezTo>
                  <a:pt x="2849" y="16676"/>
                  <a:pt x="2874" y="16727"/>
                  <a:pt x="2970" y="16786"/>
                </a:cubicBezTo>
                <a:cubicBezTo>
                  <a:pt x="3036" y="16827"/>
                  <a:pt x="3080" y="16878"/>
                  <a:pt x="3066" y="16901"/>
                </a:cubicBezTo>
                <a:cubicBezTo>
                  <a:pt x="3052" y="16924"/>
                  <a:pt x="3072" y="16943"/>
                  <a:pt x="3110" y="16943"/>
                </a:cubicBezTo>
                <a:cubicBezTo>
                  <a:pt x="3148" y="16943"/>
                  <a:pt x="3189" y="16973"/>
                  <a:pt x="3203" y="17010"/>
                </a:cubicBezTo>
                <a:cubicBezTo>
                  <a:pt x="3217" y="17047"/>
                  <a:pt x="3254" y="17077"/>
                  <a:pt x="3286" y="17077"/>
                </a:cubicBezTo>
                <a:cubicBezTo>
                  <a:pt x="3319" y="17077"/>
                  <a:pt x="3366" y="17117"/>
                  <a:pt x="3392" y="17167"/>
                </a:cubicBezTo>
                <a:cubicBezTo>
                  <a:pt x="3417" y="17216"/>
                  <a:pt x="3465" y="17256"/>
                  <a:pt x="3499" y="17256"/>
                </a:cubicBezTo>
                <a:cubicBezTo>
                  <a:pt x="3533" y="17256"/>
                  <a:pt x="3583" y="17301"/>
                  <a:pt x="3611" y="17356"/>
                </a:cubicBezTo>
                <a:cubicBezTo>
                  <a:pt x="3683" y="17501"/>
                  <a:pt x="3689" y="17503"/>
                  <a:pt x="3751" y="17415"/>
                </a:cubicBezTo>
                <a:cubicBezTo>
                  <a:pt x="3803" y="17340"/>
                  <a:pt x="3818" y="17347"/>
                  <a:pt x="3971" y="17496"/>
                </a:cubicBezTo>
                <a:cubicBezTo>
                  <a:pt x="4072" y="17595"/>
                  <a:pt x="4125" y="17682"/>
                  <a:pt x="4109" y="17723"/>
                </a:cubicBezTo>
                <a:cubicBezTo>
                  <a:pt x="4096" y="17760"/>
                  <a:pt x="4103" y="17801"/>
                  <a:pt x="4124" y="17815"/>
                </a:cubicBezTo>
                <a:cubicBezTo>
                  <a:pt x="4144" y="17828"/>
                  <a:pt x="4155" y="17873"/>
                  <a:pt x="4149" y="17916"/>
                </a:cubicBezTo>
                <a:cubicBezTo>
                  <a:pt x="4142" y="17959"/>
                  <a:pt x="4167" y="18005"/>
                  <a:pt x="4205" y="18020"/>
                </a:cubicBezTo>
                <a:cubicBezTo>
                  <a:pt x="4244" y="18035"/>
                  <a:pt x="4276" y="18084"/>
                  <a:pt x="4276" y="18129"/>
                </a:cubicBezTo>
                <a:cubicBezTo>
                  <a:pt x="4276" y="18180"/>
                  <a:pt x="4317" y="18223"/>
                  <a:pt x="4380" y="18239"/>
                </a:cubicBezTo>
                <a:cubicBezTo>
                  <a:pt x="4485" y="18265"/>
                  <a:pt x="4561" y="18397"/>
                  <a:pt x="4527" y="18493"/>
                </a:cubicBezTo>
                <a:cubicBezTo>
                  <a:pt x="4516" y="18522"/>
                  <a:pt x="4538" y="18607"/>
                  <a:pt x="4575" y="18683"/>
                </a:cubicBezTo>
                <a:cubicBezTo>
                  <a:pt x="4613" y="18759"/>
                  <a:pt x="4646" y="18835"/>
                  <a:pt x="4648" y="18854"/>
                </a:cubicBezTo>
                <a:cubicBezTo>
                  <a:pt x="4649" y="18873"/>
                  <a:pt x="4665" y="18908"/>
                  <a:pt x="4682" y="18932"/>
                </a:cubicBezTo>
                <a:cubicBezTo>
                  <a:pt x="4700" y="18957"/>
                  <a:pt x="4718" y="19056"/>
                  <a:pt x="4723" y="19153"/>
                </a:cubicBezTo>
                <a:cubicBezTo>
                  <a:pt x="4734" y="19365"/>
                  <a:pt x="4766" y="19427"/>
                  <a:pt x="4829" y="19362"/>
                </a:cubicBezTo>
                <a:cubicBezTo>
                  <a:pt x="4855" y="19335"/>
                  <a:pt x="4891" y="19313"/>
                  <a:pt x="4909" y="19313"/>
                </a:cubicBezTo>
                <a:cubicBezTo>
                  <a:pt x="4965" y="19313"/>
                  <a:pt x="5110" y="19706"/>
                  <a:pt x="5098" y="19822"/>
                </a:cubicBezTo>
                <a:cubicBezTo>
                  <a:pt x="5088" y="19912"/>
                  <a:pt x="5110" y="19936"/>
                  <a:pt x="5214" y="19957"/>
                </a:cubicBezTo>
                <a:cubicBezTo>
                  <a:pt x="5363" y="19988"/>
                  <a:pt x="5670" y="19945"/>
                  <a:pt x="5704" y="19889"/>
                </a:cubicBezTo>
                <a:cubicBezTo>
                  <a:pt x="5753" y="19806"/>
                  <a:pt x="5858" y="19857"/>
                  <a:pt x="5901" y="19983"/>
                </a:cubicBezTo>
                <a:cubicBezTo>
                  <a:pt x="5955" y="20145"/>
                  <a:pt x="6024" y="20169"/>
                  <a:pt x="6376" y="20155"/>
                </a:cubicBezTo>
                <a:cubicBezTo>
                  <a:pt x="6560" y="20147"/>
                  <a:pt x="6709" y="20111"/>
                  <a:pt x="6829" y="20045"/>
                </a:cubicBezTo>
                <a:cubicBezTo>
                  <a:pt x="6928" y="19991"/>
                  <a:pt x="7017" y="19955"/>
                  <a:pt x="7028" y="19966"/>
                </a:cubicBezTo>
                <a:cubicBezTo>
                  <a:pt x="7038" y="19977"/>
                  <a:pt x="7072" y="19956"/>
                  <a:pt x="7102" y="19918"/>
                </a:cubicBezTo>
                <a:cubicBezTo>
                  <a:pt x="7132" y="19881"/>
                  <a:pt x="7186" y="19850"/>
                  <a:pt x="7221" y="19850"/>
                </a:cubicBezTo>
                <a:cubicBezTo>
                  <a:pt x="7256" y="19850"/>
                  <a:pt x="7336" y="19813"/>
                  <a:pt x="7399" y="19768"/>
                </a:cubicBezTo>
                <a:cubicBezTo>
                  <a:pt x="7573" y="19643"/>
                  <a:pt x="7645" y="19627"/>
                  <a:pt x="7739" y="19695"/>
                </a:cubicBezTo>
                <a:cubicBezTo>
                  <a:pt x="7786" y="19729"/>
                  <a:pt x="7838" y="19745"/>
                  <a:pt x="7852" y="19731"/>
                </a:cubicBezTo>
                <a:cubicBezTo>
                  <a:pt x="7879" y="19703"/>
                  <a:pt x="7986" y="19935"/>
                  <a:pt x="7974" y="19995"/>
                </a:cubicBezTo>
                <a:cubicBezTo>
                  <a:pt x="7967" y="20028"/>
                  <a:pt x="8029" y="20044"/>
                  <a:pt x="8121" y="20032"/>
                </a:cubicBezTo>
                <a:cubicBezTo>
                  <a:pt x="8148" y="20029"/>
                  <a:pt x="8196" y="20057"/>
                  <a:pt x="8225" y="20094"/>
                </a:cubicBezTo>
                <a:cubicBezTo>
                  <a:pt x="8255" y="20132"/>
                  <a:pt x="8314" y="20163"/>
                  <a:pt x="8358" y="20163"/>
                </a:cubicBezTo>
                <a:cubicBezTo>
                  <a:pt x="8401" y="20163"/>
                  <a:pt x="8481" y="20181"/>
                  <a:pt x="8535" y="20204"/>
                </a:cubicBezTo>
                <a:cubicBezTo>
                  <a:pt x="8590" y="20226"/>
                  <a:pt x="8673" y="20257"/>
                  <a:pt x="8718" y="20272"/>
                </a:cubicBezTo>
                <a:cubicBezTo>
                  <a:pt x="8781" y="20293"/>
                  <a:pt x="8789" y="20313"/>
                  <a:pt x="8751" y="20352"/>
                </a:cubicBezTo>
                <a:cubicBezTo>
                  <a:pt x="8681" y="20425"/>
                  <a:pt x="8687" y="20686"/>
                  <a:pt x="8759" y="20715"/>
                </a:cubicBezTo>
                <a:cubicBezTo>
                  <a:pt x="8794" y="20729"/>
                  <a:pt x="8814" y="20786"/>
                  <a:pt x="8806" y="20858"/>
                </a:cubicBezTo>
                <a:cubicBezTo>
                  <a:pt x="8789" y="21024"/>
                  <a:pt x="8896" y="21180"/>
                  <a:pt x="9053" y="21216"/>
                </a:cubicBezTo>
                <a:cubicBezTo>
                  <a:pt x="9147" y="21237"/>
                  <a:pt x="9201" y="21287"/>
                  <a:pt x="9244" y="21394"/>
                </a:cubicBezTo>
                <a:cubicBezTo>
                  <a:pt x="9277" y="21475"/>
                  <a:pt x="9325" y="21549"/>
                  <a:pt x="9352" y="21558"/>
                </a:cubicBezTo>
                <a:cubicBezTo>
                  <a:pt x="9464" y="21597"/>
                  <a:pt x="9582" y="21587"/>
                  <a:pt x="9692" y="21527"/>
                </a:cubicBezTo>
                <a:cubicBezTo>
                  <a:pt x="9794" y="21473"/>
                  <a:pt x="9817" y="21474"/>
                  <a:pt x="9876" y="21536"/>
                </a:cubicBezTo>
                <a:cubicBezTo>
                  <a:pt x="9921" y="21582"/>
                  <a:pt x="9973" y="21596"/>
                  <a:pt x="10024" y="21573"/>
                </a:cubicBezTo>
                <a:cubicBezTo>
                  <a:pt x="10068" y="21554"/>
                  <a:pt x="10137" y="21534"/>
                  <a:pt x="10179" y="21529"/>
                </a:cubicBezTo>
                <a:cubicBezTo>
                  <a:pt x="10262" y="21519"/>
                  <a:pt x="10381" y="21383"/>
                  <a:pt x="10383" y="21292"/>
                </a:cubicBezTo>
                <a:cubicBezTo>
                  <a:pt x="10384" y="21261"/>
                  <a:pt x="10438" y="21201"/>
                  <a:pt x="10504" y="21159"/>
                </a:cubicBezTo>
                <a:cubicBezTo>
                  <a:pt x="10607" y="21092"/>
                  <a:pt x="10624" y="21049"/>
                  <a:pt x="10627" y="20868"/>
                </a:cubicBezTo>
                <a:cubicBezTo>
                  <a:pt x="10631" y="20639"/>
                  <a:pt x="10707" y="20493"/>
                  <a:pt x="10788" y="20561"/>
                </a:cubicBezTo>
                <a:cubicBezTo>
                  <a:pt x="10863" y="20625"/>
                  <a:pt x="11234" y="20670"/>
                  <a:pt x="11265" y="20618"/>
                </a:cubicBezTo>
                <a:cubicBezTo>
                  <a:pt x="11279" y="20594"/>
                  <a:pt x="11330" y="20584"/>
                  <a:pt x="11378" y="20597"/>
                </a:cubicBezTo>
                <a:cubicBezTo>
                  <a:pt x="11429" y="20611"/>
                  <a:pt x="11500" y="20588"/>
                  <a:pt x="11550" y="20542"/>
                </a:cubicBezTo>
                <a:cubicBezTo>
                  <a:pt x="11596" y="20498"/>
                  <a:pt x="11635" y="20481"/>
                  <a:pt x="11635" y="20502"/>
                </a:cubicBezTo>
                <a:cubicBezTo>
                  <a:pt x="11635" y="20561"/>
                  <a:pt x="11814" y="20207"/>
                  <a:pt x="11831" y="20114"/>
                </a:cubicBezTo>
                <a:cubicBezTo>
                  <a:pt x="11852" y="20001"/>
                  <a:pt x="11985" y="19802"/>
                  <a:pt x="12023" y="19827"/>
                </a:cubicBezTo>
                <a:cubicBezTo>
                  <a:pt x="12041" y="19838"/>
                  <a:pt x="12049" y="19794"/>
                  <a:pt x="12042" y="19727"/>
                </a:cubicBezTo>
                <a:cubicBezTo>
                  <a:pt x="12017" y="19486"/>
                  <a:pt x="12213" y="19442"/>
                  <a:pt x="12349" y="19657"/>
                </a:cubicBezTo>
                <a:cubicBezTo>
                  <a:pt x="12387" y="19718"/>
                  <a:pt x="12441" y="19757"/>
                  <a:pt x="12469" y="19747"/>
                </a:cubicBezTo>
                <a:cubicBezTo>
                  <a:pt x="12497" y="19736"/>
                  <a:pt x="12556" y="19747"/>
                  <a:pt x="12599" y="19770"/>
                </a:cubicBezTo>
                <a:cubicBezTo>
                  <a:pt x="12645" y="19794"/>
                  <a:pt x="12699" y="19794"/>
                  <a:pt x="12728" y="19771"/>
                </a:cubicBezTo>
                <a:cubicBezTo>
                  <a:pt x="12757" y="19750"/>
                  <a:pt x="12828" y="19737"/>
                  <a:pt x="12887" y="19742"/>
                </a:cubicBezTo>
                <a:cubicBezTo>
                  <a:pt x="12947" y="19747"/>
                  <a:pt x="13028" y="19721"/>
                  <a:pt x="13068" y="19683"/>
                </a:cubicBezTo>
                <a:cubicBezTo>
                  <a:pt x="13136" y="19621"/>
                  <a:pt x="13148" y="19625"/>
                  <a:pt x="13188" y="19735"/>
                </a:cubicBezTo>
                <a:cubicBezTo>
                  <a:pt x="13212" y="19802"/>
                  <a:pt x="13232" y="19865"/>
                  <a:pt x="13232" y="19877"/>
                </a:cubicBezTo>
                <a:cubicBezTo>
                  <a:pt x="13232" y="19915"/>
                  <a:pt x="13505" y="20140"/>
                  <a:pt x="13553" y="20142"/>
                </a:cubicBezTo>
                <a:cubicBezTo>
                  <a:pt x="13578" y="20143"/>
                  <a:pt x="13643" y="20170"/>
                  <a:pt x="13696" y="20201"/>
                </a:cubicBezTo>
                <a:cubicBezTo>
                  <a:pt x="13833" y="20279"/>
                  <a:pt x="14005" y="20243"/>
                  <a:pt x="14096" y="20117"/>
                </a:cubicBezTo>
                <a:cubicBezTo>
                  <a:pt x="14163" y="20026"/>
                  <a:pt x="14184" y="20019"/>
                  <a:pt x="14243" y="20070"/>
                </a:cubicBezTo>
                <a:cubicBezTo>
                  <a:pt x="14280" y="20103"/>
                  <a:pt x="14312" y="20114"/>
                  <a:pt x="14312" y="20094"/>
                </a:cubicBezTo>
                <a:cubicBezTo>
                  <a:pt x="14312" y="20075"/>
                  <a:pt x="14357" y="20102"/>
                  <a:pt x="14413" y="20156"/>
                </a:cubicBezTo>
                <a:cubicBezTo>
                  <a:pt x="14488" y="20230"/>
                  <a:pt x="14550" y="20251"/>
                  <a:pt x="14647" y="20233"/>
                </a:cubicBezTo>
                <a:cubicBezTo>
                  <a:pt x="14749" y="20215"/>
                  <a:pt x="14826" y="20243"/>
                  <a:pt x="14997" y="20365"/>
                </a:cubicBezTo>
                <a:cubicBezTo>
                  <a:pt x="15117" y="20451"/>
                  <a:pt x="15234" y="20520"/>
                  <a:pt x="15256" y="20520"/>
                </a:cubicBezTo>
                <a:cubicBezTo>
                  <a:pt x="15331" y="20520"/>
                  <a:pt x="15252" y="20340"/>
                  <a:pt x="15132" y="20240"/>
                </a:cubicBezTo>
                <a:cubicBezTo>
                  <a:pt x="15018" y="20144"/>
                  <a:pt x="14840" y="19850"/>
                  <a:pt x="14897" y="19850"/>
                </a:cubicBezTo>
                <a:cubicBezTo>
                  <a:pt x="14913" y="19850"/>
                  <a:pt x="14885" y="19814"/>
                  <a:pt x="14836" y="19771"/>
                </a:cubicBezTo>
                <a:cubicBezTo>
                  <a:pt x="14787" y="19728"/>
                  <a:pt x="14738" y="19643"/>
                  <a:pt x="14727" y="19582"/>
                </a:cubicBezTo>
                <a:cubicBezTo>
                  <a:pt x="14717" y="19521"/>
                  <a:pt x="14695" y="19436"/>
                  <a:pt x="14679" y="19393"/>
                </a:cubicBezTo>
                <a:cubicBezTo>
                  <a:pt x="14632" y="19270"/>
                  <a:pt x="14782" y="19235"/>
                  <a:pt x="14867" y="19349"/>
                </a:cubicBezTo>
                <a:cubicBezTo>
                  <a:pt x="14974" y="19490"/>
                  <a:pt x="15178" y="19490"/>
                  <a:pt x="15338" y="19350"/>
                </a:cubicBezTo>
                <a:cubicBezTo>
                  <a:pt x="15431" y="19269"/>
                  <a:pt x="15469" y="19203"/>
                  <a:pt x="15456" y="19136"/>
                </a:cubicBezTo>
                <a:cubicBezTo>
                  <a:pt x="15446" y="19082"/>
                  <a:pt x="15463" y="19031"/>
                  <a:pt x="15497" y="19017"/>
                </a:cubicBezTo>
                <a:cubicBezTo>
                  <a:pt x="15608" y="18973"/>
                  <a:pt x="15671" y="18705"/>
                  <a:pt x="15609" y="18536"/>
                </a:cubicBezTo>
                <a:cubicBezTo>
                  <a:pt x="15573" y="18439"/>
                  <a:pt x="15584" y="18408"/>
                  <a:pt x="15688" y="18320"/>
                </a:cubicBezTo>
                <a:cubicBezTo>
                  <a:pt x="15838" y="18193"/>
                  <a:pt x="15928" y="17966"/>
                  <a:pt x="15891" y="17810"/>
                </a:cubicBezTo>
                <a:cubicBezTo>
                  <a:pt x="15869" y="17722"/>
                  <a:pt x="15886" y="17666"/>
                  <a:pt x="15954" y="17591"/>
                </a:cubicBezTo>
                <a:cubicBezTo>
                  <a:pt x="16004" y="17535"/>
                  <a:pt x="16048" y="17461"/>
                  <a:pt x="16053" y="17428"/>
                </a:cubicBezTo>
                <a:cubicBezTo>
                  <a:pt x="16058" y="17394"/>
                  <a:pt x="16078" y="17344"/>
                  <a:pt x="16095" y="17315"/>
                </a:cubicBezTo>
                <a:cubicBezTo>
                  <a:pt x="16113" y="17286"/>
                  <a:pt x="16090" y="17194"/>
                  <a:pt x="16046" y="17113"/>
                </a:cubicBezTo>
                <a:cubicBezTo>
                  <a:pt x="15999" y="17025"/>
                  <a:pt x="15974" y="16907"/>
                  <a:pt x="15983" y="16822"/>
                </a:cubicBezTo>
                <a:cubicBezTo>
                  <a:pt x="16000" y="16679"/>
                  <a:pt x="15925" y="16514"/>
                  <a:pt x="15769" y="16351"/>
                </a:cubicBezTo>
                <a:cubicBezTo>
                  <a:pt x="15664" y="16240"/>
                  <a:pt x="15674" y="16186"/>
                  <a:pt x="15815" y="16124"/>
                </a:cubicBezTo>
                <a:cubicBezTo>
                  <a:pt x="15882" y="16094"/>
                  <a:pt x="15929" y="16045"/>
                  <a:pt x="15919" y="16014"/>
                </a:cubicBezTo>
                <a:cubicBezTo>
                  <a:pt x="15909" y="15984"/>
                  <a:pt x="15932" y="15946"/>
                  <a:pt x="15969" y="15931"/>
                </a:cubicBezTo>
                <a:cubicBezTo>
                  <a:pt x="16007" y="15916"/>
                  <a:pt x="16027" y="15886"/>
                  <a:pt x="16013" y="15864"/>
                </a:cubicBezTo>
                <a:cubicBezTo>
                  <a:pt x="16000" y="15842"/>
                  <a:pt x="16018" y="15813"/>
                  <a:pt x="16053" y="15799"/>
                </a:cubicBezTo>
                <a:cubicBezTo>
                  <a:pt x="16087" y="15785"/>
                  <a:pt x="16110" y="15741"/>
                  <a:pt x="16103" y="15699"/>
                </a:cubicBezTo>
                <a:cubicBezTo>
                  <a:pt x="16096" y="15658"/>
                  <a:pt x="16167" y="15550"/>
                  <a:pt x="16262" y="15458"/>
                </a:cubicBezTo>
                <a:cubicBezTo>
                  <a:pt x="16427" y="15298"/>
                  <a:pt x="16434" y="15283"/>
                  <a:pt x="16413" y="15065"/>
                </a:cubicBezTo>
                <a:cubicBezTo>
                  <a:pt x="16401" y="14939"/>
                  <a:pt x="16365" y="14804"/>
                  <a:pt x="16334" y="14766"/>
                </a:cubicBezTo>
                <a:cubicBezTo>
                  <a:pt x="16255" y="14666"/>
                  <a:pt x="16241" y="14485"/>
                  <a:pt x="16306" y="14404"/>
                </a:cubicBezTo>
                <a:cubicBezTo>
                  <a:pt x="16340" y="14362"/>
                  <a:pt x="16365" y="14199"/>
                  <a:pt x="16369" y="13996"/>
                </a:cubicBezTo>
                <a:cubicBezTo>
                  <a:pt x="16373" y="13809"/>
                  <a:pt x="16387" y="13624"/>
                  <a:pt x="16401" y="13588"/>
                </a:cubicBezTo>
                <a:cubicBezTo>
                  <a:pt x="16414" y="13551"/>
                  <a:pt x="16431" y="13480"/>
                  <a:pt x="16438" y="13431"/>
                </a:cubicBezTo>
                <a:cubicBezTo>
                  <a:pt x="16445" y="13382"/>
                  <a:pt x="16487" y="13287"/>
                  <a:pt x="16530" y="13220"/>
                </a:cubicBezTo>
                <a:cubicBezTo>
                  <a:pt x="16572" y="13154"/>
                  <a:pt x="16596" y="13082"/>
                  <a:pt x="16583" y="13060"/>
                </a:cubicBezTo>
                <a:cubicBezTo>
                  <a:pt x="16570" y="13038"/>
                  <a:pt x="16587" y="12981"/>
                  <a:pt x="16621" y="12935"/>
                </a:cubicBezTo>
                <a:cubicBezTo>
                  <a:pt x="16655" y="12888"/>
                  <a:pt x="16685" y="12817"/>
                  <a:pt x="16685" y="12776"/>
                </a:cubicBezTo>
                <a:cubicBezTo>
                  <a:pt x="16687" y="12670"/>
                  <a:pt x="16866" y="12334"/>
                  <a:pt x="16944" y="12293"/>
                </a:cubicBezTo>
                <a:cubicBezTo>
                  <a:pt x="17058" y="12233"/>
                  <a:pt x="17754" y="12192"/>
                  <a:pt x="17786" y="12244"/>
                </a:cubicBezTo>
                <a:cubicBezTo>
                  <a:pt x="17801" y="12271"/>
                  <a:pt x="17765" y="12354"/>
                  <a:pt x="17704" y="12429"/>
                </a:cubicBezTo>
                <a:cubicBezTo>
                  <a:pt x="17643" y="12504"/>
                  <a:pt x="17592" y="12582"/>
                  <a:pt x="17592" y="12602"/>
                </a:cubicBezTo>
                <a:cubicBezTo>
                  <a:pt x="17592" y="12682"/>
                  <a:pt x="17730" y="12746"/>
                  <a:pt x="17946" y="12768"/>
                </a:cubicBezTo>
                <a:cubicBezTo>
                  <a:pt x="18072" y="12781"/>
                  <a:pt x="18193" y="12807"/>
                  <a:pt x="18217" y="12825"/>
                </a:cubicBezTo>
                <a:cubicBezTo>
                  <a:pt x="18241" y="12844"/>
                  <a:pt x="18378" y="12897"/>
                  <a:pt x="18521" y="12941"/>
                </a:cubicBezTo>
                <a:cubicBezTo>
                  <a:pt x="18663" y="12986"/>
                  <a:pt x="18799" y="13037"/>
                  <a:pt x="18823" y="13056"/>
                </a:cubicBezTo>
                <a:cubicBezTo>
                  <a:pt x="18927" y="13136"/>
                  <a:pt x="19181" y="13148"/>
                  <a:pt x="19311" y="13078"/>
                </a:cubicBezTo>
                <a:cubicBezTo>
                  <a:pt x="19410" y="13025"/>
                  <a:pt x="19471" y="13019"/>
                  <a:pt x="19556" y="13052"/>
                </a:cubicBezTo>
                <a:cubicBezTo>
                  <a:pt x="19701" y="13109"/>
                  <a:pt x="20021" y="13109"/>
                  <a:pt x="20076" y="13052"/>
                </a:cubicBezTo>
                <a:cubicBezTo>
                  <a:pt x="20099" y="13028"/>
                  <a:pt x="20183" y="13005"/>
                  <a:pt x="20261" y="12998"/>
                </a:cubicBezTo>
                <a:cubicBezTo>
                  <a:pt x="20340" y="12992"/>
                  <a:pt x="20414" y="12972"/>
                  <a:pt x="20425" y="12953"/>
                </a:cubicBezTo>
                <a:cubicBezTo>
                  <a:pt x="20437" y="12933"/>
                  <a:pt x="20483" y="12917"/>
                  <a:pt x="20529" y="12917"/>
                </a:cubicBezTo>
                <a:cubicBezTo>
                  <a:pt x="20575" y="12917"/>
                  <a:pt x="20614" y="12896"/>
                  <a:pt x="20614" y="12871"/>
                </a:cubicBezTo>
                <a:cubicBezTo>
                  <a:pt x="20614" y="12846"/>
                  <a:pt x="20648" y="12812"/>
                  <a:pt x="20690" y="12796"/>
                </a:cubicBezTo>
                <a:cubicBezTo>
                  <a:pt x="20784" y="12761"/>
                  <a:pt x="21045" y="12491"/>
                  <a:pt x="21045" y="12429"/>
                </a:cubicBezTo>
                <a:cubicBezTo>
                  <a:pt x="21045" y="12404"/>
                  <a:pt x="21090" y="12352"/>
                  <a:pt x="21144" y="12315"/>
                </a:cubicBezTo>
                <a:cubicBezTo>
                  <a:pt x="21285" y="12219"/>
                  <a:pt x="21498" y="11791"/>
                  <a:pt x="21467" y="11665"/>
                </a:cubicBezTo>
                <a:cubicBezTo>
                  <a:pt x="21464" y="11653"/>
                  <a:pt x="21488" y="11594"/>
                  <a:pt x="21519" y="11534"/>
                </a:cubicBezTo>
                <a:cubicBezTo>
                  <a:pt x="21551" y="11473"/>
                  <a:pt x="21580" y="11238"/>
                  <a:pt x="21587" y="10989"/>
                </a:cubicBezTo>
                <a:cubicBezTo>
                  <a:pt x="21596" y="10639"/>
                  <a:pt x="21585" y="10548"/>
                  <a:pt x="21535" y="10528"/>
                </a:cubicBezTo>
                <a:cubicBezTo>
                  <a:pt x="21496" y="10512"/>
                  <a:pt x="21481" y="10471"/>
                  <a:pt x="21497" y="10418"/>
                </a:cubicBezTo>
                <a:cubicBezTo>
                  <a:pt x="21514" y="10364"/>
                  <a:pt x="21497" y="10323"/>
                  <a:pt x="21453" y="10306"/>
                </a:cubicBezTo>
                <a:cubicBezTo>
                  <a:pt x="21415" y="10291"/>
                  <a:pt x="21398" y="10258"/>
                  <a:pt x="21414" y="10232"/>
                </a:cubicBezTo>
                <a:cubicBezTo>
                  <a:pt x="21429" y="10206"/>
                  <a:pt x="21414" y="10150"/>
                  <a:pt x="21377" y="10108"/>
                </a:cubicBezTo>
                <a:cubicBezTo>
                  <a:pt x="21341" y="10067"/>
                  <a:pt x="21311" y="10015"/>
                  <a:pt x="21313" y="9994"/>
                </a:cubicBezTo>
                <a:cubicBezTo>
                  <a:pt x="21318" y="9927"/>
                  <a:pt x="20909" y="9473"/>
                  <a:pt x="20867" y="9499"/>
                </a:cubicBezTo>
                <a:cubicBezTo>
                  <a:pt x="20846" y="9513"/>
                  <a:pt x="20817" y="9492"/>
                  <a:pt x="20803" y="9454"/>
                </a:cubicBezTo>
                <a:cubicBezTo>
                  <a:pt x="20789" y="9415"/>
                  <a:pt x="20762" y="9394"/>
                  <a:pt x="20743" y="9406"/>
                </a:cubicBezTo>
                <a:cubicBezTo>
                  <a:pt x="20725" y="9418"/>
                  <a:pt x="20685" y="9397"/>
                  <a:pt x="20655" y="9359"/>
                </a:cubicBezTo>
                <a:cubicBezTo>
                  <a:pt x="20625" y="9321"/>
                  <a:pt x="20510" y="9247"/>
                  <a:pt x="20402" y="9194"/>
                </a:cubicBezTo>
                <a:cubicBezTo>
                  <a:pt x="20241" y="9116"/>
                  <a:pt x="20133" y="9099"/>
                  <a:pt x="19819" y="9104"/>
                </a:cubicBezTo>
                <a:cubicBezTo>
                  <a:pt x="19560" y="9109"/>
                  <a:pt x="19394" y="9088"/>
                  <a:pt x="19314" y="9046"/>
                </a:cubicBezTo>
                <a:cubicBezTo>
                  <a:pt x="19194" y="8981"/>
                  <a:pt x="18951" y="8999"/>
                  <a:pt x="18905" y="9077"/>
                </a:cubicBezTo>
                <a:cubicBezTo>
                  <a:pt x="18892" y="9098"/>
                  <a:pt x="18864" y="9106"/>
                  <a:pt x="18843" y="9093"/>
                </a:cubicBezTo>
                <a:cubicBezTo>
                  <a:pt x="18823" y="9080"/>
                  <a:pt x="18751" y="9093"/>
                  <a:pt x="18684" y="9121"/>
                </a:cubicBezTo>
                <a:cubicBezTo>
                  <a:pt x="18617" y="9149"/>
                  <a:pt x="18524" y="9186"/>
                  <a:pt x="18477" y="9204"/>
                </a:cubicBezTo>
                <a:cubicBezTo>
                  <a:pt x="18429" y="9222"/>
                  <a:pt x="18306" y="9280"/>
                  <a:pt x="18203" y="9333"/>
                </a:cubicBezTo>
                <a:cubicBezTo>
                  <a:pt x="18100" y="9386"/>
                  <a:pt x="17961" y="9429"/>
                  <a:pt x="17894" y="9429"/>
                </a:cubicBezTo>
                <a:cubicBezTo>
                  <a:pt x="17706" y="9429"/>
                  <a:pt x="17636" y="9473"/>
                  <a:pt x="17636" y="9592"/>
                </a:cubicBezTo>
                <a:cubicBezTo>
                  <a:pt x="17636" y="9653"/>
                  <a:pt x="17653" y="9691"/>
                  <a:pt x="17674" y="9677"/>
                </a:cubicBezTo>
                <a:cubicBezTo>
                  <a:pt x="17695" y="9664"/>
                  <a:pt x="17734" y="9680"/>
                  <a:pt x="17762" y="9715"/>
                </a:cubicBezTo>
                <a:cubicBezTo>
                  <a:pt x="17800" y="9762"/>
                  <a:pt x="17801" y="9786"/>
                  <a:pt x="17762" y="9811"/>
                </a:cubicBezTo>
                <a:cubicBezTo>
                  <a:pt x="17648" y="9884"/>
                  <a:pt x="17091" y="9897"/>
                  <a:pt x="16922" y="9831"/>
                </a:cubicBezTo>
                <a:cubicBezTo>
                  <a:pt x="16805" y="9785"/>
                  <a:pt x="16600" y="9475"/>
                  <a:pt x="16600" y="9346"/>
                </a:cubicBezTo>
                <a:cubicBezTo>
                  <a:pt x="16600" y="9299"/>
                  <a:pt x="16570" y="9236"/>
                  <a:pt x="16534" y="9206"/>
                </a:cubicBezTo>
                <a:cubicBezTo>
                  <a:pt x="16499" y="9175"/>
                  <a:pt x="16480" y="9134"/>
                  <a:pt x="16492" y="9114"/>
                </a:cubicBezTo>
                <a:cubicBezTo>
                  <a:pt x="16504" y="9094"/>
                  <a:pt x="16491" y="9070"/>
                  <a:pt x="16463" y="9060"/>
                </a:cubicBezTo>
                <a:cubicBezTo>
                  <a:pt x="16436" y="9051"/>
                  <a:pt x="16408" y="8993"/>
                  <a:pt x="16402" y="8933"/>
                </a:cubicBezTo>
                <a:cubicBezTo>
                  <a:pt x="16377" y="8658"/>
                  <a:pt x="16330" y="8327"/>
                  <a:pt x="16308" y="8266"/>
                </a:cubicBezTo>
                <a:cubicBezTo>
                  <a:pt x="16294" y="8229"/>
                  <a:pt x="16286" y="8176"/>
                  <a:pt x="16290" y="8148"/>
                </a:cubicBezTo>
                <a:cubicBezTo>
                  <a:pt x="16295" y="8120"/>
                  <a:pt x="16277" y="8039"/>
                  <a:pt x="16251" y="7968"/>
                </a:cubicBezTo>
                <a:cubicBezTo>
                  <a:pt x="16225" y="7898"/>
                  <a:pt x="16208" y="7834"/>
                  <a:pt x="16212" y="7827"/>
                </a:cubicBezTo>
                <a:cubicBezTo>
                  <a:pt x="16215" y="7819"/>
                  <a:pt x="16187" y="7764"/>
                  <a:pt x="16149" y="7704"/>
                </a:cubicBezTo>
                <a:cubicBezTo>
                  <a:pt x="16111" y="7644"/>
                  <a:pt x="16091" y="7595"/>
                  <a:pt x="16106" y="7595"/>
                </a:cubicBezTo>
                <a:cubicBezTo>
                  <a:pt x="16122" y="7595"/>
                  <a:pt x="16112" y="7566"/>
                  <a:pt x="16084" y="7531"/>
                </a:cubicBezTo>
                <a:cubicBezTo>
                  <a:pt x="16029" y="7462"/>
                  <a:pt x="16089" y="7281"/>
                  <a:pt x="16168" y="7281"/>
                </a:cubicBezTo>
                <a:cubicBezTo>
                  <a:pt x="16190" y="7281"/>
                  <a:pt x="16198" y="7254"/>
                  <a:pt x="16185" y="7219"/>
                </a:cubicBezTo>
                <a:cubicBezTo>
                  <a:pt x="16172" y="7185"/>
                  <a:pt x="16183" y="7143"/>
                  <a:pt x="16209" y="7126"/>
                </a:cubicBezTo>
                <a:cubicBezTo>
                  <a:pt x="16261" y="7093"/>
                  <a:pt x="16270" y="6778"/>
                  <a:pt x="16221" y="6727"/>
                </a:cubicBezTo>
                <a:cubicBezTo>
                  <a:pt x="16203" y="6708"/>
                  <a:pt x="16189" y="6679"/>
                  <a:pt x="16186" y="6663"/>
                </a:cubicBezTo>
                <a:cubicBezTo>
                  <a:pt x="16184" y="6646"/>
                  <a:pt x="16167" y="6597"/>
                  <a:pt x="16149" y="6554"/>
                </a:cubicBezTo>
                <a:cubicBezTo>
                  <a:pt x="16130" y="6510"/>
                  <a:pt x="16129" y="6420"/>
                  <a:pt x="16144" y="6353"/>
                </a:cubicBezTo>
                <a:cubicBezTo>
                  <a:pt x="16218" y="6030"/>
                  <a:pt x="16190" y="5888"/>
                  <a:pt x="16020" y="5706"/>
                </a:cubicBezTo>
                <a:cubicBezTo>
                  <a:pt x="15884" y="5562"/>
                  <a:pt x="15876" y="5541"/>
                  <a:pt x="15933" y="5457"/>
                </a:cubicBezTo>
                <a:cubicBezTo>
                  <a:pt x="15979" y="5389"/>
                  <a:pt x="15985" y="5335"/>
                  <a:pt x="15954" y="5250"/>
                </a:cubicBezTo>
                <a:cubicBezTo>
                  <a:pt x="15930" y="5186"/>
                  <a:pt x="15922" y="5134"/>
                  <a:pt x="15936" y="5134"/>
                </a:cubicBezTo>
                <a:cubicBezTo>
                  <a:pt x="15950" y="5134"/>
                  <a:pt x="15942" y="5107"/>
                  <a:pt x="15916" y="5075"/>
                </a:cubicBezTo>
                <a:cubicBezTo>
                  <a:pt x="15889" y="5042"/>
                  <a:pt x="15880" y="4946"/>
                  <a:pt x="15894" y="4858"/>
                </a:cubicBezTo>
                <a:cubicBezTo>
                  <a:pt x="15909" y="4763"/>
                  <a:pt x="15894" y="4657"/>
                  <a:pt x="15861" y="4593"/>
                </a:cubicBezTo>
                <a:cubicBezTo>
                  <a:pt x="15829" y="4535"/>
                  <a:pt x="15805" y="4456"/>
                  <a:pt x="15804" y="4419"/>
                </a:cubicBezTo>
                <a:cubicBezTo>
                  <a:pt x="15803" y="4382"/>
                  <a:pt x="15778" y="4352"/>
                  <a:pt x="15750" y="4352"/>
                </a:cubicBezTo>
                <a:cubicBezTo>
                  <a:pt x="15663" y="4352"/>
                  <a:pt x="15641" y="4295"/>
                  <a:pt x="15691" y="4199"/>
                </a:cubicBezTo>
                <a:cubicBezTo>
                  <a:pt x="15755" y="4074"/>
                  <a:pt x="15652" y="3845"/>
                  <a:pt x="15469" y="3704"/>
                </a:cubicBezTo>
                <a:cubicBezTo>
                  <a:pt x="15340" y="3605"/>
                  <a:pt x="15338" y="3599"/>
                  <a:pt x="15417" y="3539"/>
                </a:cubicBezTo>
                <a:cubicBezTo>
                  <a:pt x="15462" y="3505"/>
                  <a:pt x="15494" y="3467"/>
                  <a:pt x="15489" y="3456"/>
                </a:cubicBezTo>
                <a:cubicBezTo>
                  <a:pt x="15484" y="3445"/>
                  <a:pt x="15491" y="3405"/>
                  <a:pt x="15505" y="3368"/>
                </a:cubicBezTo>
                <a:cubicBezTo>
                  <a:pt x="15519" y="3331"/>
                  <a:pt x="15515" y="3266"/>
                  <a:pt x="15497" y="3223"/>
                </a:cubicBezTo>
                <a:cubicBezTo>
                  <a:pt x="15479" y="3179"/>
                  <a:pt x="15467" y="3128"/>
                  <a:pt x="15470" y="3110"/>
                </a:cubicBezTo>
                <a:cubicBezTo>
                  <a:pt x="15474" y="3091"/>
                  <a:pt x="15459" y="3077"/>
                  <a:pt x="15436" y="3077"/>
                </a:cubicBezTo>
                <a:cubicBezTo>
                  <a:pt x="15412" y="3077"/>
                  <a:pt x="15353" y="2996"/>
                  <a:pt x="15305" y="2898"/>
                </a:cubicBezTo>
                <a:cubicBezTo>
                  <a:pt x="15257" y="2799"/>
                  <a:pt x="15228" y="2720"/>
                  <a:pt x="15244" y="2720"/>
                </a:cubicBezTo>
                <a:cubicBezTo>
                  <a:pt x="15259" y="2720"/>
                  <a:pt x="15247" y="2688"/>
                  <a:pt x="15217" y="2650"/>
                </a:cubicBezTo>
                <a:cubicBezTo>
                  <a:pt x="15186" y="2612"/>
                  <a:pt x="15135" y="2591"/>
                  <a:pt x="15102" y="2604"/>
                </a:cubicBezTo>
                <a:cubicBezTo>
                  <a:pt x="15069" y="2617"/>
                  <a:pt x="15032" y="2602"/>
                  <a:pt x="15020" y="2570"/>
                </a:cubicBezTo>
                <a:cubicBezTo>
                  <a:pt x="15007" y="2534"/>
                  <a:pt x="14930" y="2513"/>
                  <a:pt x="14817" y="2516"/>
                </a:cubicBezTo>
                <a:cubicBezTo>
                  <a:pt x="14598" y="2521"/>
                  <a:pt x="14504" y="2467"/>
                  <a:pt x="14575" y="2379"/>
                </a:cubicBezTo>
                <a:cubicBezTo>
                  <a:pt x="14601" y="2345"/>
                  <a:pt x="14612" y="2288"/>
                  <a:pt x="14598" y="2250"/>
                </a:cubicBezTo>
                <a:cubicBezTo>
                  <a:pt x="14584" y="2210"/>
                  <a:pt x="14599" y="2168"/>
                  <a:pt x="14636" y="2154"/>
                </a:cubicBezTo>
                <a:cubicBezTo>
                  <a:pt x="14672" y="2139"/>
                  <a:pt x="14701" y="2067"/>
                  <a:pt x="14704" y="1987"/>
                </a:cubicBezTo>
                <a:cubicBezTo>
                  <a:pt x="14711" y="1743"/>
                  <a:pt x="14766" y="1625"/>
                  <a:pt x="14897" y="1556"/>
                </a:cubicBezTo>
                <a:cubicBezTo>
                  <a:pt x="15073" y="1464"/>
                  <a:pt x="15085" y="1347"/>
                  <a:pt x="14919" y="1342"/>
                </a:cubicBezTo>
                <a:cubicBezTo>
                  <a:pt x="14850" y="1340"/>
                  <a:pt x="14770" y="1368"/>
                  <a:pt x="14742" y="1403"/>
                </a:cubicBezTo>
                <a:cubicBezTo>
                  <a:pt x="14714" y="1438"/>
                  <a:pt x="14670" y="1454"/>
                  <a:pt x="14647" y="1439"/>
                </a:cubicBezTo>
                <a:cubicBezTo>
                  <a:pt x="14624" y="1424"/>
                  <a:pt x="14536" y="1483"/>
                  <a:pt x="14449" y="1569"/>
                </a:cubicBezTo>
                <a:cubicBezTo>
                  <a:pt x="14284" y="1734"/>
                  <a:pt x="14096" y="1775"/>
                  <a:pt x="14010" y="1667"/>
                </a:cubicBezTo>
                <a:cubicBezTo>
                  <a:pt x="13982" y="1633"/>
                  <a:pt x="13849" y="1608"/>
                  <a:pt x="13668" y="1605"/>
                </a:cubicBezTo>
                <a:cubicBezTo>
                  <a:pt x="13329" y="1600"/>
                  <a:pt x="13232" y="1658"/>
                  <a:pt x="13017" y="1982"/>
                </a:cubicBezTo>
                <a:cubicBezTo>
                  <a:pt x="12927" y="2117"/>
                  <a:pt x="12887" y="2231"/>
                  <a:pt x="12887" y="2351"/>
                </a:cubicBezTo>
                <a:cubicBezTo>
                  <a:pt x="12887" y="2505"/>
                  <a:pt x="12868" y="2539"/>
                  <a:pt x="12711" y="2645"/>
                </a:cubicBezTo>
                <a:cubicBezTo>
                  <a:pt x="12500" y="2788"/>
                  <a:pt x="12369" y="2799"/>
                  <a:pt x="12338" y="2676"/>
                </a:cubicBezTo>
                <a:cubicBezTo>
                  <a:pt x="12326" y="2627"/>
                  <a:pt x="12300" y="2596"/>
                  <a:pt x="12280" y="2609"/>
                </a:cubicBezTo>
                <a:cubicBezTo>
                  <a:pt x="12260" y="2622"/>
                  <a:pt x="12224" y="2595"/>
                  <a:pt x="12200" y="2549"/>
                </a:cubicBezTo>
                <a:cubicBezTo>
                  <a:pt x="12135" y="2424"/>
                  <a:pt x="12306" y="2273"/>
                  <a:pt x="12510" y="2273"/>
                </a:cubicBezTo>
                <a:cubicBezTo>
                  <a:pt x="12702" y="2273"/>
                  <a:pt x="12759" y="2194"/>
                  <a:pt x="12636" y="2098"/>
                </a:cubicBezTo>
                <a:cubicBezTo>
                  <a:pt x="12575" y="2051"/>
                  <a:pt x="12465" y="2027"/>
                  <a:pt x="12316" y="2031"/>
                </a:cubicBezTo>
                <a:cubicBezTo>
                  <a:pt x="12061" y="2038"/>
                  <a:pt x="11939" y="2078"/>
                  <a:pt x="11866" y="2180"/>
                </a:cubicBezTo>
                <a:cubicBezTo>
                  <a:pt x="11821" y="2242"/>
                  <a:pt x="11806" y="2239"/>
                  <a:pt x="11727" y="2165"/>
                </a:cubicBezTo>
                <a:cubicBezTo>
                  <a:pt x="11679" y="2119"/>
                  <a:pt x="11642" y="2068"/>
                  <a:pt x="11647" y="2049"/>
                </a:cubicBezTo>
                <a:cubicBezTo>
                  <a:pt x="11670" y="1964"/>
                  <a:pt x="11454" y="1736"/>
                  <a:pt x="11351" y="1736"/>
                </a:cubicBezTo>
                <a:cubicBezTo>
                  <a:pt x="11292" y="1736"/>
                  <a:pt x="11233" y="1704"/>
                  <a:pt x="11219" y="1666"/>
                </a:cubicBezTo>
                <a:cubicBezTo>
                  <a:pt x="11205" y="1627"/>
                  <a:pt x="11167" y="1606"/>
                  <a:pt x="11136" y="1618"/>
                </a:cubicBezTo>
                <a:cubicBezTo>
                  <a:pt x="11066" y="1646"/>
                  <a:pt x="10890" y="1431"/>
                  <a:pt x="10929" y="1365"/>
                </a:cubicBezTo>
                <a:cubicBezTo>
                  <a:pt x="10946" y="1338"/>
                  <a:pt x="10937" y="1332"/>
                  <a:pt x="10907" y="1351"/>
                </a:cubicBezTo>
                <a:cubicBezTo>
                  <a:pt x="10879" y="1369"/>
                  <a:pt x="10846" y="1352"/>
                  <a:pt x="10832" y="1313"/>
                </a:cubicBezTo>
                <a:cubicBezTo>
                  <a:pt x="10816" y="1269"/>
                  <a:pt x="10754" y="1245"/>
                  <a:pt x="10665" y="1245"/>
                </a:cubicBezTo>
                <a:cubicBezTo>
                  <a:pt x="10495" y="1245"/>
                  <a:pt x="10343" y="1055"/>
                  <a:pt x="10415" y="934"/>
                </a:cubicBezTo>
                <a:cubicBezTo>
                  <a:pt x="10492" y="804"/>
                  <a:pt x="10444" y="505"/>
                  <a:pt x="10345" y="505"/>
                </a:cubicBezTo>
                <a:cubicBezTo>
                  <a:pt x="10297" y="505"/>
                  <a:pt x="9952" y="137"/>
                  <a:pt x="9952" y="86"/>
                </a:cubicBezTo>
                <a:cubicBezTo>
                  <a:pt x="9952" y="60"/>
                  <a:pt x="9883" y="27"/>
                  <a:pt x="9799" y="11"/>
                </a:cubicBezTo>
                <a:cubicBezTo>
                  <a:pt x="9743" y="0"/>
                  <a:pt x="9699" y="-3"/>
                  <a:pt x="9662" y="4"/>
                </a:cubicBezTo>
                <a:close/>
                <a:moveTo>
                  <a:pt x="8391" y="260"/>
                </a:moveTo>
                <a:cubicBezTo>
                  <a:pt x="8300" y="260"/>
                  <a:pt x="8301" y="262"/>
                  <a:pt x="8376" y="349"/>
                </a:cubicBezTo>
                <a:cubicBezTo>
                  <a:pt x="8419" y="398"/>
                  <a:pt x="8461" y="438"/>
                  <a:pt x="8469" y="438"/>
                </a:cubicBezTo>
                <a:cubicBezTo>
                  <a:pt x="8478" y="438"/>
                  <a:pt x="8485" y="398"/>
                  <a:pt x="8485" y="349"/>
                </a:cubicBezTo>
                <a:cubicBezTo>
                  <a:pt x="8485" y="287"/>
                  <a:pt x="8455" y="260"/>
                  <a:pt x="8391" y="260"/>
                </a:cubicBezTo>
                <a:close/>
                <a:moveTo>
                  <a:pt x="6656" y="2134"/>
                </a:moveTo>
                <a:cubicBezTo>
                  <a:pt x="6697" y="2115"/>
                  <a:pt x="6786" y="2138"/>
                  <a:pt x="6921" y="2207"/>
                </a:cubicBezTo>
                <a:cubicBezTo>
                  <a:pt x="7137" y="2319"/>
                  <a:pt x="7335" y="2557"/>
                  <a:pt x="7335" y="2707"/>
                </a:cubicBezTo>
                <a:cubicBezTo>
                  <a:pt x="7335" y="2743"/>
                  <a:pt x="7407" y="2824"/>
                  <a:pt x="7498" y="2886"/>
                </a:cubicBezTo>
                <a:cubicBezTo>
                  <a:pt x="7589" y="2949"/>
                  <a:pt x="7665" y="3012"/>
                  <a:pt x="7665" y="3028"/>
                </a:cubicBezTo>
                <a:cubicBezTo>
                  <a:pt x="7665" y="3044"/>
                  <a:pt x="7724" y="3081"/>
                  <a:pt x="7797" y="3110"/>
                </a:cubicBezTo>
                <a:cubicBezTo>
                  <a:pt x="7871" y="3139"/>
                  <a:pt x="7921" y="3181"/>
                  <a:pt x="7907" y="3203"/>
                </a:cubicBezTo>
                <a:cubicBezTo>
                  <a:pt x="7894" y="3225"/>
                  <a:pt x="7944" y="3245"/>
                  <a:pt x="8018" y="3247"/>
                </a:cubicBezTo>
                <a:cubicBezTo>
                  <a:pt x="8091" y="3249"/>
                  <a:pt x="8172" y="3271"/>
                  <a:pt x="8197" y="3298"/>
                </a:cubicBezTo>
                <a:cubicBezTo>
                  <a:pt x="8222" y="3324"/>
                  <a:pt x="8287" y="3345"/>
                  <a:pt x="8340" y="3345"/>
                </a:cubicBezTo>
                <a:cubicBezTo>
                  <a:pt x="8393" y="3345"/>
                  <a:pt x="8448" y="3366"/>
                  <a:pt x="8463" y="3391"/>
                </a:cubicBezTo>
                <a:cubicBezTo>
                  <a:pt x="8478" y="3415"/>
                  <a:pt x="8536" y="3435"/>
                  <a:pt x="8592" y="3435"/>
                </a:cubicBezTo>
                <a:cubicBezTo>
                  <a:pt x="8649" y="3435"/>
                  <a:pt x="8708" y="3457"/>
                  <a:pt x="8724" y="3484"/>
                </a:cubicBezTo>
                <a:cubicBezTo>
                  <a:pt x="8740" y="3510"/>
                  <a:pt x="8789" y="3523"/>
                  <a:pt x="8833" y="3511"/>
                </a:cubicBezTo>
                <a:cubicBezTo>
                  <a:pt x="8877" y="3500"/>
                  <a:pt x="8946" y="3517"/>
                  <a:pt x="8989" y="3551"/>
                </a:cubicBezTo>
                <a:cubicBezTo>
                  <a:pt x="9031" y="3584"/>
                  <a:pt x="9101" y="3612"/>
                  <a:pt x="9143" y="3613"/>
                </a:cubicBezTo>
                <a:cubicBezTo>
                  <a:pt x="9185" y="3613"/>
                  <a:pt x="9254" y="3631"/>
                  <a:pt x="9296" y="3653"/>
                </a:cubicBezTo>
                <a:cubicBezTo>
                  <a:pt x="9439" y="3730"/>
                  <a:pt x="9629" y="3812"/>
                  <a:pt x="9672" y="3815"/>
                </a:cubicBezTo>
                <a:cubicBezTo>
                  <a:pt x="9696" y="3817"/>
                  <a:pt x="9743" y="3837"/>
                  <a:pt x="9779" y="3861"/>
                </a:cubicBezTo>
                <a:cubicBezTo>
                  <a:pt x="9928" y="3960"/>
                  <a:pt x="10049" y="4014"/>
                  <a:pt x="10079" y="3995"/>
                </a:cubicBezTo>
                <a:cubicBezTo>
                  <a:pt x="10097" y="3983"/>
                  <a:pt x="10158" y="4025"/>
                  <a:pt x="10213" y="4086"/>
                </a:cubicBezTo>
                <a:cubicBezTo>
                  <a:pt x="10268" y="4147"/>
                  <a:pt x="10329" y="4195"/>
                  <a:pt x="10349" y="4195"/>
                </a:cubicBezTo>
                <a:cubicBezTo>
                  <a:pt x="10400" y="4195"/>
                  <a:pt x="10863" y="4518"/>
                  <a:pt x="10843" y="4540"/>
                </a:cubicBezTo>
                <a:cubicBezTo>
                  <a:pt x="10834" y="4549"/>
                  <a:pt x="10882" y="4616"/>
                  <a:pt x="10950" y="4686"/>
                </a:cubicBezTo>
                <a:cubicBezTo>
                  <a:pt x="11023" y="4762"/>
                  <a:pt x="11064" y="4843"/>
                  <a:pt x="11049" y="4882"/>
                </a:cubicBezTo>
                <a:cubicBezTo>
                  <a:pt x="11013" y="4978"/>
                  <a:pt x="11175" y="5053"/>
                  <a:pt x="11452" y="5070"/>
                </a:cubicBezTo>
                <a:cubicBezTo>
                  <a:pt x="11581" y="5078"/>
                  <a:pt x="11713" y="5108"/>
                  <a:pt x="11746" y="5137"/>
                </a:cubicBezTo>
                <a:cubicBezTo>
                  <a:pt x="11780" y="5166"/>
                  <a:pt x="11846" y="5179"/>
                  <a:pt x="11893" y="5166"/>
                </a:cubicBezTo>
                <a:cubicBezTo>
                  <a:pt x="11939" y="5154"/>
                  <a:pt x="12010" y="5171"/>
                  <a:pt x="12052" y="5202"/>
                </a:cubicBezTo>
                <a:cubicBezTo>
                  <a:pt x="12093" y="5234"/>
                  <a:pt x="12149" y="5250"/>
                  <a:pt x="12176" y="5240"/>
                </a:cubicBezTo>
                <a:cubicBezTo>
                  <a:pt x="12203" y="5229"/>
                  <a:pt x="12251" y="5252"/>
                  <a:pt x="12281" y="5290"/>
                </a:cubicBezTo>
                <a:cubicBezTo>
                  <a:pt x="12312" y="5328"/>
                  <a:pt x="12365" y="5357"/>
                  <a:pt x="12398" y="5357"/>
                </a:cubicBezTo>
                <a:cubicBezTo>
                  <a:pt x="12478" y="5357"/>
                  <a:pt x="12801" y="5581"/>
                  <a:pt x="12801" y="5636"/>
                </a:cubicBezTo>
                <a:cubicBezTo>
                  <a:pt x="12801" y="5660"/>
                  <a:pt x="12829" y="5671"/>
                  <a:pt x="12862" y="5658"/>
                </a:cubicBezTo>
                <a:cubicBezTo>
                  <a:pt x="12896" y="5644"/>
                  <a:pt x="12974" y="5680"/>
                  <a:pt x="13035" y="5739"/>
                </a:cubicBezTo>
                <a:cubicBezTo>
                  <a:pt x="13097" y="5798"/>
                  <a:pt x="13146" y="5832"/>
                  <a:pt x="13146" y="5816"/>
                </a:cubicBezTo>
                <a:cubicBezTo>
                  <a:pt x="13146" y="5800"/>
                  <a:pt x="13219" y="5858"/>
                  <a:pt x="13308" y="5943"/>
                </a:cubicBezTo>
                <a:cubicBezTo>
                  <a:pt x="13397" y="6028"/>
                  <a:pt x="13515" y="6122"/>
                  <a:pt x="13571" y="6154"/>
                </a:cubicBezTo>
                <a:cubicBezTo>
                  <a:pt x="13883" y="6335"/>
                  <a:pt x="14034" y="6402"/>
                  <a:pt x="14173" y="6418"/>
                </a:cubicBezTo>
                <a:cubicBezTo>
                  <a:pt x="14259" y="6428"/>
                  <a:pt x="14354" y="6457"/>
                  <a:pt x="14384" y="6483"/>
                </a:cubicBezTo>
                <a:cubicBezTo>
                  <a:pt x="14415" y="6510"/>
                  <a:pt x="14467" y="6520"/>
                  <a:pt x="14501" y="6506"/>
                </a:cubicBezTo>
                <a:cubicBezTo>
                  <a:pt x="14534" y="6493"/>
                  <a:pt x="14599" y="6511"/>
                  <a:pt x="14642" y="6545"/>
                </a:cubicBezTo>
                <a:cubicBezTo>
                  <a:pt x="14686" y="6580"/>
                  <a:pt x="14760" y="6610"/>
                  <a:pt x="14808" y="6612"/>
                </a:cubicBezTo>
                <a:cubicBezTo>
                  <a:pt x="14855" y="6615"/>
                  <a:pt x="14954" y="6657"/>
                  <a:pt x="15025" y="6704"/>
                </a:cubicBezTo>
                <a:cubicBezTo>
                  <a:pt x="15194" y="6815"/>
                  <a:pt x="15361" y="6894"/>
                  <a:pt x="15403" y="6885"/>
                </a:cubicBezTo>
                <a:cubicBezTo>
                  <a:pt x="15421" y="6881"/>
                  <a:pt x="15447" y="6908"/>
                  <a:pt x="15461" y="6945"/>
                </a:cubicBezTo>
                <a:cubicBezTo>
                  <a:pt x="15475" y="6982"/>
                  <a:pt x="15509" y="7014"/>
                  <a:pt x="15538" y="7014"/>
                </a:cubicBezTo>
                <a:cubicBezTo>
                  <a:pt x="15589" y="7014"/>
                  <a:pt x="15779" y="7247"/>
                  <a:pt x="15779" y="7309"/>
                </a:cubicBezTo>
                <a:cubicBezTo>
                  <a:pt x="15779" y="7326"/>
                  <a:pt x="15828" y="7406"/>
                  <a:pt x="15886" y="7485"/>
                </a:cubicBezTo>
                <a:cubicBezTo>
                  <a:pt x="15944" y="7565"/>
                  <a:pt x="15982" y="7637"/>
                  <a:pt x="15971" y="7649"/>
                </a:cubicBezTo>
                <a:cubicBezTo>
                  <a:pt x="15960" y="7660"/>
                  <a:pt x="16001" y="7766"/>
                  <a:pt x="16061" y="7882"/>
                </a:cubicBezTo>
                <a:cubicBezTo>
                  <a:pt x="16120" y="7998"/>
                  <a:pt x="16169" y="8147"/>
                  <a:pt x="16169" y="8213"/>
                </a:cubicBezTo>
                <a:cubicBezTo>
                  <a:pt x="16168" y="8566"/>
                  <a:pt x="16301" y="9153"/>
                  <a:pt x="16415" y="9297"/>
                </a:cubicBezTo>
                <a:cubicBezTo>
                  <a:pt x="16445" y="9336"/>
                  <a:pt x="16457" y="9382"/>
                  <a:pt x="16441" y="9398"/>
                </a:cubicBezTo>
                <a:cubicBezTo>
                  <a:pt x="16426" y="9414"/>
                  <a:pt x="16443" y="9463"/>
                  <a:pt x="16479" y="9506"/>
                </a:cubicBezTo>
                <a:cubicBezTo>
                  <a:pt x="16516" y="9549"/>
                  <a:pt x="16577" y="9649"/>
                  <a:pt x="16615" y="9726"/>
                </a:cubicBezTo>
                <a:cubicBezTo>
                  <a:pt x="16669" y="9838"/>
                  <a:pt x="16672" y="9877"/>
                  <a:pt x="16629" y="9914"/>
                </a:cubicBezTo>
                <a:cubicBezTo>
                  <a:pt x="16549" y="9982"/>
                  <a:pt x="16424" y="9950"/>
                  <a:pt x="16338" y="9839"/>
                </a:cubicBezTo>
                <a:cubicBezTo>
                  <a:pt x="16244" y="9719"/>
                  <a:pt x="16222" y="9718"/>
                  <a:pt x="16131" y="9831"/>
                </a:cubicBezTo>
                <a:cubicBezTo>
                  <a:pt x="16092" y="9880"/>
                  <a:pt x="15997" y="9923"/>
                  <a:pt x="15920" y="9929"/>
                </a:cubicBezTo>
                <a:cubicBezTo>
                  <a:pt x="15844" y="9934"/>
                  <a:pt x="15772" y="9964"/>
                  <a:pt x="15761" y="9994"/>
                </a:cubicBezTo>
                <a:cubicBezTo>
                  <a:pt x="15751" y="10023"/>
                  <a:pt x="15683" y="10043"/>
                  <a:pt x="15612" y="10038"/>
                </a:cubicBezTo>
                <a:cubicBezTo>
                  <a:pt x="15541" y="10033"/>
                  <a:pt x="15483" y="10039"/>
                  <a:pt x="15484" y="10053"/>
                </a:cubicBezTo>
                <a:cubicBezTo>
                  <a:pt x="15504" y="10263"/>
                  <a:pt x="15466" y="10369"/>
                  <a:pt x="15344" y="10443"/>
                </a:cubicBezTo>
                <a:cubicBezTo>
                  <a:pt x="15240" y="10506"/>
                  <a:pt x="15217" y="10547"/>
                  <a:pt x="15233" y="10634"/>
                </a:cubicBezTo>
                <a:cubicBezTo>
                  <a:pt x="15257" y="10767"/>
                  <a:pt x="15192" y="10965"/>
                  <a:pt x="15135" y="10929"/>
                </a:cubicBezTo>
                <a:cubicBezTo>
                  <a:pt x="15112" y="10914"/>
                  <a:pt x="15101" y="10947"/>
                  <a:pt x="15111" y="11002"/>
                </a:cubicBezTo>
                <a:cubicBezTo>
                  <a:pt x="15122" y="11057"/>
                  <a:pt x="15160" y="11119"/>
                  <a:pt x="15196" y="11140"/>
                </a:cubicBezTo>
                <a:cubicBezTo>
                  <a:pt x="15256" y="11174"/>
                  <a:pt x="15256" y="11386"/>
                  <a:pt x="15196" y="11486"/>
                </a:cubicBezTo>
                <a:cubicBezTo>
                  <a:pt x="15187" y="11502"/>
                  <a:pt x="15232" y="11573"/>
                  <a:pt x="15296" y="11644"/>
                </a:cubicBezTo>
                <a:cubicBezTo>
                  <a:pt x="15359" y="11715"/>
                  <a:pt x="15406" y="11805"/>
                  <a:pt x="15399" y="11845"/>
                </a:cubicBezTo>
                <a:cubicBezTo>
                  <a:pt x="15385" y="11932"/>
                  <a:pt x="15574" y="12044"/>
                  <a:pt x="15670" y="12006"/>
                </a:cubicBezTo>
                <a:cubicBezTo>
                  <a:pt x="15717" y="11987"/>
                  <a:pt x="15751" y="12013"/>
                  <a:pt x="15777" y="12086"/>
                </a:cubicBezTo>
                <a:cubicBezTo>
                  <a:pt x="15829" y="12227"/>
                  <a:pt x="15881" y="12255"/>
                  <a:pt x="16002" y="12207"/>
                </a:cubicBezTo>
                <a:cubicBezTo>
                  <a:pt x="16080" y="12176"/>
                  <a:pt x="16125" y="12187"/>
                  <a:pt x="16196" y="12254"/>
                </a:cubicBezTo>
                <a:cubicBezTo>
                  <a:pt x="16283" y="12337"/>
                  <a:pt x="16296" y="12338"/>
                  <a:pt x="16423" y="12271"/>
                </a:cubicBezTo>
                <a:cubicBezTo>
                  <a:pt x="16525" y="12216"/>
                  <a:pt x="16578" y="12211"/>
                  <a:pt x="16644" y="12248"/>
                </a:cubicBezTo>
                <a:cubicBezTo>
                  <a:pt x="16695" y="12276"/>
                  <a:pt x="16719" y="12318"/>
                  <a:pt x="16701" y="12349"/>
                </a:cubicBezTo>
                <a:cubicBezTo>
                  <a:pt x="16684" y="12378"/>
                  <a:pt x="16626" y="12477"/>
                  <a:pt x="16572" y="12568"/>
                </a:cubicBezTo>
                <a:cubicBezTo>
                  <a:pt x="16518" y="12658"/>
                  <a:pt x="16466" y="12801"/>
                  <a:pt x="16457" y="12887"/>
                </a:cubicBezTo>
                <a:cubicBezTo>
                  <a:pt x="16449" y="12974"/>
                  <a:pt x="16416" y="13078"/>
                  <a:pt x="16385" y="13118"/>
                </a:cubicBezTo>
                <a:cubicBezTo>
                  <a:pt x="16353" y="13157"/>
                  <a:pt x="16340" y="13201"/>
                  <a:pt x="16355" y="13215"/>
                </a:cubicBezTo>
                <a:cubicBezTo>
                  <a:pt x="16369" y="13230"/>
                  <a:pt x="16357" y="13286"/>
                  <a:pt x="16328" y="13338"/>
                </a:cubicBezTo>
                <a:cubicBezTo>
                  <a:pt x="16299" y="13390"/>
                  <a:pt x="16274" y="13452"/>
                  <a:pt x="16271" y="13477"/>
                </a:cubicBezTo>
                <a:cubicBezTo>
                  <a:pt x="16269" y="13501"/>
                  <a:pt x="16256" y="13612"/>
                  <a:pt x="16242" y="13723"/>
                </a:cubicBezTo>
                <a:cubicBezTo>
                  <a:pt x="16227" y="13834"/>
                  <a:pt x="16206" y="14045"/>
                  <a:pt x="16194" y="14193"/>
                </a:cubicBezTo>
                <a:cubicBezTo>
                  <a:pt x="16170" y="14518"/>
                  <a:pt x="16111" y="14643"/>
                  <a:pt x="15894" y="14841"/>
                </a:cubicBezTo>
                <a:cubicBezTo>
                  <a:pt x="15803" y="14924"/>
                  <a:pt x="15711" y="15039"/>
                  <a:pt x="15689" y="15097"/>
                </a:cubicBezTo>
                <a:cubicBezTo>
                  <a:pt x="15668" y="15156"/>
                  <a:pt x="15630" y="15190"/>
                  <a:pt x="15606" y="15174"/>
                </a:cubicBezTo>
                <a:cubicBezTo>
                  <a:pt x="15581" y="15158"/>
                  <a:pt x="15498" y="15193"/>
                  <a:pt x="15422" y="15252"/>
                </a:cubicBezTo>
                <a:cubicBezTo>
                  <a:pt x="15345" y="15311"/>
                  <a:pt x="15215" y="15392"/>
                  <a:pt x="15132" y="15432"/>
                </a:cubicBezTo>
                <a:cubicBezTo>
                  <a:pt x="14789" y="15594"/>
                  <a:pt x="14634" y="15659"/>
                  <a:pt x="14606" y="15654"/>
                </a:cubicBezTo>
                <a:cubicBezTo>
                  <a:pt x="14590" y="15650"/>
                  <a:pt x="14507" y="15677"/>
                  <a:pt x="14422" y="15714"/>
                </a:cubicBezTo>
                <a:cubicBezTo>
                  <a:pt x="14337" y="15751"/>
                  <a:pt x="14268" y="15768"/>
                  <a:pt x="14268" y="15750"/>
                </a:cubicBezTo>
                <a:cubicBezTo>
                  <a:pt x="14268" y="15732"/>
                  <a:pt x="14246" y="15742"/>
                  <a:pt x="14217" y="15771"/>
                </a:cubicBezTo>
                <a:cubicBezTo>
                  <a:pt x="14189" y="15801"/>
                  <a:pt x="14130" y="15825"/>
                  <a:pt x="14087" y="15825"/>
                </a:cubicBezTo>
                <a:cubicBezTo>
                  <a:pt x="13993" y="15825"/>
                  <a:pt x="13828" y="15915"/>
                  <a:pt x="13780" y="15993"/>
                </a:cubicBezTo>
                <a:cubicBezTo>
                  <a:pt x="13761" y="16024"/>
                  <a:pt x="13706" y="16049"/>
                  <a:pt x="13659" y="16049"/>
                </a:cubicBezTo>
                <a:cubicBezTo>
                  <a:pt x="13611" y="16049"/>
                  <a:pt x="13583" y="16066"/>
                  <a:pt x="13596" y="16088"/>
                </a:cubicBezTo>
                <a:cubicBezTo>
                  <a:pt x="13609" y="16110"/>
                  <a:pt x="13571" y="16160"/>
                  <a:pt x="13512" y="16200"/>
                </a:cubicBezTo>
                <a:cubicBezTo>
                  <a:pt x="13453" y="16241"/>
                  <a:pt x="13405" y="16260"/>
                  <a:pt x="13405" y="16243"/>
                </a:cubicBezTo>
                <a:cubicBezTo>
                  <a:pt x="13405" y="16226"/>
                  <a:pt x="13366" y="16249"/>
                  <a:pt x="13319" y="16293"/>
                </a:cubicBezTo>
                <a:cubicBezTo>
                  <a:pt x="13271" y="16338"/>
                  <a:pt x="13232" y="16361"/>
                  <a:pt x="13232" y="16346"/>
                </a:cubicBezTo>
                <a:cubicBezTo>
                  <a:pt x="13232" y="16330"/>
                  <a:pt x="13132" y="16396"/>
                  <a:pt x="13009" y="16493"/>
                </a:cubicBezTo>
                <a:cubicBezTo>
                  <a:pt x="12885" y="16589"/>
                  <a:pt x="12767" y="16659"/>
                  <a:pt x="12746" y="16646"/>
                </a:cubicBezTo>
                <a:cubicBezTo>
                  <a:pt x="12725" y="16633"/>
                  <a:pt x="12676" y="16651"/>
                  <a:pt x="12636" y="16687"/>
                </a:cubicBezTo>
                <a:cubicBezTo>
                  <a:pt x="12542" y="16770"/>
                  <a:pt x="12287" y="16899"/>
                  <a:pt x="12214" y="16899"/>
                </a:cubicBezTo>
                <a:cubicBezTo>
                  <a:pt x="12183" y="16899"/>
                  <a:pt x="12093" y="16927"/>
                  <a:pt x="12015" y="16963"/>
                </a:cubicBezTo>
                <a:cubicBezTo>
                  <a:pt x="11938" y="16998"/>
                  <a:pt x="11761" y="17040"/>
                  <a:pt x="11625" y="17056"/>
                </a:cubicBezTo>
                <a:cubicBezTo>
                  <a:pt x="11489" y="17071"/>
                  <a:pt x="11380" y="17096"/>
                  <a:pt x="11383" y="17113"/>
                </a:cubicBezTo>
                <a:cubicBezTo>
                  <a:pt x="11405" y="17276"/>
                  <a:pt x="11353" y="17348"/>
                  <a:pt x="11074" y="17540"/>
                </a:cubicBezTo>
                <a:cubicBezTo>
                  <a:pt x="10908" y="17655"/>
                  <a:pt x="10737" y="17748"/>
                  <a:pt x="10692" y="17748"/>
                </a:cubicBezTo>
                <a:cubicBezTo>
                  <a:pt x="10647" y="17748"/>
                  <a:pt x="10599" y="17776"/>
                  <a:pt x="10586" y="17810"/>
                </a:cubicBezTo>
                <a:cubicBezTo>
                  <a:pt x="10573" y="17847"/>
                  <a:pt x="10515" y="17865"/>
                  <a:pt x="10442" y="17857"/>
                </a:cubicBezTo>
                <a:cubicBezTo>
                  <a:pt x="10375" y="17849"/>
                  <a:pt x="10292" y="17869"/>
                  <a:pt x="10256" y="17901"/>
                </a:cubicBezTo>
                <a:cubicBezTo>
                  <a:pt x="10220" y="17933"/>
                  <a:pt x="10083" y="17985"/>
                  <a:pt x="9952" y="18015"/>
                </a:cubicBezTo>
                <a:cubicBezTo>
                  <a:pt x="9821" y="18046"/>
                  <a:pt x="9677" y="18088"/>
                  <a:pt x="9629" y="18108"/>
                </a:cubicBezTo>
                <a:cubicBezTo>
                  <a:pt x="9582" y="18128"/>
                  <a:pt x="9465" y="18170"/>
                  <a:pt x="9370" y="18201"/>
                </a:cubicBezTo>
                <a:cubicBezTo>
                  <a:pt x="9275" y="18233"/>
                  <a:pt x="9176" y="18275"/>
                  <a:pt x="9149" y="18294"/>
                </a:cubicBezTo>
                <a:cubicBezTo>
                  <a:pt x="9123" y="18314"/>
                  <a:pt x="8992" y="18368"/>
                  <a:pt x="8860" y="18415"/>
                </a:cubicBezTo>
                <a:cubicBezTo>
                  <a:pt x="8637" y="18494"/>
                  <a:pt x="8432" y="18581"/>
                  <a:pt x="8197" y="18696"/>
                </a:cubicBezTo>
                <a:cubicBezTo>
                  <a:pt x="8047" y="18769"/>
                  <a:pt x="7826" y="18997"/>
                  <a:pt x="7736" y="19172"/>
                </a:cubicBezTo>
                <a:cubicBezTo>
                  <a:pt x="7626" y="19386"/>
                  <a:pt x="7449" y="19604"/>
                  <a:pt x="7383" y="19605"/>
                </a:cubicBezTo>
                <a:cubicBezTo>
                  <a:pt x="7354" y="19605"/>
                  <a:pt x="7304" y="19627"/>
                  <a:pt x="7272" y="19654"/>
                </a:cubicBezTo>
                <a:cubicBezTo>
                  <a:pt x="7239" y="19681"/>
                  <a:pt x="7146" y="19725"/>
                  <a:pt x="7065" y="19753"/>
                </a:cubicBezTo>
                <a:cubicBezTo>
                  <a:pt x="6886" y="19816"/>
                  <a:pt x="6909" y="19818"/>
                  <a:pt x="6847" y="19740"/>
                </a:cubicBezTo>
                <a:cubicBezTo>
                  <a:pt x="6789" y="19668"/>
                  <a:pt x="6824" y="19563"/>
                  <a:pt x="6892" y="19606"/>
                </a:cubicBezTo>
                <a:cubicBezTo>
                  <a:pt x="6916" y="19622"/>
                  <a:pt x="6974" y="19601"/>
                  <a:pt x="7020" y="19558"/>
                </a:cubicBezTo>
                <a:cubicBezTo>
                  <a:pt x="7066" y="19514"/>
                  <a:pt x="7105" y="19496"/>
                  <a:pt x="7106" y="19518"/>
                </a:cubicBezTo>
                <a:cubicBezTo>
                  <a:pt x="7109" y="19551"/>
                  <a:pt x="7183" y="19403"/>
                  <a:pt x="7210" y="19313"/>
                </a:cubicBezTo>
                <a:cubicBezTo>
                  <a:pt x="7260" y="19147"/>
                  <a:pt x="7410" y="18936"/>
                  <a:pt x="7528" y="18864"/>
                </a:cubicBezTo>
                <a:cubicBezTo>
                  <a:pt x="7637" y="18797"/>
                  <a:pt x="7664" y="18760"/>
                  <a:pt x="7629" y="18724"/>
                </a:cubicBezTo>
                <a:cubicBezTo>
                  <a:pt x="7594" y="18687"/>
                  <a:pt x="7564" y="18688"/>
                  <a:pt x="7516" y="18730"/>
                </a:cubicBezTo>
                <a:cubicBezTo>
                  <a:pt x="7479" y="18762"/>
                  <a:pt x="7448" y="18771"/>
                  <a:pt x="7448" y="18750"/>
                </a:cubicBezTo>
                <a:cubicBezTo>
                  <a:pt x="7447" y="18728"/>
                  <a:pt x="7392" y="18777"/>
                  <a:pt x="7325" y="18861"/>
                </a:cubicBezTo>
                <a:cubicBezTo>
                  <a:pt x="7258" y="18944"/>
                  <a:pt x="7183" y="19000"/>
                  <a:pt x="7158" y="18985"/>
                </a:cubicBezTo>
                <a:cubicBezTo>
                  <a:pt x="7134" y="18969"/>
                  <a:pt x="7117" y="18835"/>
                  <a:pt x="7122" y="18686"/>
                </a:cubicBezTo>
                <a:cubicBezTo>
                  <a:pt x="7132" y="18386"/>
                  <a:pt x="7084" y="18301"/>
                  <a:pt x="7013" y="18493"/>
                </a:cubicBezTo>
                <a:lnTo>
                  <a:pt x="6968" y="18619"/>
                </a:lnTo>
                <a:lnTo>
                  <a:pt x="6895" y="18526"/>
                </a:lnTo>
                <a:cubicBezTo>
                  <a:pt x="6855" y="18475"/>
                  <a:pt x="6784" y="18418"/>
                  <a:pt x="6736" y="18400"/>
                </a:cubicBezTo>
                <a:cubicBezTo>
                  <a:pt x="6653" y="18370"/>
                  <a:pt x="6654" y="18365"/>
                  <a:pt x="6755" y="18286"/>
                </a:cubicBezTo>
                <a:cubicBezTo>
                  <a:pt x="6879" y="18190"/>
                  <a:pt x="7099" y="18143"/>
                  <a:pt x="7506" y="18126"/>
                </a:cubicBezTo>
                <a:cubicBezTo>
                  <a:pt x="7735" y="18117"/>
                  <a:pt x="7823" y="18093"/>
                  <a:pt x="7898" y="18020"/>
                </a:cubicBezTo>
                <a:cubicBezTo>
                  <a:pt x="7951" y="17969"/>
                  <a:pt x="8024" y="17927"/>
                  <a:pt x="8060" y="17927"/>
                </a:cubicBezTo>
                <a:cubicBezTo>
                  <a:pt x="8096" y="17927"/>
                  <a:pt x="8160" y="17887"/>
                  <a:pt x="8203" y="17837"/>
                </a:cubicBezTo>
                <a:cubicBezTo>
                  <a:pt x="8246" y="17788"/>
                  <a:pt x="8300" y="17748"/>
                  <a:pt x="8323" y="17748"/>
                </a:cubicBezTo>
                <a:cubicBezTo>
                  <a:pt x="8346" y="17748"/>
                  <a:pt x="8402" y="17697"/>
                  <a:pt x="8449" y="17635"/>
                </a:cubicBezTo>
                <a:cubicBezTo>
                  <a:pt x="8496" y="17573"/>
                  <a:pt x="8553" y="17535"/>
                  <a:pt x="8575" y="17548"/>
                </a:cubicBezTo>
                <a:cubicBezTo>
                  <a:pt x="8597" y="17562"/>
                  <a:pt x="8614" y="17552"/>
                  <a:pt x="8614" y="17526"/>
                </a:cubicBezTo>
                <a:cubicBezTo>
                  <a:pt x="8614" y="17499"/>
                  <a:pt x="8648" y="17464"/>
                  <a:pt x="8690" y="17449"/>
                </a:cubicBezTo>
                <a:cubicBezTo>
                  <a:pt x="8731" y="17434"/>
                  <a:pt x="8799" y="17391"/>
                  <a:pt x="8841" y="17354"/>
                </a:cubicBezTo>
                <a:cubicBezTo>
                  <a:pt x="8883" y="17317"/>
                  <a:pt x="8961" y="17262"/>
                  <a:pt x="9014" y="17234"/>
                </a:cubicBezTo>
                <a:cubicBezTo>
                  <a:pt x="9067" y="17205"/>
                  <a:pt x="9105" y="17157"/>
                  <a:pt x="9099" y="17127"/>
                </a:cubicBezTo>
                <a:cubicBezTo>
                  <a:pt x="9093" y="17098"/>
                  <a:pt x="9132" y="17057"/>
                  <a:pt x="9185" y="17036"/>
                </a:cubicBezTo>
                <a:cubicBezTo>
                  <a:pt x="9239" y="17015"/>
                  <a:pt x="9320" y="16955"/>
                  <a:pt x="9365" y="16904"/>
                </a:cubicBezTo>
                <a:cubicBezTo>
                  <a:pt x="9410" y="16852"/>
                  <a:pt x="9462" y="16821"/>
                  <a:pt x="9481" y="16834"/>
                </a:cubicBezTo>
                <a:cubicBezTo>
                  <a:pt x="9501" y="16846"/>
                  <a:pt x="9549" y="16804"/>
                  <a:pt x="9588" y="16742"/>
                </a:cubicBezTo>
                <a:cubicBezTo>
                  <a:pt x="9628" y="16680"/>
                  <a:pt x="9676" y="16641"/>
                  <a:pt x="9697" y="16654"/>
                </a:cubicBezTo>
                <a:cubicBezTo>
                  <a:pt x="9740" y="16682"/>
                  <a:pt x="10131" y="16387"/>
                  <a:pt x="10125" y="16331"/>
                </a:cubicBezTo>
                <a:cubicBezTo>
                  <a:pt x="10123" y="16311"/>
                  <a:pt x="10166" y="16287"/>
                  <a:pt x="10220" y="16279"/>
                </a:cubicBezTo>
                <a:cubicBezTo>
                  <a:pt x="10274" y="16270"/>
                  <a:pt x="10370" y="16224"/>
                  <a:pt x="10434" y="16178"/>
                </a:cubicBezTo>
                <a:cubicBezTo>
                  <a:pt x="10497" y="16131"/>
                  <a:pt x="10600" y="16093"/>
                  <a:pt x="10663" y="16093"/>
                </a:cubicBezTo>
                <a:cubicBezTo>
                  <a:pt x="10727" y="16093"/>
                  <a:pt x="10835" y="16053"/>
                  <a:pt x="10903" y="16003"/>
                </a:cubicBezTo>
                <a:cubicBezTo>
                  <a:pt x="10978" y="15947"/>
                  <a:pt x="11035" y="15931"/>
                  <a:pt x="11052" y="15959"/>
                </a:cubicBezTo>
                <a:cubicBezTo>
                  <a:pt x="11071" y="15990"/>
                  <a:pt x="11106" y="15989"/>
                  <a:pt x="11161" y="15959"/>
                </a:cubicBezTo>
                <a:cubicBezTo>
                  <a:pt x="11205" y="15934"/>
                  <a:pt x="11283" y="15915"/>
                  <a:pt x="11332" y="15915"/>
                </a:cubicBezTo>
                <a:cubicBezTo>
                  <a:pt x="11421" y="15915"/>
                  <a:pt x="11635" y="15785"/>
                  <a:pt x="11850" y="15605"/>
                </a:cubicBezTo>
                <a:cubicBezTo>
                  <a:pt x="11910" y="15555"/>
                  <a:pt x="11998" y="15512"/>
                  <a:pt x="12047" y="15512"/>
                </a:cubicBezTo>
                <a:cubicBezTo>
                  <a:pt x="12096" y="15511"/>
                  <a:pt x="12218" y="15430"/>
                  <a:pt x="12318" y="15331"/>
                </a:cubicBezTo>
                <a:cubicBezTo>
                  <a:pt x="12417" y="15231"/>
                  <a:pt x="12499" y="15163"/>
                  <a:pt x="12499" y="15179"/>
                </a:cubicBezTo>
                <a:cubicBezTo>
                  <a:pt x="12499" y="15194"/>
                  <a:pt x="12580" y="15144"/>
                  <a:pt x="12680" y="15068"/>
                </a:cubicBezTo>
                <a:cubicBezTo>
                  <a:pt x="12779" y="14992"/>
                  <a:pt x="12884" y="14929"/>
                  <a:pt x="12913" y="14929"/>
                </a:cubicBezTo>
                <a:cubicBezTo>
                  <a:pt x="12941" y="14929"/>
                  <a:pt x="12976" y="14900"/>
                  <a:pt x="12990" y="14864"/>
                </a:cubicBezTo>
                <a:cubicBezTo>
                  <a:pt x="13004" y="14826"/>
                  <a:pt x="13043" y="14810"/>
                  <a:pt x="13081" y="14825"/>
                </a:cubicBezTo>
                <a:cubicBezTo>
                  <a:pt x="13118" y="14839"/>
                  <a:pt x="13146" y="14830"/>
                  <a:pt x="13146" y="14807"/>
                </a:cubicBezTo>
                <a:cubicBezTo>
                  <a:pt x="13146" y="14756"/>
                  <a:pt x="13652" y="14438"/>
                  <a:pt x="13733" y="14438"/>
                </a:cubicBezTo>
                <a:cubicBezTo>
                  <a:pt x="13763" y="14438"/>
                  <a:pt x="13800" y="14418"/>
                  <a:pt x="13815" y="14394"/>
                </a:cubicBezTo>
                <a:cubicBezTo>
                  <a:pt x="13829" y="14369"/>
                  <a:pt x="13889" y="14348"/>
                  <a:pt x="13945" y="14348"/>
                </a:cubicBezTo>
                <a:cubicBezTo>
                  <a:pt x="14002" y="14348"/>
                  <a:pt x="14060" y="14369"/>
                  <a:pt x="14074" y="14394"/>
                </a:cubicBezTo>
                <a:cubicBezTo>
                  <a:pt x="14089" y="14418"/>
                  <a:pt x="14141" y="14438"/>
                  <a:pt x="14189" y="14438"/>
                </a:cubicBezTo>
                <a:cubicBezTo>
                  <a:pt x="14238" y="14438"/>
                  <a:pt x="14345" y="14508"/>
                  <a:pt x="14428" y="14595"/>
                </a:cubicBezTo>
                <a:cubicBezTo>
                  <a:pt x="14511" y="14681"/>
                  <a:pt x="14583" y="14751"/>
                  <a:pt x="14589" y="14751"/>
                </a:cubicBezTo>
                <a:cubicBezTo>
                  <a:pt x="14619" y="14751"/>
                  <a:pt x="14595" y="14585"/>
                  <a:pt x="14557" y="14536"/>
                </a:cubicBezTo>
                <a:cubicBezTo>
                  <a:pt x="14476" y="14429"/>
                  <a:pt x="14162" y="14263"/>
                  <a:pt x="14007" y="14245"/>
                </a:cubicBezTo>
                <a:cubicBezTo>
                  <a:pt x="13826" y="14225"/>
                  <a:pt x="13470" y="14020"/>
                  <a:pt x="13424" y="13911"/>
                </a:cubicBezTo>
                <a:cubicBezTo>
                  <a:pt x="13326" y="13676"/>
                  <a:pt x="13247" y="12819"/>
                  <a:pt x="13314" y="12716"/>
                </a:cubicBezTo>
                <a:cubicBezTo>
                  <a:pt x="13367" y="12635"/>
                  <a:pt x="13343" y="12368"/>
                  <a:pt x="13281" y="12346"/>
                </a:cubicBezTo>
                <a:cubicBezTo>
                  <a:pt x="13236" y="12330"/>
                  <a:pt x="13225" y="12355"/>
                  <a:pt x="13242" y="12444"/>
                </a:cubicBezTo>
                <a:cubicBezTo>
                  <a:pt x="13254" y="12509"/>
                  <a:pt x="13251" y="12571"/>
                  <a:pt x="13234" y="12582"/>
                </a:cubicBezTo>
                <a:cubicBezTo>
                  <a:pt x="13177" y="12619"/>
                  <a:pt x="13151" y="13387"/>
                  <a:pt x="13199" y="13633"/>
                </a:cubicBezTo>
                <a:cubicBezTo>
                  <a:pt x="13211" y="13695"/>
                  <a:pt x="13224" y="13771"/>
                  <a:pt x="13227" y="13801"/>
                </a:cubicBezTo>
                <a:cubicBezTo>
                  <a:pt x="13230" y="13832"/>
                  <a:pt x="13302" y="13936"/>
                  <a:pt x="13388" y="14035"/>
                </a:cubicBezTo>
                <a:cubicBezTo>
                  <a:pt x="13596" y="14273"/>
                  <a:pt x="13566" y="14355"/>
                  <a:pt x="13276" y="14333"/>
                </a:cubicBezTo>
                <a:cubicBezTo>
                  <a:pt x="13157" y="14324"/>
                  <a:pt x="13046" y="14305"/>
                  <a:pt x="13031" y="14289"/>
                </a:cubicBezTo>
                <a:cubicBezTo>
                  <a:pt x="13015" y="14273"/>
                  <a:pt x="12947" y="14260"/>
                  <a:pt x="12880" y="14260"/>
                </a:cubicBezTo>
                <a:cubicBezTo>
                  <a:pt x="12812" y="14260"/>
                  <a:pt x="12722" y="14241"/>
                  <a:pt x="12681" y="14219"/>
                </a:cubicBezTo>
                <a:cubicBezTo>
                  <a:pt x="12609" y="14181"/>
                  <a:pt x="12481" y="14125"/>
                  <a:pt x="12304" y="14053"/>
                </a:cubicBezTo>
                <a:cubicBezTo>
                  <a:pt x="12256" y="14033"/>
                  <a:pt x="12198" y="14017"/>
                  <a:pt x="12174" y="14015"/>
                </a:cubicBezTo>
                <a:cubicBezTo>
                  <a:pt x="12151" y="14013"/>
                  <a:pt x="12040" y="13966"/>
                  <a:pt x="11927" y="13911"/>
                </a:cubicBezTo>
                <a:cubicBezTo>
                  <a:pt x="11815" y="13856"/>
                  <a:pt x="11704" y="13811"/>
                  <a:pt x="11683" y="13811"/>
                </a:cubicBezTo>
                <a:cubicBezTo>
                  <a:pt x="11662" y="13811"/>
                  <a:pt x="11622" y="13781"/>
                  <a:pt x="11592" y="13744"/>
                </a:cubicBezTo>
                <a:cubicBezTo>
                  <a:pt x="11563" y="13707"/>
                  <a:pt x="11490" y="13679"/>
                  <a:pt x="11432" y="13679"/>
                </a:cubicBezTo>
                <a:cubicBezTo>
                  <a:pt x="11373" y="13679"/>
                  <a:pt x="11276" y="13637"/>
                  <a:pt x="11216" y="13588"/>
                </a:cubicBezTo>
                <a:cubicBezTo>
                  <a:pt x="11156" y="13538"/>
                  <a:pt x="11072" y="13499"/>
                  <a:pt x="11032" y="13499"/>
                </a:cubicBezTo>
                <a:cubicBezTo>
                  <a:pt x="10991" y="13499"/>
                  <a:pt x="10944" y="13484"/>
                  <a:pt x="10926" y="13465"/>
                </a:cubicBezTo>
                <a:cubicBezTo>
                  <a:pt x="10908" y="13447"/>
                  <a:pt x="10881" y="13432"/>
                  <a:pt x="10865" y="13431"/>
                </a:cubicBezTo>
                <a:cubicBezTo>
                  <a:pt x="10849" y="13430"/>
                  <a:pt x="10794" y="13403"/>
                  <a:pt x="10741" y="13372"/>
                </a:cubicBezTo>
                <a:cubicBezTo>
                  <a:pt x="10687" y="13341"/>
                  <a:pt x="10643" y="13330"/>
                  <a:pt x="10643" y="13346"/>
                </a:cubicBezTo>
                <a:cubicBezTo>
                  <a:pt x="10643" y="13362"/>
                  <a:pt x="10615" y="13352"/>
                  <a:pt x="10582" y="13323"/>
                </a:cubicBezTo>
                <a:cubicBezTo>
                  <a:pt x="10502" y="13255"/>
                  <a:pt x="9784" y="13231"/>
                  <a:pt x="9677" y="13294"/>
                </a:cubicBezTo>
                <a:cubicBezTo>
                  <a:pt x="9632" y="13320"/>
                  <a:pt x="9547" y="13387"/>
                  <a:pt x="9489" y="13441"/>
                </a:cubicBezTo>
                <a:cubicBezTo>
                  <a:pt x="9431" y="13495"/>
                  <a:pt x="9359" y="13528"/>
                  <a:pt x="9329" y="13516"/>
                </a:cubicBezTo>
                <a:cubicBezTo>
                  <a:pt x="9298" y="13504"/>
                  <a:pt x="9260" y="13526"/>
                  <a:pt x="9245" y="13566"/>
                </a:cubicBezTo>
                <a:cubicBezTo>
                  <a:pt x="9230" y="13607"/>
                  <a:pt x="9197" y="13625"/>
                  <a:pt x="9170" y="13607"/>
                </a:cubicBezTo>
                <a:cubicBezTo>
                  <a:pt x="9142" y="13589"/>
                  <a:pt x="9086" y="13622"/>
                  <a:pt x="9042" y="13682"/>
                </a:cubicBezTo>
                <a:lnTo>
                  <a:pt x="8965" y="13788"/>
                </a:lnTo>
                <a:lnTo>
                  <a:pt x="8913" y="13654"/>
                </a:lnTo>
                <a:cubicBezTo>
                  <a:pt x="8885" y="13581"/>
                  <a:pt x="8863" y="13490"/>
                  <a:pt x="8864" y="13452"/>
                </a:cubicBezTo>
                <a:cubicBezTo>
                  <a:pt x="8868" y="13359"/>
                  <a:pt x="8598" y="12820"/>
                  <a:pt x="8546" y="12816"/>
                </a:cubicBezTo>
                <a:cubicBezTo>
                  <a:pt x="8471" y="12809"/>
                  <a:pt x="8477" y="12966"/>
                  <a:pt x="8556" y="13088"/>
                </a:cubicBezTo>
                <a:cubicBezTo>
                  <a:pt x="8599" y="13155"/>
                  <a:pt x="8634" y="13228"/>
                  <a:pt x="8635" y="13253"/>
                </a:cubicBezTo>
                <a:cubicBezTo>
                  <a:pt x="8636" y="13278"/>
                  <a:pt x="8659" y="13340"/>
                  <a:pt x="8688" y="13392"/>
                </a:cubicBezTo>
                <a:cubicBezTo>
                  <a:pt x="8717" y="13444"/>
                  <a:pt x="8728" y="13499"/>
                  <a:pt x="8713" y="13514"/>
                </a:cubicBezTo>
                <a:cubicBezTo>
                  <a:pt x="8699" y="13529"/>
                  <a:pt x="8712" y="13571"/>
                  <a:pt x="8742" y="13609"/>
                </a:cubicBezTo>
                <a:cubicBezTo>
                  <a:pt x="8827" y="13716"/>
                  <a:pt x="8855" y="14141"/>
                  <a:pt x="8805" y="14606"/>
                </a:cubicBezTo>
                <a:cubicBezTo>
                  <a:pt x="8788" y="14756"/>
                  <a:pt x="8795" y="14865"/>
                  <a:pt x="8827" y="14905"/>
                </a:cubicBezTo>
                <a:cubicBezTo>
                  <a:pt x="8861" y="14948"/>
                  <a:pt x="8863" y="14975"/>
                  <a:pt x="8831" y="14996"/>
                </a:cubicBezTo>
                <a:cubicBezTo>
                  <a:pt x="8806" y="15012"/>
                  <a:pt x="8793" y="15041"/>
                  <a:pt x="8805" y="15060"/>
                </a:cubicBezTo>
                <a:cubicBezTo>
                  <a:pt x="8816" y="15078"/>
                  <a:pt x="8800" y="15194"/>
                  <a:pt x="8768" y="15318"/>
                </a:cubicBezTo>
                <a:cubicBezTo>
                  <a:pt x="8735" y="15449"/>
                  <a:pt x="8727" y="15572"/>
                  <a:pt x="8748" y="15611"/>
                </a:cubicBezTo>
                <a:cubicBezTo>
                  <a:pt x="8771" y="15654"/>
                  <a:pt x="8754" y="15747"/>
                  <a:pt x="8698" y="15868"/>
                </a:cubicBezTo>
                <a:cubicBezTo>
                  <a:pt x="8649" y="15971"/>
                  <a:pt x="8603" y="16130"/>
                  <a:pt x="8595" y="16220"/>
                </a:cubicBezTo>
                <a:cubicBezTo>
                  <a:pt x="8588" y="16310"/>
                  <a:pt x="8556" y="16443"/>
                  <a:pt x="8526" y="16517"/>
                </a:cubicBezTo>
                <a:cubicBezTo>
                  <a:pt x="8496" y="16591"/>
                  <a:pt x="8469" y="16705"/>
                  <a:pt x="8466" y="16772"/>
                </a:cubicBezTo>
                <a:cubicBezTo>
                  <a:pt x="8463" y="16838"/>
                  <a:pt x="8447" y="16907"/>
                  <a:pt x="8430" y="16925"/>
                </a:cubicBezTo>
                <a:cubicBezTo>
                  <a:pt x="8413" y="16943"/>
                  <a:pt x="8399" y="17002"/>
                  <a:pt x="8399" y="17054"/>
                </a:cubicBezTo>
                <a:cubicBezTo>
                  <a:pt x="8399" y="17106"/>
                  <a:pt x="8379" y="17169"/>
                  <a:pt x="8356" y="17193"/>
                </a:cubicBezTo>
                <a:cubicBezTo>
                  <a:pt x="8333" y="17217"/>
                  <a:pt x="8307" y="17276"/>
                  <a:pt x="8298" y="17325"/>
                </a:cubicBezTo>
                <a:cubicBezTo>
                  <a:pt x="8266" y="17499"/>
                  <a:pt x="8183" y="17659"/>
                  <a:pt x="8125" y="17659"/>
                </a:cubicBezTo>
                <a:cubicBezTo>
                  <a:pt x="8092" y="17659"/>
                  <a:pt x="8031" y="17698"/>
                  <a:pt x="7989" y="17746"/>
                </a:cubicBezTo>
                <a:cubicBezTo>
                  <a:pt x="7846" y="17910"/>
                  <a:pt x="7613" y="17998"/>
                  <a:pt x="7278" y="18012"/>
                </a:cubicBezTo>
                <a:cubicBezTo>
                  <a:pt x="7005" y="18023"/>
                  <a:pt x="6902" y="18051"/>
                  <a:pt x="6612" y="18200"/>
                </a:cubicBezTo>
                <a:cubicBezTo>
                  <a:pt x="6424" y="18296"/>
                  <a:pt x="6260" y="18367"/>
                  <a:pt x="6248" y="18355"/>
                </a:cubicBezTo>
                <a:cubicBezTo>
                  <a:pt x="6237" y="18343"/>
                  <a:pt x="6193" y="18352"/>
                  <a:pt x="6149" y="18376"/>
                </a:cubicBezTo>
                <a:cubicBezTo>
                  <a:pt x="6088" y="18410"/>
                  <a:pt x="6060" y="18399"/>
                  <a:pt x="6022" y="18325"/>
                </a:cubicBezTo>
                <a:cubicBezTo>
                  <a:pt x="5995" y="18274"/>
                  <a:pt x="5986" y="18202"/>
                  <a:pt x="6000" y="18164"/>
                </a:cubicBezTo>
                <a:cubicBezTo>
                  <a:pt x="6014" y="18126"/>
                  <a:pt x="6008" y="18072"/>
                  <a:pt x="5986" y="18045"/>
                </a:cubicBezTo>
                <a:cubicBezTo>
                  <a:pt x="5934" y="17980"/>
                  <a:pt x="5911" y="17650"/>
                  <a:pt x="5953" y="17580"/>
                </a:cubicBezTo>
                <a:cubicBezTo>
                  <a:pt x="5970" y="17550"/>
                  <a:pt x="5963" y="17485"/>
                  <a:pt x="5937" y="17434"/>
                </a:cubicBezTo>
                <a:cubicBezTo>
                  <a:pt x="5911" y="17384"/>
                  <a:pt x="5901" y="17305"/>
                  <a:pt x="5915" y="17260"/>
                </a:cubicBezTo>
                <a:cubicBezTo>
                  <a:pt x="5929" y="17215"/>
                  <a:pt x="5949" y="16829"/>
                  <a:pt x="5960" y="16401"/>
                </a:cubicBezTo>
                <a:cubicBezTo>
                  <a:pt x="5972" y="15973"/>
                  <a:pt x="5992" y="15301"/>
                  <a:pt x="6003" y="14908"/>
                </a:cubicBezTo>
                <a:cubicBezTo>
                  <a:pt x="6039" y="13597"/>
                  <a:pt x="6033" y="12865"/>
                  <a:pt x="5989" y="12819"/>
                </a:cubicBezTo>
                <a:cubicBezTo>
                  <a:pt x="5963" y="12792"/>
                  <a:pt x="5961" y="12723"/>
                  <a:pt x="5982" y="12644"/>
                </a:cubicBezTo>
                <a:cubicBezTo>
                  <a:pt x="6015" y="12526"/>
                  <a:pt x="6001" y="12297"/>
                  <a:pt x="5959" y="12253"/>
                </a:cubicBezTo>
                <a:cubicBezTo>
                  <a:pt x="5917" y="12210"/>
                  <a:pt x="6071" y="11982"/>
                  <a:pt x="6127" y="12004"/>
                </a:cubicBezTo>
                <a:cubicBezTo>
                  <a:pt x="6161" y="12018"/>
                  <a:pt x="6224" y="11978"/>
                  <a:pt x="6269" y="11911"/>
                </a:cubicBezTo>
                <a:cubicBezTo>
                  <a:pt x="6313" y="11847"/>
                  <a:pt x="6394" y="11733"/>
                  <a:pt x="6450" y="11660"/>
                </a:cubicBezTo>
                <a:cubicBezTo>
                  <a:pt x="6547" y="11534"/>
                  <a:pt x="6558" y="11531"/>
                  <a:pt x="6634" y="11603"/>
                </a:cubicBezTo>
                <a:cubicBezTo>
                  <a:pt x="6735" y="11698"/>
                  <a:pt x="6796" y="11920"/>
                  <a:pt x="6774" y="12112"/>
                </a:cubicBezTo>
                <a:cubicBezTo>
                  <a:pt x="6765" y="12193"/>
                  <a:pt x="6779" y="12285"/>
                  <a:pt x="6804" y="12316"/>
                </a:cubicBezTo>
                <a:cubicBezTo>
                  <a:pt x="6834" y="12354"/>
                  <a:pt x="6833" y="12381"/>
                  <a:pt x="6804" y="12399"/>
                </a:cubicBezTo>
                <a:cubicBezTo>
                  <a:pt x="6761" y="12427"/>
                  <a:pt x="6776" y="13570"/>
                  <a:pt x="6823" y="13901"/>
                </a:cubicBezTo>
                <a:cubicBezTo>
                  <a:pt x="6835" y="13987"/>
                  <a:pt x="6856" y="14139"/>
                  <a:pt x="6869" y="14237"/>
                </a:cubicBezTo>
                <a:cubicBezTo>
                  <a:pt x="6894" y="14432"/>
                  <a:pt x="6967" y="14703"/>
                  <a:pt x="7013" y="14774"/>
                </a:cubicBezTo>
                <a:cubicBezTo>
                  <a:pt x="7046" y="14824"/>
                  <a:pt x="7042" y="14958"/>
                  <a:pt x="6998" y="15221"/>
                </a:cubicBezTo>
                <a:cubicBezTo>
                  <a:pt x="6981" y="15320"/>
                  <a:pt x="6957" y="15513"/>
                  <a:pt x="6944" y="15652"/>
                </a:cubicBezTo>
                <a:cubicBezTo>
                  <a:pt x="6925" y="15868"/>
                  <a:pt x="6934" y="15917"/>
                  <a:pt x="7012" y="15998"/>
                </a:cubicBezTo>
                <a:cubicBezTo>
                  <a:pt x="7062" y="16050"/>
                  <a:pt x="7149" y="16093"/>
                  <a:pt x="7204" y="16093"/>
                </a:cubicBezTo>
                <a:cubicBezTo>
                  <a:pt x="7391" y="16093"/>
                  <a:pt x="7465" y="16196"/>
                  <a:pt x="7492" y="16493"/>
                </a:cubicBezTo>
                <a:cubicBezTo>
                  <a:pt x="7511" y="16697"/>
                  <a:pt x="7502" y="16782"/>
                  <a:pt x="7459" y="16819"/>
                </a:cubicBezTo>
                <a:cubicBezTo>
                  <a:pt x="7427" y="16847"/>
                  <a:pt x="7409" y="16908"/>
                  <a:pt x="7421" y="16954"/>
                </a:cubicBezTo>
                <a:cubicBezTo>
                  <a:pt x="7433" y="17003"/>
                  <a:pt x="7417" y="17048"/>
                  <a:pt x="7380" y="17062"/>
                </a:cubicBezTo>
                <a:cubicBezTo>
                  <a:pt x="7339" y="17078"/>
                  <a:pt x="7319" y="17144"/>
                  <a:pt x="7323" y="17250"/>
                </a:cubicBezTo>
                <a:cubicBezTo>
                  <a:pt x="7327" y="17339"/>
                  <a:pt x="7316" y="17446"/>
                  <a:pt x="7300" y="17486"/>
                </a:cubicBezTo>
                <a:cubicBezTo>
                  <a:pt x="7283" y="17527"/>
                  <a:pt x="7291" y="17574"/>
                  <a:pt x="7317" y="17591"/>
                </a:cubicBezTo>
                <a:cubicBezTo>
                  <a:pt x="7374" y="17627"/>
                  <a:pt x="7496" y="17534"/>
                  <a:pt x="7486" y="17462"/>
                </a:cubicBezTo>
                <a:cubicBezTo>
                  <a:pt x="7482" y="17435"/>
                  <a:pt x="7510" y="17336"/>
                  <a:pt x="7550" y="17243"/>
                </a:cubicBezTo>
                <a:cubicBezTo>
                  <a:pt x="7599" y="17130"/>
                  <a:pt x="7630" y="16907"/>
                  <a:pt x="7643" y="16561"/>
                </a:cubicBezTo>
                <a:cubicBezTo>
                  <a:pt x="7661" y="16088"/>
                  <a:pt x="7706" y="15869"/>
                  <a:pt x="7785" y="15869"/>
                </a:cubicBezTo>
                <a:cubicBezTo>
                  <a:pt x="7802" y="15869"/>
                  <a:pt x="7814" y="15774"/>
                  <a:pt x="7813" y="15657"/>
                </a:cubicBezTo>
                <a:cubicBezTo>
                  <a:pt x="7812" y="15540"/>
                  <a:pt x="7835" y="15394"/>
                  <a:pt x="7862" y="15332"/>
                </a:cubicBezTo>
                <a:cubicBezTo>
                  <a:pt x="7891" y="15266"/>
                  <a:pt x="7897" y="15170"/>
                  <a:pt x="7878" y="15097"/>
                </a:cubicBezTo>
                <a:cubicBezTo>
                  <a:pt x="7859" y="15030"/>
                  <a:pt x="7854" y="14975"/>
                  <a:pt x="7867" y="14975"/>
                </a:cubicBezTo>
                <a:cubicBezTo>
                  <a:pt x="7879" y="14975"/>
                  <a:pt x="7870" y="14948"/>
                  <a:pt x="7844" y="14916"/>
                </a:cubicBezTo>
                <a:cubicBezTo>
                  <a:pt x="7807" y="14869"/>
                  <a:pt x="7801" y="14595"/>
                  <a:pt x="7838" y="14595"/>
                </a:cubicBezTo>
                <a:cubicBezTo>
                  <a:pt x="7865" y="14595"/>
                  <a:pt x="7868" y="14366"/>
                  <a:pt x="7841" y="14327"/>
                </a:cubicBezTo>
                <a:cubicBezTo>
                  <a:pt x="7825" y="14302"/>
                  <a:pt x="7817" y="14230"/>
                  <a:pt x="7824" y="14169"/>
                </a:cubicBezTo>
                <a:cubicBezTo>
                  <a:pt x="7831" y="14107"/>
                  <a:pt x="7843" y="13943"/>
                  <a:pt x="7852" y="13801"/>
                </a:cubicBezTo>
                <a:cubicBezTo>
                  <a:pt x="7861" y="13660"/>
                  <a:pt x="7893" y="13514"/>
                  <a:pt x="7922" y="13478"/>
                </a:cubicBezTo>
                <a:cubicBezTo>
                  <a:pt x="7950" y="13442"/>
                  <a:pt x="7962" y="13394"/>
                  <a:pt x="7948" y="13371"/>
                </a:cubicBezTo>
                <a:cubicBezTo>
                  <a:pt x="7934" y="13347"/>
                  <a:pt x="7972" y="13266"/>
                  <a:pt x="8033" y="13191"/>
                </a:cubicBezTo>
                <a:cubicBezTo>
                  <a:pt x="8095" y="13116"/>
                  <a:pt x="8134" y="13035"/>
                  <a:pt x="8120" y="13011"/>
                </a:cubicBezTo>
                <a:cubicBezTo>
                  <a:pt x="8106" y="12988"/>
                  <a:pt x="8128" y="12948"/>
                  <a:pt x="8170" y="12923"/>
                </a:cubicBezTo>
                <a:cubicBezTo>
                  <a:pt x="8212" y="12899"/>
                  <a:pt x="8233" y="12864"/>
                  <a:pt x="8216" y="12847"/>
                </a:cubicBezTo>
                <a:cubicBezTo>
                  <a:pt x="8199" y="12829"/>
                  <a:pt x="8228" y="12753"/>
                  <a:pt x="8280" y="12677"/>
                </a:cubicBezTo>
                <a:cubicBezTo>
                  <a:pt x="8381" y="12530"/>
                  <a:pt x="8398" y="12469"/>
                  <a:pt x="8417" y="12182"/>
                </a:cubicBezTo>
                <a:cubicBezTo>
                  <a:pt x="8424" y="12080"/>
                  <a:pt x="8468" y="11961"/>
                  <a:pt x="8521" y="11898"/>
                </a:cubicBezTo>
                <a:cubicBezTo>
                  <a:pt x="8572" y="11839"/>
                  <a:pt x="8615" y="11748"/>
                  <a:pt x="8616" y="11694"/>
                </a:cubicBezTo>
                <a:cubicBezTo>
                  <a:pt x="8617" y="11641"/>
                  <a:pt x="8672" y="11532"/>
                  <a:pt x="8738" y="11451"/>
                </a:cubicBezTo>
                <a:cubicBezTo>
                  <a:pt x="8844" y="11324"/>
                  <a:pt x="8868" y="11312"/>
                  <a:pt x="8915" y="11371"/>
                </a:cubicBezTo>
                <a:cubicBezTo>
                  <a:pt x="8945" y="11408"/>
                  <a:pt x="8970" y="11532"/>
                  <a:pt x="8971" y="11645"/>
                </a:cubicBezTo>
                <a:cubicBezTo>
                  <a:pt x="8974" y="11819"/>
                  <a:pt x="8991" y="11859"/>
                  <a:pt x="9075" y="11892"/>
                </a:cubicBezTo>
                <a:cubicBezTo>
                  <a:pt x="9130" y="11914"/>
                  <a:pt x="9176" y="11952"/>
                  <a:pt x="9176" y="11977"/>
                </a:cubicBezTo>
                <a:cubicBezTo>
                  <a:pt x="9176" y="12002"/>
                  <a:pt x="9198" y="12022"/>
                  <a:pt x="9226" y="12022"/>
                </a:cubicBezTo>
                <a:cubicBezTo>
                  <a:pt x="9255" y="12022"/>
                  <a:pt x="9321" y="12065"/>
                  <a:pt x="9374" y="12117"/>
                </a:cubicBezTo>
                <a:cubicBezTo>
                  <a:pt x="9465" y="12205"/>
                  <a:pt x="9765" y="12262"/>
                  <a:pt x="9802" y="12199"/>
                </a:cubicBezTo>
                <a:cubicBezTo>
                  <a:pt x="9831" y="12152"/>
                  <a:pt x="10088" y="12210"/>
                  <a:pt x="10109" y="12269"/>
                </a:cubicBezTo>
                <a:cubicBezTo>
                  <a:pt x="10122" y="12304"/>
                  <a:pt x="10210" y="12243"/>
                  <a:pt x="10345" y="12106"/>
                </a:cubicBezTo>
                <a:cubicBezTo>
                  <a:pt x="10465" y="11985"/>
                  <a:pt x="10582" y="11899"/>
                  <a:pt x="10604" y="11913"/>
                </a:cubicBezTo>
                <a:cubicBezTo>
                  <a:pt x="10626" y="11927"/>
                  <a:pt x="10643" y="11917"/>
                  <a:pt x="10643" y="11890"/>
                </a:cubicBezTo>
                <a:cubicBezTo>
                  <a:pt x="10643" y="11864"/>
                  <a:pt x="10688" y="11824"/>
                  <a:pt x="10742" y="11802"/>
                </a:cubicBezTo>
                <a:cubicBezTo>
                  <a:pt x="10819" y="11772"/>
                  <a:pt x="10841" y="11728"/>
                  <a:pt x="10844" y="11605"/>
                </a:cubicBezTo>
                <a:cubicBezTo>
                  <a:pt x="10847" y="11517"/>
                  <a:pt x="10894" y="11372"/>
                  <a:pt x="10947" y="11283"/>
                </a:cubicBezTo>
                <a:cubicBezTo>
                  <a:pt x="11029" y="11145"/>
                  <a:pt x="11035" y="11106"/>
                  <a:pt x="10989" y="11017"/>
                </a:cubicBezTo>
                <a:cubicBezTo>
                  <a:pt x="10960" y="10960"/>
                  <a:pt x="10949" y="10889"/>
                  <a:pt x="10966" y="10860"/>
                </a:cubicBezTo>
                <a:cubicBezTo>
                  <a:pt x="10983" y="10832"/>
                  <a:pt x="10969" y="10776"/>
                  <a:pt x="10936" y="10735"/>
                </a:cubicBezTo>
                <a:cubicBezTo>
                  <a:pt x="10902" y="10693"/>
                  <a:pt x="10869" y="10588"/>
                  <a:pt x="10862" y="10503"/>
                </a:cubicBezTo>
                <a:cubicBezTo>
                  <a:pt x="10849" y="10344"/>
                  <a:pt x="10747" y="10222"/>
                  <a:pt x="10656" y="10255"/>
                </a:cubicBezTo>
                <a:cubicBezTo>
                  <a:pt x="10627" y="10265"/>
                  <a:pt x="10562" y="10203"/>
                  <a:pt x="10511" y="10116"/>
                </a:cubicBezTo>
                <a:cubicBezTo>
                  <a:pt x="10415" y="9955"/>
                  <a:pt x="10240" y="9852"/>
                  <a:pt x="10157" y="9906"/>
                </a:cubicBezTo>
                <a:cubicBezTo>
                  <a:pt x="10083" y="9953"/>
                  <a:pt x="9788" y="9927"/>
                  <a:pt x="9689" y="9865"/>
                </a:cubicBezTo>
                <a:cubicBezTo>
                  <a:pt x="9611" y="9816"/>
                  <a:pt x="9591" y="9821"/>
                  <a:pt x="9533" y="9909"/>
                </a:cubicBezTo>
                <a:cubicBezTo>
                  <a:pt x="9497" y="9964"/>
                  <a:pt x="9440" y="10010"/>
                  <a:pt x="9407" y="10010"/>
                </a:cubicBezTo>
                <a:cubicBezTo>
                  <a:pt x="9375" y="10010"/>
                  <a:pt x="9348" y="10032"/>
                  <a:pt x="9348" y="10057"/>
                </a:cubicBezTo>
                <a:cubicBezTo>
                  <a:pt x="9348" y="10083"/>
                  <a:pt x="9281" y="10133"/>
                  <a:pt x="9200" y="10168"/>
                </a:cubicBezTo>
                <a:cubicBezTo>
                  <a:pt x="9024" y="10245"/>
                  <a:pt x="8990" y="10292"/>
                  <a:pt x="8970" y="10500"/>
                </a:cubicBezTo>
                <a:cubicBezTo>
                  <a:pt x="8945" y="10756"/>
                  <a:pt x="8743" y="10912"/>
                  <a:pt x="8743" y="10676"/>
                </a:cubicBezTo>
                <a:cubicBezTo>
                  <a:pt x="8743" y="10627"/>
                  <a:pt x="8725" y="10598"/>
                  <a:pt x="8702" y="10612"/>
                </a:cubicBezTo>
                <a:cubicBezTo>
                  <a:pt x="8651" y="10645"/>
                  <a:pt x="8557" y="10471"/>
                  <a:pt x="8594" y="10410"/>
                </a:cubicBezTo>
                <a:cubicBezTo>
                  <a:pt x="8608" y="10385"/>
                  <a:pt x="8575" y="10327"/>
                  <a:pt x="8520" y="10281"/>
                </a:cubicBezTo>
                <a:cubicBezTo>
                  <a:pt x="8452" y="10224"/>
                  <a:pt x="8419" y="10148"/>
                  <a:pt x="8417" y="10048"/>
                </a:cubicBezTo>
                <a:cubicBezTo>
                  <a:pt x="8416" y="9956"/>
                  <a:pt x="8396" y="9902"/>
                  <a:pt x="8364" y="9909"/>
                </a:cubicBezTo>
                <a:cubicBezTo>
                  <a:pt x="8186" y="9947"/>
                  <a:pt x="7661" y="9944"/>
                  <a:pt x="7623" y="9904"/>
                </a:cubicBezTo>
                <a:cubicBezTo>
                  <a:pt x="7598" y="9878"/>
                  <a:pt x="7578" y="9874"/>
                  <a:pt x="7578" y="9894"/>
                </a:cubicBezTo>
                <a:cubicBezTo>
                  <a:pt x="7578" y="9915"/>
                  <a:pt x="7551" y="9909"/>
                  <a:pt x="7519" y="9881"/>
                </a:cubicBezTo>
                <a:cubicBezTo>
                  <a:pt x="7456" y="9827"/>
                  <a:pt x="7457" y="9741"/>
                  <a:pt x="7533" y="8959"/>
                </a:cubicBezTo>
                <a:cubicBezTo>
                  <a:pt x="7557" y="8713"/>
                  <a:pt x="7576" y="8420"/>
                  <a:pt x="7574" y="8310"/>
                </a:cubicBezTo>
                <a:cubicBezTo>
                  <a:pt x="7572" y="8199"/>
                  <a:pt x="7589" y="7938"/>
                  <a:pt x="7612" y="7729"/>
                </a:cubicBezTo>
                <a:cubicBezTo>
                  <a:pt x="7636" y="7500"/>
                  <a:pt x="7636" y="7073"/>
                  <a:pt x="7613" y="6656"/>
                </a:cubicBezTo>
                <a:cubicBezTo>
                  <a:pt x="7561" y="5711"/>
                  <a:pt x="7538" y="5511"/>
                  <a:pt x="7449" y="5290"/>
                </a:cubicBezTo>
                <a:cubicBezTo>
                  <a:pt x="7405" y="5179"/>
                  <a:pt x="7351" y="5035"/>
                  <a:pt x="7339" y="4990"/>
                </a:cubicBezTo>
                <a:cubicBezTo>
                  <a:pt x="7334" y="4972"/>
                  <a:pt x="7325" y="4945"/>
                  <a:pt x="7319" y="4933"/>
                </a:cubicBezTo>
                <a:cubicBezTo>
                  <a:pt x="7313" y="4921"/>
                  <a:pt x="7305" y="4896"/>
                  <a:pt x="7301" y="4877"/>
                </a:cubicBezTo>
                <a:cubicBezTo>
                  <a:pt x="7298" y="4859"/>
                  <a:pt x="7248" y="4749"/>
                  <a:pt x="7191" y="4633"/>
                </a:cubicBezTo>
                <a:cubicBezTo>
                  <a:pt x="7096" y="4438"/>
                  <a:pt x="7017" y="4358"/>
                  <a:pt x="7017" y="4460"/>
                </a:cubicBezTo>
                <a:cubicBezTo>
                  <a:pt x="7017" y="4482"/>
                  <a:pt x="7004" y="4536"/>
                  <a:pt x="6988" y="4579"/>
                </a:cubicBezTo>
                <a:cubicBezTo>
                  <a:pt x="6969" y="4632"/>
                  <a:pt x="6976" y="4647"/>
                  <a:pt x="7010" y="4624"/>
                </a:cubicBezTo>
                <a:cubicBezTo>
                  <a:pt x="7054" y="4597"/>
                  <a:pt x="7151" y="4756"/>
                  <a:pt x="7165" y="4876"/>
                </a:cubicBezTo>
                <a:cubicBezTo>
                  <a:pt x="7167" y="4893"/>
                  <a:pt x="7190" y="4930"/>
                  <a:pt x="7218" y="4959"/>
                </a:cubicBezTo>
                <a:cubicBezTo>
                  <a:pt x="7246" y="4988"/>
                  <a:pt x="7259" y="5040"/>
                  <a:pt x="7246" y="5075"/>
                </a:cubicBezTo>
                <a:cubicBezTo>
                  <a:pt x="7233" y="5110"/>
                  <a:pt x="7252" y="5214"/>
                  <a:pt x="7289" y="5305"/>
                </a:cubicBezTo>
                <a:cubicBezTo>
                  <a:pt x="7406" y="5597"/>
                  <a:pt x="7414" y="5642"/>
                  <a:pt x="7431" y="6043"/>
                </a:cubicBezTo>
                <a:cubicBezTo>
                  <a:pt x="7439" y="6259"/>
                  <a:pt x="7458" y="6457"/>
                  <a:pt x="7473" y="6482"/>
                </a:cubicBezTo>
                <a:cubicBezTo>
                  <a:pt x="7512" y="6548"/>
                  <a:pt x="7510" y="7841"/>
                  <a:pt x="7470" y="7908"/>
                </a:cubicBezTo>
                <a:cubicBezTo>
                  <a:pt x="7451" y="7939"/>
                  <a:pt x="7428" y="8209"/>
                  <a:pt x="7420" y="8507"/>
                </a:cubicBezTo>
                <a:cubicBezTo>
                  <a:pt x="7401" y="9130"/>
                  <a:pt x="7380" y="9422"/>
                  <a:pt x="7346" y="9517"/>
                </a:cubicBezTo>
                <a:cubicBezTo>
                  <a:pt x="7332" y="9554"/>
                  <a:pt x="7326" y="9665"/>
                  <a:pt x="7331" y="9764"/>
                </a:cubicBezTo>
                <a:cubicBezTo>
                  <a:pt x="7340" y="9936"/>
                  <a:pt x="7336" y="9943"/>
                  <a:pt x="7207" y="9943"/>
                </a:cubicBezTo>
                <a:cubicBezTo>
                  <a:pt x="7052" y="9943"/>
                  <a:pt x="6916" y="10042"/>
                  <a:pt x="6949" y="10131"/>
                </a:cubicBezTo>
                <a:cubicBezTo>
                  <a:pt x="6961" y="10165"/>
                  <a:pt x="6944" y="10203"/>
                  <a:pt x="6908" y="10217"/>
                </a:cubicBezTo>
                <a:cubicBezTo>
                  <a:pt x="6872" y="10232"/>
                  <a:pt x="6845" y="10266"/>
                  <a:pt x="6848" y="10294"/>
                </a:cubicBezTo>
                <a:cubicBezTo>
                  <a:pt x="6865" y="10444"/>
                  <a:pt x="6834" y="10557"/>
                  <a:pt x="6751" y="10643"/>
                </a:cubicBezTo>
                <a:cubicBezTo>
                  <a:pt x="6666" y="10731"/>
                  <a:pt x="6654" y="10732"/>
                  <a:pt x="6607" y="10666"/>
                </a:cubicBezTo>
                <a:cubicBezTo>
                  <a:pt x="6579" y="10626"/>
                  <a:pt x="6553" y="10519"/>
                  <a:pt x="6549" y="10426"/>
                </a:cubicBezTo>
                <a:cubicBezTo>
                  <a:pt x="6545" y="10333"/>
                  <a:pt x="6512" y="10124"/>
                  <a:pt x="6475" y="9964"/>
                </a:cubicBezTo>
                <a:cubicBezTo>
                  <a:pt x="6438" y="9805"/>
                  <a:pt x="6397" y="9603"/>
                  <a:pt x="6384" y="9517"/>
                </a:cubicBezTo>
                <a:cubicBezTo>
                  <a:pt x="6371" y="9431"/>
                  <a:pt x="6339" y="9336"/>
                  <a:pt x="6316" y="9307"/>
                </a:cubicBezTo>
                <a:cubicBezTo>
                  <a:pt x="6293" y="9277"/>
                  <a:pt x="6287" y="9235"/>
                  <a:pt x="6300" y="9212"/>
                </a:cubicBezTo>
                <a:cubicBezTo>
                  <a:pt x="6314" y="9189"/>
                  <a:pt x="6295" y="9145"/>
                  <a:pt x="6259" y="9114"/>
                </a:cubicBezTo>
                <a:cubicBezTo>
                  <a:pt x="6210" y="9072"/>
                  <a:pt x="6208" y="9045"/>
                  <a:pt x="6245" y="8998"/>
                </a:cubicBezTo>
                <a:cubicBezTo>
                  <a:pt x="6281" y="8954"/>
                  <a:pt x="6281" y="8920"/>
                  <a:pt x="6247" y="8878"/>
                </a:cubicBezTo>
                <a:cubicBezTo>
                  <a:pt x="6221" y="8845"/>
                  <a:pt x="6192" y="8747"/>
                  <a:pt x="6181" y="8657"/>
                </a:cubicBezTo>
                <a:cubicBezTo>
                  <a:pt x="6170" y="8568"/>
                  <a:pt x="6119" y="8370"/>
                  <a:pt x="6067" y="8220"/>
                </a:cubicBezTo>
                <a:cubicBezTo>
                  <a:pt x="6014" y="8064"/>
                  <a:pt x="5985" y="7900"/>
                  <a:pt x="6000" y="7840"/>
                </a:cubicBezTo>
                <a:cubicBezTo>
                  <a:pt x="6014" y="7781"/>
                  <a:pt x="6007" y="7724"/>
                  <a:pt x="5986" y="7711"/>
                </a:cubicBezTo>
                <a:cubicBezTo>
                  <a:pt x="5949" y="7687"/>
                  <a:pt x="5871" y="7297"/>
                  <a:pt x="5888" y="7223"/>
                </a:cubicBezTo>
                <a:cubicBezTo>
                  <a:pt x="5893" y="7203"/>
                  <a:pt x="5872" y="7102"/>
                  <a:pt x="5844" y="6999"/>
                </a:cubicBezTo>
                <a:cubicBezTo>
                  <a:pt x="5816" y="6896"/>
                  <a:pt x="5797" y="6785"/>
                  <a:pt x="5803" y="6753"/>
                </a:cubicBezTo>
                <a:cubicBezTo>
                  <a:pt x="5809" y="6720"/>
                  <a:pt x="5795" y="6671"/>
                  <a:pt x="5773" y="6642"/>
                </a:cubicBezTo>
                <a:cubicBezTo>
                  <a:pt x="5751" y="6613"/>
                  <a:pt x="5718" y="6508"/>
                  <a:pt x="5699" y="6410"/>
                </a:cubicBezTo>
                <a:cubicBezTo>
                  <a:pt x="5680" y="6312"/>
                  <a:pt x="5659" y="6200"/>
                  <a:pt x="5650" y="6163"/>
                </a:cubicBezTo>
                <a:cubicBezTo>
                  <a:pt x="5627" y="6060"/>
                  <a:pt x="5580" y="5229"/>
                  <a:pt x="5583" y="4979"/>
                </a:cubicBezTo>
                <a:cubicBezTo>
                  <a:pt x="5592" y="4188"/>
                  <a:pt x="5654" y="3597"/>
                  <a:pt x="5726" y="3626"/>
                </a:cubicBezTo>
                <a:cubicBezTo>
                  <a:pt x="5740" y="3631"/>
                  <a:pt x="5782" y="3611"/>
                  <a:pt x="5819" y="3580"/>
                </a:cubicBezTo>
                <a:cubicBezTo>
                  <a:pt x="5874" y="3533"/>
                  <a:pt x="5914" y="3544"/>
                  <a:pt x="6063" y="3645"/>
                </a:cubicBezTo>
                <a:cubicBezTo>
                  <a:pt x="6161" y="3712"/>
                  <a:pt x="6273" y="3770"/>
                  <a:pt x="6310" y="3776"/>
                </a:cubicBezTo>
                <a:cubicBezTo>
                  <a:pt x="6347" y="3781"/>
                  <a:pt x="6409" y="3816"/>
                  <a:pt x="6448" y="3851"/>
                </a:cubicBezTo>
                <a:cubicBezTo>
                  <a:pt x="6503" y="3899"/>
                  <a:pt x="6587" y="3908"/>
                  <a:pt x="6798" y="3885"/>
                </a:cubicBezTo>
                <a:cubicBezTo>
                  <a:pt x="7048" y="3859"/>
                  <a:pt x="7100" y="3868"/>
                  <a:pt x="7311" y="3980"/>
                </a:cubicBezTo>
                <a:cubicBezTo>
                  <a:pt x="7440" y="4048"/>
                  <a:pt x="7562" y="4093"/>
                  <a:pt x="7583" y="4079"/>
                </a:cubicBezTo>
                <a:cubicBezTo>
                  <a:pt x="7604" y="4066"/>
                  <a:pt x="7633" y="4087"/>
                  <a:pt x="7648" y="4125"/>
                </a:cubicBezTo>
                <a:cubicBezTo>
                  <a:pt x="7662" y="4164"/>
                  <a:pt x="7707" y="4195"/>
                  <a:pt x="7748" y="4195"/>
                </a:cubicBezTo>
                <a:cubicBezTo>
                  <a:pt x="7837" y="4195"/>
                  <a:pt x="7962" y="4319"/>
                  <a:pt x="8164" y="4607"/>
                </a:cubicBezTo>
                <a:cubicBezTo>
                  <a:pt x="8249" y="4728"/>
                  <a:pt x="8295" y="4827"/>
                  <a:pt x="8269" y="4843"/>
                </a:cubicBezTo>
                <a:cubicBezTo>
                  <a:pt x="8241" y="4861"/>
                  <a:pt x="8243" y="4907"/>
                  <a:pt x="8277" y="4970"/>
                </a:cubicBezTo>
                <a:cubicBezTo>
                  <a:pt x="8306" y="5024"/>
                  <a:pt x="8332" y="5077"/>
                  <a:pt x="8334" y="5090"/>
                </a:cubicBezTo>
                <a:cubicBezTo>
                  <a:pt x="8336" y="5102"/>
                  <a:pt x="8361" y="5158"/>
                  <a:pt x="8391" y="5214"/>
                </a:cubicBezTo>
                <a:cubicBezTo>
                  <a:pt x="8420" y="5269"/>
                  <a:pt x="8434" y="5313"/>
                  <a:pt x="8422" y="5313"/>
                </a:cubicBezTo>
                <a:cubicBezTo>
                  <a:pt x="8410" y="5313"/>
                  <a:pt x="8419" y="5364"/>
                  <a:pt x="8441" y="5424"/>
                </a:cubicBezTo>
                <a:cubicBezTo>
                  <a:pt x="8466" y="5493"/>
                  <a:pt x="8465" y="5543"/>
                  <a:pt x="8439" y="5560"/>
                </a:cubicBezTo>
                <a:cubicBezTo>
                  <a:pt x="8415" y="5575"/>
                  <a:pt x="8427" y="5630"/>
                  <a:pt x="8466" y="5692"/>
                </a:cubicBezTo>
                <a:cubicBezTo>
                  <a:pt x="8503" y="5750"/>
                  <a:pt x="8541" y="5875"/>
                  <a:pt x="8550" y="5969"/>
                </a:cubicBezTo>
                <a:cubicBezTo>
                  <a:pt x="8582" y="6313"/>
                  <a:pt x="8614" y="6592"/>
                  <a:pt x="8641" y="6767"/>
                </a:cubicBezTo>
                <a:cubicBezTo>
                  <a:pt x="8675" y="6992"/>
                  <a:pt x="8686" y="7558"/>
                  <a:pt x="8658" y="7618"/>
                </a:cubicBezTo>
                <a:cubicBezTo>
                  <a:pt x="8647" y="7642"/>
                  <a:pt x="8633" y="7849"/>
                  <a:pt x="8628" y="8078"/>
                </a:cubicBezTo>
                <a:cubicBezTo>
                  <a:pt x="8623" y="8314"/>
                  <a:pt x="8598" y="8522"/>
                  <a:pt x="8570" y="8558"/>
                </a:cubicBezTo>
                <a:cubicBezTo>
                  <a:pt x="8543" y="8592"/>
                  <a:pt x="8532" y="8640"/>
                  <a:pt x="8546" y="8664"/>
                </a:cubicBezTo>
                <a:cubicBezTo>
                  <a:pt x="8561" y="8688"/>
                  <a:pt x="8552" y="8720"/>
                  <a:pt x="8528" y="8736"/>
                </a:cubicBezTo>
                <a:cubicBezTo>
                  <a:pt x="8503" y="8751"/>
                  <a:pt x="8485" y="8817"/>
                  <a:pt x="8485" y="8881"/>
                </a:cubicBezTo>
                <a:cubicBezTo>
                  <a:pt x="8485" y="8945"/>
                  <a:pt x="8451" y="9034"/>
                  <a:pt x="8411" y="9080"/>
                </a:cubicBezTo>
                <a:cubicBezTo>
                  <a:pt x="8310" y="9196"/>
                  <a:pt x="8305" y="9290"/>
                  <a:pt x="8400" y="9282"/>
                </a:cubicBezTo>
                <a:cubicBezTo>
                  <a:pt x="8444" y="9279"/>
                  <a:pt x="8476" y="9265"/>
                  <a:pt x="8474" y="9251"/>
                </a:cubicBezTo>
                <a:cubicBezTo>
                  <a:pt x="8468" y="9212"/>
                  <a:pt x="8536" y="9056"/>
                  <a:pt x="8613" y="8936"/>
                </a:cubicBezTo>
                <a:cubicBezTo>
                  <a:pt x="8652" y="8875"/>
                  <a:pt x="8687" y="8769"/>
                  <a:pt x="8691" y="8701"/>
                </a:cubicBezTo>
                <a:cubicBezTo>
                  <a:pt x="8703" y="8508"/>
                  <a:pt x="8817" y="8266"/>
                  <a:pt x="8896" y="8266"/>
                </a:cubicBezTo>
                <a:cubicBezTo>
                  <a:pt x="8935" y="8266"/>
                  <a:pt x="9019" y="8304"/>
                  <a:pt x="9082" y="8349"/>
                </a:cubicBezTo>
                <a:cubicBezTo>
                  <a:pt x="9145" y="8394"/>
                  <a:pt x="9233" y="8443"/>
                  <a:pt x="9277" y="8460"/>
                </a:cubicBezTo>
                <a:cubicBezTo>
                  <a:pt x="9342" y="8484"/>
                  <a:pt x="9347" y="8503"/>
                  <a:pt x="9304" y="8558"/>
                </a:cubicBezTo>
                <a:cubicBezTo>
                  <a:pt x="9259" y="8613"/>
                  <a:pt x="9265" y="8623"/>
                  <a:pt x="9340" y="8623"/>
                </a:cubicBezTo>
                <a:cubicBezTo>
                  <a:pt x="9389" y="8623"/>
                  <a:pt x="9503" y="8674"/>
                  <a:pt x="9590" y="8736"/>
                </a:cubicBezTo>
                <a:cubicBezTo>
                  <a:pt x="9752" y="8850"/>
                  <a:pt x="10003" y="8883"/>
                  <a:pt x="10120" y="8806"/>
                </a:cubicBezTo>
                <a:cubicBezTo>
                  <a:pt x="10157" y="8782"/>
                  <a:pt x="10219" y="8785"/>
                  <a:pt x="10278" y="8812"/>
                </a:cubicBezTo>
                <a:cubicBezTo>
                  <a:pt x="10351" y="8847"/>
                  <a:pt x="10400" y="8842"/>
                  <a:pt x="10471" y="8789"/>
                </a:cubicBezTo>
                <a:cubicBezTo>
                  <a:pt x="10524" y="8751"/>
                  <a:pt x="10593" y="8730"/>
                  <a:pt x="10627" y="8744"/>
                </a:cubicBezTo>
                <a:cubicBezTo>
                  <a:pt x="10661" y="8757"/>
                  <a:pt x="10722" y="8739"/>
                  <a:pt x="10763" y="8705"/>
                </a:cubicBezTo>
                <a:cubicBezTo>
                  <a:pt x="10803" y="8670"/>
                  <a:pt x="10896" y="8612"/>
                  <a:pt x="10967" y="8577"/>
                </a:cubicBezTo>
                <a:cubicBezTo>
                  <a:pt x="11038" y="8542"/>
                  <a:pt x="11147" y="8479"/>
                  <a:pt x="11210" y="8435"/>
                </a:cubicBezTo>
                <a:cubicBezTo>
                  <a:pt x="11273" y="8391"/>
                  <a:pt x="11354" y="8355"/>
                  <a:pt x="11389" y="8355"/>
                </a:cubicBezTo>
                <a:cubicBezTo>
                  <a:pt x="11424" y="8355"/>
                  <a:pt x="11476" y="8325"/>
                  <a:pt x="11506" y="8288"/>
                </a:cubicBezTo>
                <a:cubicBezTo>
                  <a:pt x="11535" y="8252"/>
                  <a:pt x="11577" y="8232"/>
                  <a:pt x="11598" y="8246"/>
                </a:cubicBezTo>
                <a:cubicBezTo>
                  <a:pt x="11620" y="8260"/>
                  <a:pt x="11687" y="8230"/>
                  <a:pt x="11749" y="8179"/>
                </a:cubicBezTo>
                <a:cubicBezTo>
                  <a:pt x="11812" y="8128"/>
                  <a:pt x="11904" y="8088"/>
                  <a:pt x="11956" y="8088"/>
                </a:cubicBezTo>
                <a:cubicBezTo>
                  <a:pt x="12007" y="8088"/>
                  <a:pt x="12068" y="8068"/>
                  <a:pt x="12091" y="8045"/>
                </a:cubicBezTo>
                <a:cubicBezTo>
                  <a:pt x="12114" y="8022"/>
                  <a:pt x="12220" y="7980"/>
                  <a:pt x="12327" y="7952"/>
                </a:cubicBezTo>
                <a:cubicBezTo>
                  <a:pt x="12434" y="7925"/>
                  <a:pt x="12597" y="7882"/>
                  <a:pt x="12692" y="7858"/>
                </a:cubicBezTo>
                <a:cubicBezTo>
                  <a:pt x="12787" y="7833"/>
                  <a:pt x="12986" y="7801"/>
                  <a:pt x="13135" y="7787"/>
                </a:cubicBezTo>
                <a:cubicBezTo>
                  <a:pt x="13360" y="7767"/>
                  <a:pt x="13409" y="7776"/>
                  <a:pt x="13432" y="7838"/>
                </a:cubicBezTo>
                <a:cubicBezTo>
                  <a:pt x="13449" y="7884"/>
                  <a:pt x="13423" y="7955"/>
                  <a:pt x="13361" y="8022"/>
                </a:cubicBezTo>
                <a:cubicBezTo>
                  <a:pt x="13307" y="8082"/>
                  <a:pt x="13274" y="8144"/>
                  <a:pt x="13290" y="8161"/>
                </a:cubicBezTo>
                <a:cubicBezTo>
                  <a:pt x="13306" y="8178"/>
                  <a:pt x="13291" y="8235"/>
                  <a:pt x="13257" y="8288"/>
                </a:cubicBezTo>
                <a:cubicBezTo>
                  <a:pt x="13138" y="8477"/>
                  <a:pt x="13098" y="8737"/>
                  <a:pt x="13146" y="9013"/>
                </a:cubicBezTo>
                <a:cubicBezTo>
                  <a:pt x="13170" y="9156"/>
                  <a:pt x="13197" y="9345"/>
                  <a:pt x="13205" y="9434"/>
                </a:cubicBezTo>
                <a:cubicBezTo>
                  <a:pt x="13222" y="9616"/>
                  <a:pt x="13260" y="9697"/>
                  <a:pt x="13327" y="9697"/>
                </a:cubicBezTo>
                <a:cubicBezTo>
                  <a:pt x="13368" y="9697"/>
                  <a:pt x="13362" y="9571"/>
                  <a:pt x="13314" y="9383"/>
                </a:cubicBezTo>
                <a:cubicBezTo>
                  <a:pt x="13301" y="9332"/>
                  <a:pt x="13333" y="9319"/>
                  <a:pt x="13448" y="9325"/>
                </a:cubicBezTo>
                <a:cubicBezTo>
                  <a:pt x="13608" y="9333"/>
                  <a:pt x="13662" y="9285"/>
                  <a:pt x="13663" y="9135"/>
                </a:cubicBezTo>
                <a:cubicBezTo>
                  <a:pt x="13664" y="8995"/>
                  <a:pt x="13569" y="8890"/>
                  <a:pt x="13426" y="8874"/>
                </a:cubicBezTo>
                <a:cubicBezTo>
                  <a:pt x="13277" y="8858"/>
                  <a:pt x="13233" y="8722"/>
                  <a:pt x="13322" y="8549"/>
                </a:cubicBezTo>
                <a:cubicBezTo>
                  <a:pt x="13352" y="8492"/>
                  <a:pt x="13363" y="8431"/>
                  <a:pt x="13347" y="8414"/>
                </a:cubicBezTo>
                <a:cubicBezTo>
                  <a:pt x="13331" y="8398"/>
                  <a:pt x="13349" y="8351"/>
                  <a:pt x="13386" y="8308"/>
                </a:cubicBezTo>
                <a:cubicBezTo>
                  <a:pt x="13424" y="8265"/>
                  <a:pt x="13459" y="8202"/>
                  <a:pt x="13464" y="8169"/>
                </a:cubicBezTo>
                <a:cubicBezTo>
                  <a:pt x="13479" y="8065"/>
                  <a:pt x="13676" y="7864"/>
                  <a:pt x="13763" y="7864"/>
                </a:cubicBezTo>
                <a:cubicBezTo>
                  <a:pt x="13808" y="7864"/>
                  <a:pt x="13896" y="7827"/>
                  <a:pt x="13959" y="7784"/>
                </a:cubicBezTo>
                <a:cubicBezTo>
                  <a:pt x="14022" y="7741"/>
                  <a:pt x="14113" y="7684"/>
                  <a:pt x="14161" y="7657"/>
                </a:cubicBezTo>
                <a:cubicBezTo>
                  <a:pt x="14208" y="7629"/>
                  <a:pt x="14247" y="7587"/>
                  <a:pt x="14247" y="7564"/>
                </a:cubicBezTo>
                <a:cubicBezTo>
                  <a:pt x="14247" y="7540"/>
                  <a:pt x="14281" y="7486"/>
                  <a:pt x="14324" y="7441"/>
                </a:cubicBezTo>
                <a:cubicBezTo>
                  <a:pt x="14371" y="7393"/>
                  <a:pt x="14387" y="7343"/>
                  <a:pt x="14364" y="7319"/>
                </a:cubicBezTo>
                <a:cubicBezTo>
                  <a:pt x="14310" y="7263"/>
                  <a:pt x="14173" y="7326"/>
                  <a:pt x="14199" y="7396"/>
                </a:cubicBezTo>
                <a:cubicBezTo>
                  <a:pt x="14223" y="7462"/>
                  <a:pt x="14095" y="7595"/>
                  <a:pt x="14008" y="7595"/>
                </a:cubicBezTo>
                <a:cubicBezTo>
                  <a:pt x="13976" y="7595"/>
                  <a:pt x="13895" y="7648"/>
                  <a:pt x="13829" y="7714"/>
                </a:cubicBezTo>
                <a:lnTo>
                  <a:pt x="13709" y="7833"/>
                </a:lnTo>
                <a:lnTo>
                  <a:pt x="13550" y="7748"/>
                </a:lnTo>
                <a:cubicBezTo>
                  <a:pt x="13463" y="7701"/>
                  <a:pt x="13385" y="7629"/>
                  <a:pt x="13374" y="7588"/>
                </a:cubicBezTo>
                <a:cubicBezTo>
                  <a:pt x="13363" y="7548"/>
                  <a:pt x="13274" y="7472"/>
                  <a:pt x="13174" y="7418"/>
                </a:cubicBezTo>
                <a:cubicBezTo>
                  <a:pt x="13074" y="7365"/>
                  <a:pt x="12922" y="7257"/>
                  <a:pt x="12837" y="7179"/>
                </a:cubicBezTo>
                <a:cubicBezTo>
                  <a:pt x="12752" y="7100"/>
                  <a:pt x="12660" y="7030"/>
                  <a:pt x="12631" y="7024"/>
                </a:cubicBezTo>
                <a:cubicBezTo>
                  <a:pt x="12555" y="7006"/>
                  <a:pt x="12327" y="6824"/>
                  <a:pt x="12327" y="6782"/>
                </a:cubicBezTo>
                <a:cubicBezTo>
                  <a:pt x="12327" y="6762"/>
                  <a:pt x="12298" y="6744"/>
                  <a:pt x="12264" y="6744"/>
                </a:cubicBezTo>
                <a:cubicBezTo>
                  <a:pt x="12190" y="6744"/>
                  <a:pt x="11894" y="6571"/>
                  <a:pt x="11894" y="6527"/>
                </a:cubicBezTo>
                <a:cubicBezTo>
                  <a:pt x="11894" y="6511"/>
                  <a:pt x="11831" y="6459"/>
                  <a:pt x="11754" y="6413"/>
                </a:cubicBezTo>
                <a:cubicBezTo>
                  <a:pt x="11677" y="6367"/>
                  <a:pt x="11571" y="6290"/>
                  <a:pt x="11520" y="6242"/>
                </a:cubicBezTo>
                <a:cubicBezTo>
                  <a:pt x="11468" y="6194"/>
                  <a:pt x="11407" y="6166"/>
                  <a:pt x="11383" y="6181"/>
                </a:cubicBezTo>
                <a:cubicBezTo>
                  <a:pt x="11359" y="6197"/>
                  <a:pt x="11321" y="6179"/>
                  <a:pt x="11299" y="6139"/>
                </a:cubicBezTo>
                <a:cubicBezTo>
                  <a:pt x="11278" y="6099"/>
                  <a:pt x="11247" y="6071"/>
                  <a:pt x="11230" y="6075"/>
                </a:cubicBezTo>
                <a:cubicBezTo>
                  <a:pt x="11189" y="6087"/>
                  <a:pt x="10710" y="5897"/>
                  <a:pt x="10547" y="5804"/>
                </a:cubicBezTo>
                <a:cubicBezTo>
                  <a:pt x="10500" y="5778"/>
                  <a:pt x="10464" y="5779"/>
                  <a:pt x="10446" y="5809"/>
                </a:cubicBezTo>
                <a:cubicBezTo>
                  <a:pt x="10428" y="5840"/>
                  <a:pt x="10394" y="5834"/>
                  <a:pt x="10347" y="5791"/>
                </a:cubicBezTo>
                <a:cubicBezTo>
                  <a:pt x="10308" y="5756"/>
                  <a:pt x="10213" y="5712"/>
                  <a:pt x="10136" y="5695"/>
                </a:cubicBezTo>
                <a:cubicBezTo>
                  <a:pt x="10059" y="5678"/>
                  <a:pt x="9906" y="5586"/>
                  <a:pt x="9795" y="5491"/>
                </a:cubicBezTo>
                <a:cubicBezTo>
                  <a:pt x="9683" y="5396"/>
                  <a:pt x="9578" y="5326"/>
                  <a:pt x="9560" y="5338"/>
                </a:cubicBezTo>
                <a:cubicBezTo>
                  <a:pt x="9543" y="5349"/>
                  <a:pt x="9478" y="5296"/>
                  <a:pt x="9417" y="5220"/>
                </a:cubicBezTo>
                <a:cubicBezTo>
                  <a:pt x="9355" y="5144"/>
                  <a:pt x="9305" y="5098"/>
                  <a:pt x="9305" y="5117"/>
                </a:cubicBezTo>
                <a:cubicBezTo>
                  <a:pt x="9305" y="5136"/>
                  <a:pt x="9242" y="5090"/>
                  <a:pt x="9165" y="5013"/>
                </a:cubicBezTo>
                <a:cubicBezTo>
                  <a:pt x="8830" y="4680"/>
                  <a:pt x="8487" y="4419"/>
                  <a:pt x="8383" y="4419"/>
                </a:cubicBezTo>
                <a:cubicBezTo>
                  <a:pt x="8346" y="4419"/>
                  <a:pt x="8295" y="4378"/>
                  <a:pt x="8269" y="4329"/>
                </a:cubicBezTo>
                <a:cubicBezTo>
                  <a:pt x="8244" y="4280"/>
                  <a:pt x="8188" y="4241"/>
                  <a:pt x="8145" y="4241"/>
                </a:cubicBezTo>
                <a:cubicBezTo>
                  <a:pt x="8103" y="4241"/>
                  <a:pt x="8021" y="4190"/>
                  <a:pt x="7966" y="4128"/>
                </a:cubicBezTo>
                <a:cubicBezTo>
                  <a:pt x="7910" y="4067"/>
                  <a:pt x="7835" y="4016"/>
                  <a:pt x="7797" y="4016"/>
                </a:cubicBezTo>
                <a:cubicBezTo>
                  <a:pt x="7760" y="4016"/>
                  <a:pt x="7667" y="3976"/>
                  <a:pt x="7589" y="3928"/>
                </a:cubicBezTo>
                <a:cubicBezTo>
                  <a:pt x="7512" y="3879"/>
                  <a:pt x="7448" y="3853"/>
                  <a:pt x="7448" y="3869"/>
                </a:cubicBezTo>
                <a:cubicBezTo>
                  <a:pt x="7448" y="3885"/>
                  <a:pt x="7415" y="3865"/>
                  <a:pt x="7374" y="3826"/>
                </a:cubicBezTo>
                <a:cubicBezTo>
                  <a:pt x="7318" y="3775"/>
                  <a:pt x="7201" y="3759"/>
                  <a:pt x="6921" y="3759"/>
                </a:cubicBezTo>
                <a:cubicBezTo>
                  <a:pt x="6681" y="3760"/>
                  <a:pt x="6519" y="3739"/>
                  <a:pt x="6478" y="3704"/>
                </a:cubicBezTo>
                <a:cubicBezTo>
                  <a:pt x="6443" y="3673"/>
                  <a:pt x="6414" y="3664"/>
                  <a:pt x="6414" y="3683"/>
                </a:cubicBezTo>
                <a:cubicBezTo>
                  <a:pt x="6414" y="3702"/>
                  <a:pt x="6373" y="3680"/>
                  <a:pt x="6326" y="3635"/>
                </a:cubicBezTo>
                <a:cubicBezTo>
                  <a:pt x="6217" y="3533"/>
                  <a:pt x="6215" y="3452"/>
                  <a:pt x="6322" y="3392"/>
                </a:cubicBezTo>
                <a:cubicBezTo>
                  <a:pt x="6445" y="3324"/>
                  <a:pt x="6533" y="3335"/>
                  <a:pt x="6626" y="3431"/>
                </a:cubicBezTo>
                <a:cubicBezTo>
                  <a:pt x="6709" y="3517"/>
                  <a:pt x="6709" y="3517"/>
                  <a:pt x="6776" y="3412"/>
                </a:cubicBezTo>
                <a:cubicBezTo>
                  <a:pt x="6824" y="3335"/>
                  <a:pt x="6830" y="3297"/>
                  <a:pt x="6795" y="3275"/>
                </a:cubicBezTo>
                <a:cubicBezTo>
                  <a:pt x="6761" y="3253"/>
                  <a:pt x="6767" y="3226"/>
                  <a:pt x="6818" y="3187"/>
                </a:cubicBezTo>
                <a:cubicBezTo>
                  <a:pt x="6879" y="3140"/>
                  <a:pt x="6916" y="3144"/>
                  <a:pt x="7018" y="3205"/>
                </a:cubicBezTo>
                <a:cubicBezTo>
                  <a:pt x="7106" y="3257"/>
                  <a:pt x="7156" y="3264"/>
                  <a:pt x="7188" y="3231"/>
                </a:cubicBezTo>
                <a:cubicBezTo>
                  <a:pt x="7220" y="3197"/>
                  <a:pt x="7186" y="3156"/>
                  <a:pt x="7072" y="3092"/>
                </a:cubicBezTo>
                <a:cubicBezTo>
                  <a:pt x="6982" y="3042"/>
                  <a:pt x="6912" y="2981"/>
                  <a:pt x="6917" y="2955"/>
                </a:cubicBezTo>
                <a:cubicBezTo>
                  <a:pt x="6923" y="2929"/>
                  <a:pt x="6900" y="2882"/>
                  <a:pt x="6867" y="2854"/>
                </a:cubicBezTo>
                <a:cubicBezTo>
                  <a:pt x="6834" y="2825"/>
                  <a:pt x="6816" y="2775"/>
                  <a:pt x="6828" y="2743"/>
                </a:cubicBezTo>
                <a:cubicBezTo>
                  <a:pt x="6840" y="2710"/>
                  <a:pt x="6829" y="2671"/>
                  <a:pt x="6804" y="2655"/>
                </a:cubicBezTo>
                <a:cubicBezTo>
                  <a:pt x="6779" y="2638"/>
                  <a:pt x="6758" y="2588"/>
                  <a:pt x="6758" y="2542"/>
                </a:cubicBezTo>
                <a:cubicBezTo>
                  <a:pt x="6758" y="2496"/>
                  <a:pt x="6724" y="2398"/>
                  <a:pt x="6683" y="2323"/>
                </a:cubicBezTo>
                <a:cubicBezTo>
                  <a:pt x="6624" y="2218"/>
                  <a:pt x="6616" y="2153"/>
                  <a:pt x="6656" y="2134"/>
                </a:cubicBezTo>
                <a:close/>
                <a:moveTo>
                  <a:pt x="13622" y="9809"/>
                </a:moveTo>
                <a:cubicBezTo>
                  <a:pt x="13550" y="9816"/>
                  <a:pt x="13473" y="9839"/>
                  <a:pt x="13426" y="9878"/>
                </a:cubicBezTo>
                <a:cubicBezTo>
                  <a:pt x="13401" y="9898"/>
                  <a:pt x="13352" y="9896"/>
                  <a:pt x="13317" y="9873"/>
                </a:cubicBezTo>
                <a:cubicBezTo>
                  <a:pt x="13202" y="9798"/>
                  <a:pt x="13072" y="9826"/>
                  <a:pt x="13039" y="9932"/>
                </a:cubicBezTo>
                <a:cubicBezTo>
                  <a:pt x="13021" y="9987"/>
                  <a:pt x="13009" y="10048"/>
                  <a:pt x="13012" y="10067"/>
                </a:cubicBezTo>
                <a:cubicBezTo>
                  <a:pt x="13015" y="10086"/>
                  <a:pt x="12972" y="10119"/>
                  <a:pt x="12916" y="10141"/>
                </a:cubicBezTo>
                <a:cubicBezTo>
                  <a:pt x="12859" y="10163"/>
                  <a:pt x="12801" y="10217"/>
                  <a:pt x="12785" y="10258"/>
                </a:cubicBezTo>
                <a:cubicBezTo>
                  <a:pt x="12764" y="10316"/>
                  <a:pt x="12743" y="10321"/>
                  <a:pt x="12699" y="10283"/>
                </a:cubicBezTo>
                <a:cubicBezTo>
                  <a:pt x="12654" y="10245"/>
                  <a:pt x="12627" y="10248"/>
                  <a:pt x="12588" y="10296"/>
                </a:cubicBezTo>
                <a:cubicBezTo>
                  <a:pt x="12554" y="10339"/>
                  <a:pt x="12553" y="10369"/>
                  <a:pt x="12584" y="10389"/>
                </a:cubicBezTo>
                <a:cubicBezTo>
                  <a:pt x="12609" y="10405"/>
                  <a:pt x="12628" y="10494"/>
                  <a:pt x="12628" y="10590"/>
                </a:cubicBezTo>
                <a:cubicBezTo>
                  <a:pt x="12628" y="10720"/>
                  <a:pt x="12602" y="10784"/>
                  <a:pt x="12522" y="10849"/>
                </a:cubicBezTo>
                <a:cubicBezTo>
                  <a:pt x="12424" y="10929"/>
                  <a:pt x="12421" y="10942"/>
                  <a:pt x="12483" y="11033"/>
                </a:cubicBezTo>
                <a:cubicBezTo>
                  <a:pt x="12519" y="11087"/>
                  <a:pt x="12538" y="11160"/>
                  <a:pt x="12525" y="11195"/>
                </a:cubicBezTo>
                <a:cubicBezTo>
                  <a:pt x="12512" y="11230"/>
                  <a:pt x="12521" y="11271"/>
                  <a:pt x="12543" y="11285"/>
                </a:cubicBezTo>
                <a:cubicBezTo>
                  <a:pt x="12564" y="11299"/>
                  <a:pt x="12570" y="11340"/>
                  <a:pt x="12557" y="11376"/>
                </a:cubicBezTo>
                <a:cubicBezTo>
                  <a:pt x="12543" y="11413"/>
                  <a:pt x="12556" y="11472"/>
                  <a:pt x="12585" y="11508"/>
                </a:cubicBezTo>
                <a:cubicBezTo>
                  <a:pt x="12614" y="11545"/>
                  <a:pt x="12627" y="11604"/>
                  <a:pt x="12614" y="11641"/>
                </a:cubicBezTo>
                <a:cubicBezTo>
                  <a:pt x="12590" y="11706"/>
                  <a:pt x="12651" y="11774"/>
                  <a:pt x="12736" y="11776"/>
                </a:cubicBezTo>
                <a:cubicBezTo>
                  <a:pt x="12838" y="11779"/>
                  <a:pt x="13013" y="11951"/>
                  <a:pt x="13039" y="12071"/>
                </a:cubicBezTo>
                <a:cubicBezTo>
                  <a:pt x="13066" y="12199"/>
                  <a:pt x="13071" y="12202"/>
                  <a:pt x="13301" y="12186"/>
                </a:cubicBezTo>
                <a:cubicBezTo>
                  <a:pt x="13484" y="12173"/>
                  <a:pt x="13560" y="12187"/>
                  <a:pt x="13634" y="12251"/>
                </a:cubicBezTo>
                <a:cubicBezTo>
                  <a:pt x="13758" y="12359"/>
                  <a:pt x="13772" y="12357"/>
                  <a:pt x="13868" y="12220"/>
                </a:cubicBezTo>
                <a:cubicBezTo>
                  <a:pt x="13931" y="12131"/>
                  <a:pt x="13987" y="12104"/>
                  <a:pt x="14109" y="12104"/>
                </a:cubicBezTo>
                <a:cubicBezTo>
                  <a:pt x="14231" y="12104"/>
                  <a:pt x="14268" y="12085"/>
                  <a:pt x="14268" y="12026"/>
                </a:cubicBezTo>
                <a:cubicBezTo>
                  <a:pt x="14268" y="11983"/>
                  <a:pt x="14283" y="11933"/>
                  <a:pt x="14301" y="11915"/>
                </a:cubicBezTo>
                <a:cubicBezTo>
                  <a:pt x="14319" y="11896"/>
                  <a:pt x="14332" y="11858"/>
                  <a:pt x="14332" y="11830"/>
                </a:cubicBezTo>
                <a:cubicBezTo>
                  <a:pt x="14332" y="11802"/>
                  <a:pt x="14373" y="11770"/>
                  <a:pt x="14420" y="11761"/>
                </a:cubicBezTo>
                <a:cubicBezTo>
                  <a:pt x="14557" y="11735"/>
                  <a:pt x="14607" y="11670"/>
                  <a:pt x="14594" y="11539"/>
                </a:cubicBezTo>
                <a:cubicBezTo>
                  <a:pt x="14587" y="11473"/>
                  <a:pt x="14615" y="11369"/>
                  <a:pt x="14657" y="11308"/>
                </a:cubicBezTo>
                <a:cubicBezTo>
                  <a:pt x="14726" y="11206"/>
                  <a:pt x="14735" y="11082"/>
                  <a:pt x="14690" y="10856"/>
                </a:cubicBezTo>
                <a:cubicBezTo>
                  <a:pt x="14682" y="10816"/>
                  <a:pt x="14641" y="10730"/>
                  <a:pt x="14598" y="10663"/>
                </a:cubicBezTo>
                <a:cubicBezTo>
                  <a:pt x="14542" y="10574"/>
                  <a:pt x="14535" y="10526"/>
                  <a:pt x="14568" y="10483"/>
                </a:cubicBezTo>
                <a:cubicBezTo>
                  <a:pt x="14604" y="10439"/>
                  <a:pt x="14574" y="10397"/>
                  <a:pt x="14447" y="10306"/>
                </a:cubicBezTo>
                <a:cubicBezTo>
                  <a:pt x="14333" y="10224"/>
                  <a:pt x="14282" y="10154"/>
                  <a:pt x="14285" y="10087"/>
                </a:cubicBezTo>
                <a:cubicBezTo>
                  <a:pt x="14288" y="10028"/>
                  <a:pt x="14264" y="9986"/>
                  <a:pt x="14225" y="9984"/>
                </a:cubicBezTo>
                <a:cubicBezTo>
                  <a:pt x="14054" y="9974"/>
                  <a:pt x="13836" y="9905"/>
                  <a:pt x="13789" y="9847"/>
                </a:cubicBezTo>
                <a:cubicBezTo>
                  <a:pt x="13763" y="9814"/>
                  <a:pt x="13695" y="9803"/>
                  <a:pt x="13622" y="9809"/>
                </a:cubicBezTo>
                <a:close/>
                <a:moveTo>
                  <a:pt x="13637" y="13119"/>
                </a:moveTo>
                <a:cubicBezTo>
                  <a:pt x="13626" y="13116"/>
                  <a:pt x="13616" y="13118"/>
                  <a:pt x="13605" y="13122"/>
                </a:cubicBezTo>
                <a:cubicBezTo>
                  <a:pt x="13487" y="13169"/>
                  <a:pt x="13432" y="13382"/>
                  <a:pt x="13506" y="13504"/>
                </a:cubicBezTo>
                <a:cubicBezTo>
                  <a:pt x="13573" y="13616"/>
                  <a:pt x="13641" y="13610"/>
                  <a:pt x="13720" y="13485"/>
                </a:cubicBezTo>
                <a:cubicBezTo>
                  <a:pt x="13776" y="13397"/>
                  <a:pt x="13776" y="13362"/>
                  <a:pt x="13726" y="13240"/>
                </a:cubicBezTo>
                <a:cubicBezTo>
                  <a:pt x="13697" y="13168"/>
                  <a:pt x="13668" y="13127"/>
                  <a:pt x="13637" y="13119"/>
                </a:cubicBezTo>
                <a:close/>
                <a:moveTo>
                  <a:pt x="12034" y="20075"/>
                </a:moveTo>
                <a:cubicBezTo>
                  <a:pt x="11970" y="20075"/>
                  <a:pt x="11968" y="20082"/>
                  <a:pt x="12023" y="20119"/>
                </a:cubicBezTo>
                <a:cubicBezTo>
                  <a:pt x="12105" y="20173"/>
                  <a:pt x="12110" y="20173"/>
                  <a:pt x="12110" y="20119"/>
                </a:cubicBezTo>
                <a:cubicBezTo>
                  <a:pt x="12110" y="20094"/>
                  <a:pt x="12076" y="20074"/>
                  <a:pt x="12034" y="20075"/>
                </a:cubicBezTo>
                <a:close/>
              </a:path>
            </a:pathLst>
          </a:custGeom>
          <a:ln w="3175">
            <a:miter lim="400000"/>
          </a:ln>
        </p:spPr>
      </p:pic>
      <p:grpSp>
        <p:nvGrpSpPr>
          <p:cNvPr id="281" name="Group"/>
          <p:cNvGrpSpPr/>
          <p:nvPr/>
        </p:nvGrpSpPr>
        <p:grpSpPr>
          <a:xfrm>
            <a:off x="4364337" y="7340489"/>
            <a:ext cx="2812220" cy="3103303"/>
            <a:chOff x="0" y="0"/>
            <a:chExt cx="2812219" cy="3103301"/>
          </a:xfrm>
        </p:grpSpPr>
        <p:sp>
          <p:nvSpPr>
            <p:cNvPr id="279" name="Rectangle 8"/>
            <p:cNvSpPr txBox="1"/>
            <p:nvPr/>
          </p:nvSpPr>
          <p:spPr>
            <a:xfrm rot="16200000">
              <a:off x="-777693" y="1601544"/>
              <a:ext cx="2279451" cy="72406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8767" tIns="48767" rIns="48767" bIns="48767" numCol="1" anchor="t">
              <a:noAutofit/>
            </a:bodyPr>
            <a:lstStyle/>
            <a:p>
              <a:pPr algn="l" defTabSz="1300480">
                <a:defRPr sz="4200" b="0" spc="87">
                  <a:solidFill>
                    <a:srgbClr val="2A379A"/>
                  </a:solidFill>
                  <a:latin typeface="Galaxy"/>
                  <a:ea typeface="Galaxy"/>
                  <a:cs typeface="Galaxy"/>
                  <a:sym typeface="Galaxy"/>
                </a:defRPr>
              </a:pPr>
              <a:r>
                <a:t>C-</a:t>
              </a:r>
              <a:r>
                <a:rPr>
                  <a:latin typeface="Gatsby"/>
                  <a:ea typeface="Gatsby"/>
                  <a:cs typeface="Gatsby"/>
                  <a:sym typeface="Gatsby"/>
                </a:rPr>
                <a:t>suite</a:t>
              </a:r>
            </a:p>
          </p:txBody>
        </p:sp>
        <p:sp>
          <p:nvSpPr>
            <p:cNvPr id="280" name="Rectangle 8"/>
            <p:cNvSpPr txBox="1"/>
            <p:nvPr/>
          </p:nvSpPr>
          <p:spPr>
            <a:xfrm rot="16200000">
              <a:off x="170453" y="457003"/>
              <a:ext cx="3098770" cy="2184763"/>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8767" tIns="48767" rIns="48767" bIns="48767" numCol="1" anchor="t">
              <a:noAutofit/>
            </a:bodyPr>
            <a:lstStyle/>
            <a:p>
              <a:pPr algn="l" defTabSz="1300480">
                <a:defRPr sz="1280" b="0" spc="65">
                  <a:solidFill>
                    <a:srgbClr val="2A379A"/>
                  </a:solidFill>
                  <a:latin typeface="Eurostile"/>
                  <a:ea typeface="Eurostile"/>
                  <a:cs typeface="Eurostile"/>
                  <a:sym typeface="Eurostile"/>
                </a:defRPr>
              </a:pPr>
              <a:r>
                <a:t>FIND OUT MORE ON:</a:t>
              </a:r>
            </a:p>
            <a:p>
              <a:pPr algn="l" defTabSz="1300480">
                <a:defRPr sz="1300" b="0" spc="66">
                  <a:solidFill>
                    <a:srgbClr val="D9342C"/>
                  </a:solidFill>
                  <a:latin typeface="Eurostile"/>
                  <a:ea typeface="Eurostile"/>
                  <a:cs typeface="Eurostile"/>
                  <a:sym typeface="Eurostile"/>
                </a:defRPr>
              </a:pPr>
              <a:endParaRPr/>
            </a:p>
            <a:p>
              <a:pPr algn="l" defTabSz="1300480">
                <a:defRPr sz="1300" b="0" spc="66">
                  <a:solidFill>
                    <a:srgbClr val="D9342C"/>
                  </a:solidFill>
                  <a:latin typeface="Eurostile"/>
                  <a:ea typeface="Eurostile"/>
                  <a:cs typeface="Eurostile"/>
                  <a:sym typeface="Eurostile"/>
                </a:defRPr>
              </a:pPr>
              <a:r>
                <a:t>Corporate website:</a:t>
              </a:r>
            </a:p>
            <a:p>
              <a:pPr algn="l" defTabSz="1300480">
                <a:defRPr sz="1380" spc="70">
                  <a:solidFill>
                    <a:srgbClr val="194766"/>
                  </a:solidFill>
                  <a:latin typeface="Eurostile"/>
                  <a:ea typeface="Eurostile"/>
                  <a:cs typeface="Eurostile"/>
                  <a:sym typeface="Eurostile"/>
                </a:defRPr>
              </a:pPr>
              <a:r>
                <a:rPr>
                  <a:hlinkClick r:id="rId3"/>
                </a:rPr>
                <a:t>www.ritzyschools.com</a:t>
              </a:r>
              <a:r>
                <a:t>/c-suite</a:t>
              </a:r>
            </a:p>
            <a:p>
              <a:pPr algn="l" defTabSz="1300480">
                <a:defRPr sz="1300" b="0" spc="66">
                  <a:solidFill>
                    <a:srgbClr val="9BC6F8"/>
                  </a:solidFill>
                  <a:latin typeface="Eurostile"/>
                  <a:ea typeface="Eurostile"/>
                  <a:cs typeface="Eurostile"/>
                  <a:sym typeface="Eurostile"/>
                </a:defRPr>
              </a:pPr>
              <a:endParaRPr/>
            </a:p>
            <a:p>
              <a:pPr algn="l" defTabSz="1300480">
                <a:defRPr sz="1280" b="0" spc="65">
                  <a:solidFill>
                    <a:srgbClr val="2A379A"/>
                  </a:solidFill>
                  <a:latin typeface="Eurostile"/>
                  <a:ea typeface="Eurostile"/>
                  <a:cs typeface="Eurostile"/>
                  <a:sym typeface="Eurostile"/>
                </a:defRPr>
              </a:pPr>
              <a:r>
                <a:t>CONTACT US:</a:t>
              </a:r>
            </a:p>
            <a:p>
              <a:pPr algn="l" defTabSz="1300480">
                <a:defRPr sz="1300" b="0" spc="66">
                  <a:solidFill>
                    <a:srgbClr val="D9342C"/>
                  </a:solidFill>
                  <a:latin typeface="Eurostile"/>
                  <a:ea typeface="Eurostile"/>
                  <a:cs typeface="Eurostile"/>
                  <a:sym typeface="Eurostile"/>
                </a:defRPr>
              </a:pPr>
              <a:r>
                <a:t>E-mail:</a:t>
              </a:r>
            </a:p>
            <a:p>
              <a:pPr algn="l" defTabSz="1300480">
                <a:defRPr sz="1380" spc="70">
                  <a:solidFill>
                    <a:srgbClr val="194766"/>
                  </a:solidFill>
                  <a:latin typeface="Eurostile"/>
                  <a:ea typeface="Eurostile"/>
                  <a:cs typeface="Eurostile"/>
                  <a:sym typeface="Eurostile"/>
                </a:defRPr>
              </a:pPr>
              <a:r>
                <a:rPr>
                  <a:hlinkClick r:id="rId4"/>
                </a:rPr>
                <a:t>business@ritzyschools.com</a:t>
              </a:r>
            </a:p>
          </p:txBody>
        </p:sp>
      </p:grpSp>
      <p:grpSp>
        <p:nvGrpSpPr>
          <p:cNvPr id="284" name="Group"/>
          <p:cNvGrpSpPr/>
          <p:nvPr/>
        </p:nvGrpSpPr>
        <p:grpSpPr>
          <a:xfrm>
            <a:off x="3338988" y="8828207"/>
            <a:ext cx="962220" cy="1517074"/>
            <a:chOff x="0" y="4176"/>
            <a:chExt cx="962219" cy="1517073"/>
          </a:xfrm>
        </p:grpSpPr>
        <p:pic>
          <p:nvPicPr>
            <p:cNvPr id="282" name="Tangram Ritzy.png" descr="Tangram Ritzy.png"/>
            <p:cNvPicPr>
              <a:picLocks noChangeAspect="1"/>
            </p:cNvPicPr>
            <p:nvPr/>
          </p:nvPicPr>
          <p:blipFill>
            <a:blip r:embed="rId5"/>
            <a:srcRect l="13308" t="14110" r="31506" b="26753"/>
            <a:stretch>
              <a:fillRect/>
            </a:stretch>
          </p:blipFill>
          <p:spPr>
            <a:xfrm rot="16200000">
              <a:off x="163647" y="722678"/>
              <a:ext cx="634925" cy="962221"/>
            </a:xfrm>
            <a:prstGeom prst="rect">
              <a:avLst/>
            </a:prstGeom>
            <a:ln w="3175" cap="flat">
              <a:noFill/>
              <a:miter lim="400000"/>
            </a:ln>
            <a:effectLst/>
          </p:spPr>
        </p:pic>
        <p:pic>
          <p:nvPicPr>
            <p:cNvPr id="283" name="Ritzy School Logo copy.jpg" descr="Ritzy School Logo copy.jpg"/>
            <p:cNvPicPr>
              <a:picLocks noChangeAspect="1"/>
            </p:cNvPicPr>
            <p:nvPr/>
          </p:nvPicPr>
          <p:blipFill>
            <a:blip r:embed="rId6"/>
            <a:srcRect l="37550" t="36229" r="21180" b="50784"/>
            <a:stretch>
              <a:fillRect/>
            </a:stretch>
          </p:blipFill>
          <p:spPr>
            <a:xfrm rot="16200000">
              <a:off x="-2226" y="380073"/>
              <a:ext cx="966900" cy="215107"/>
            </a:xfrm>
            <a:custGeom>
              <a:avLst/>
              <a:gdLst/>
              <a:ahLst/>
              <a:cxnLst>
                <a:cxn ang="0">
                  <a:pos x="wd2" y="hd2"/>
                </a:cxn>
                <a:cxn ang="5400000">
                  <a:pos x="wd2" y="hd2"/>
                </a:cxn>
                <a:cxn ang="10800000">
                  <a:pos x="wd2" y="hd2"/>
                </a:cxn>
                <a:cxn ang="16200000">
                  <a:pos x="wd2" y="hd2"/>
                </a:cxn>
              </a:cxnLst>
              <a:rect l="0" t="0" r="r" b="b"/>
              <a:pathLst>
                <a:path w="21543" h="21491" extrusionOk="0">
                  <a:moveTo>
                    <a:pt x="20173" y="0"/>
                  </a:moveTo>
                  <a:lnTo>
                    <a:pt x="19969" y="2300"/>
                  </a:lnTo>
                  <a:cubicBezTo>
                    <a:pt x="19601" y="6336"/>
                    <a:pt x="19553" y="6518"/>
                    <a:pt x="19403" y="4798"/>
                  </a:cubicBezTo>
                  <a:cubicBezTo>
                    <a:pt x="19355" y="4243"/>
                    <a:pt x="19293" y="3626"/>
                    <a:pt x="19262" y="3410"/>
                  </a:cubicBezTo>
                  <a:cubicBezTo>
                    <a:pt x="19230" y="3194"/>
                    <a:pt x="19201" y="2920"/>
                    <a:pt x="19200" y="2775"/>
                  </a:cubicBezTo>
                  <a:cubicBezTo>
                    <a:pt x="19196" y="2369"/>
                    <a:pt x="19043" y="428"/>
                    <a:pt x="18996" y="198"/>
                  </a:cubicBezTo>
                  <a:cubicBezTo>
                    <a:pt x="18949" y="-35"/>
                    <a:pt x="17767" y="751"/>
                    <a:pt x="17688" y="1071"/>
                  </a:cubicBezTo>
                  <a:cubicBezTo>
                    <a:pt x="17658" y="1190"/>
                    <a:pt x="17680" y="1729"/>
                    <a:pt x="17741" y="2300"/>
                  </a:cubicBezTo>
                  <a:cubicBezTo>
                    <a:pt x="17799" y="2848"/>
                    <a:pt x="18067" y="5327"/>
                    <a:pt x="18333" y="7811"/>
                  </a:cubicBezTo>
                  <a:cubicBezTo>
                    <a:pt x="18599" y="10295"/>
                    <a:pt x="18804" y="12544"/>
                    <a:pt x="18793" y="12807"/>
                  </a:cubicBezTo>
                  <a:cubicBezTo>
                    <a:pt x="18782" y="13071"/>
                    <a:pt x="18623" y="14468"/>
                    <a:pt x="18439" y="15940"/>
                  </a:cubicBezTo>
                  <a:cubicBezTo>
                    <a:pt x="18256" y="17412"/>
                    <a:pt x="18125" y="18693"/>
                    <a:pt x="18148" y="18795"/>
                  </a:cubicBezTo>
                  <a:cubicBezTo>
                    <a:pt x="18170" y="18896"/>
                    <a:pt x="18458" y="19496"/>
                    <a:pt x="18784" y="20103"/>
                  </a:cubicBezTo>
                  <a:cubicBezTo>
                    <a:pt x="19111" y="20710"/>
                    <a:pt x="19398" y="21211"/>
                    <a:pt x="19430" y="21213"/>
                  </a:cubicBezTo>
                  <a:cubicBezTo>
                    <a:pt x="19462" y="21215"/>
                    <a:pt x="19644" y="19629"/>
                    <a:pt x="19828" y="17724"/>
                  </a:cubicBezTo>
                  <a:cubicBezTo>
                    <a:pt x="20382" y="11971"/>
                    <a:pt x="21510" y="476"/>
                    <a:pt x="21543" y="238"/>
                  </a:cubicBezTo>
                  <a:cubicBezTo>
                    <a:pt x="21560" y="115"/>
                    <a:pt x="21255" y="0"/>
                    <a:pt x="20871" y="0"/>
                  </a:cubicBezTo>
                  <a:lnTo>
                    <a:pt x="20173" y="0"/>
                  </a:lnTo>
                  <a:close/>
                  <a:moveTo>
                    <a:pt x="12020" y="40"/>
                  </a:moveTo>
                  <a:cubicBezTo>
                    <a:pt x="12005" y="-27"/>
                    <a:pt x="11691" y="72"/>
                    <a:pt x="11330" y="238"/>
                  </a:cubicBezTo>
                  <a:cubicBezTo>
                    <a:pt x="10968" y="403"/>
                    <a:pt x="10493" y="592"/>
                    <a:pt x="10269" y="674"/>
                  </a:cubicBezTo>
                  <a:cubicBezTo>
                    <a:pt x="10044" y="756"/>
                    <a:pt x="9307" y="1159"/>
                    <a:pt x="8633" y="1546"/>
                  </a:cubicBezTo>
                  <a:lnTo>
                    <a:pt x="7404" y="2220"/>
                  </a:lnTo>
                  <a:lnTo>
                    <a:pt x="7386" y="6622"/>
                  </a:lnTo>
                  <a:lnTo>
                    <a:pt x="7368" y="11023"/>
                  </a:lnTo>
                  <a:lnTo>
                    <a:pt x="8120" y="10944"/>
                  </a:lnTo>
                  <a:lnTo>
                    <a:pt x="8863" y="10864"/>
                  </a:lnTo>
                  <a:lnTo>
                    <a:pt x="8907" y="15424"/>
                  </a:lnTo>
                  <a:cubicBezTo>
                    <a:pt x="8929" y="17928"/>
                    <a:pt x="8960" y="20170"/>
                    <a:pt x="8978" y="20381"/>
                  </a:cubicBezTo>
                  <a:cubicBezTo>
                    <a:pt x="9003" y="20681"/>
                    <a:pt x="9086" y="20696"/>
                    <a:pt x="9349" y="20579"/>
                  </a:cubicBezTo>
                  <a:cubicBezTo>
                    <a:pt x="9534" y="20497"/>
                    <a:pt x="9874" y="20353"/>
                    <a:pt x="10110" y="20262"/>
                  </a:cubicBezTo>
                  <a:cubicBezTo>
                    <a:pt x="10400" y="20148"/>
                    <a:pt x="10548" y="20000"/>
                    <a:pt x="10569" y="19746"/>
                  </a:cubicBezTo>
                  <a:cubicBezTo>
                    <a:pt x="10587" y="19540"/>
                    <a:pt x="10570" y="17391"/>
                    <a:pt x="10534" y="14988"/>
                  </a:cubicBezTo>
                  <a:cubicBezTo>
                    <a:pt x="10483" y="11543"/>
                    <a:pt x="10486" y="10581"/>
                    <a:pt x="10543" y="10349"/>
                  </a:cubicBezTo>
                  <a:cubicBezTo>
                    <a:pt x="10583" y="10187"/>
                    <a:pt x="10951" y="9831"/>
                    <a:pt x="11365" y="9595"/>
                  </a:cubicBezTo>
                  <a:cubicBezTo>
                    <a:pt x="11779" y="9360"/>
                    <a:pt x="12137" y="9110"/>
                    <a:pt x="12152" y="9040"/>
                  </a:cubicBezTo>
                  <a:cubicBezTo>
                    <a:pt x="12186" y="8888"/>
                    <a:pt x="12058" y="214"/>
                    <a:pt x="12020" y="40"/>
                  </a:cubicBezTo>
                  <a:close/>
                  <a:moveTo>
                    <a:pt x="161" y="79"/>
                  </a:moveTo>
                  <a:cubicBezTo>
                    <a:pt x="107" y="325"/>
                    <a:pt x="-40" y="19472"/>
                    <a:pt x="11" y="19707"/>
                  </a:cubicBezTo>
                  <a:cubicBezTo>
                    <a:pt x="36" y="19820"/>
                    <a:pt x="331" y="19906"/>
                    <a:pt x="666" y="19865"/>
                  </a:cubicBezTo>
                  <a:lnTo>
                    <a:pt x="1276" y="19786"/>
                  </a:lnTo>
                  <a:lnTo>
                    <a:pt x="1302" y="18913"/>
                  </a:lnTo>
                  <a:cubicBezTo>
                    <a:pt x="1318" y="18440"/>
                    <a:pt x="1348" y="18040"/>
                    <a:pt x="1373" y="18041"/>
                  </a:cubicBezTo>
                  <a:cubicBezTo>
                    <a:pt x="1398" y="18043"/>
                    <a:pt x="1570" y="18847"/>
                    <a:pt x="1753" y="19786"/>
                  </a:cubicBezTo>
                  <a:cubicBezTo>
                    <a:pt x="1937" y="20724"/>
                    <a:pt x="2100" y="21492"/>
                    <a:pt x="2116" y="21491"/>
                  </a:cubicBezTo>
                  <a:cubicBezTo>
                    <a:pt x="2244" y="21481"/>
                    <a:pt x="3019" y="20209"/>
                    <a:pt x="3035" y="19984"/>
                  </a:cubicBezTo>
                  <a:cubicBezTo>
                    <a:pt x="3047" y="19826"/>
                    <a:pt x="2904" y="18939"/>
                    <a:pt x="2708" y="18002"/>
                  </a:cubicBezTo>
                  <a:cubicBezTo>
                    <a:pt x="2450" y="16766"/>
                    <a:pt x="2371" y="16211"/>
                    <a:pt x="2425" y="16059"/>
                  </a:cubicBezTo>
                  <a:cubicBezTo>
                    <a:pt x="2467" y="15943"/>
                    <a:pt x="2606" y="15637"/>
                    <a:pt x="2735" y="15345"/>
                  </a:cubicBezTo>
                  <a:cubicBezTo>
                    <a:pt x="3018" y="14700"/>
                    <a:pt x="3372" y="12652"/>
                    <a:pt x="3469" y="11102"/>
                  </a:cubicBezTo>
                  <a:cubicBezTo>
                    <a:pt x="3753" y="6550"/>
                    <a:pt x="2803" y="2842"/>
                    <a:pt x="789" y="595"/>
                  </a:cubicBezTo>
                  <a:cubicBezTo>
                    <a:pt x="460" y="228"/>
                    <a:pt x="181" y="-9"/>
                    <a:pt x="161" y="79"/>
                  </a:cubicBezTo>
                  <a:close/>
                  <a:moveTo>
                    <a:pt x="13302" y="119"/>
                  </a:moveTo>
                  <a:cubicBezTo>
                    <a:pt x="13206" y="305"/>
                    <a:pt x="13208" y="793"/>
                    <a:pt x="13231" y="1665"/>
                  </a:cubicBezTo>
                  <a:cubicBezTo>
                    <a:pt x="13251" y="2418"/>
                    <a:pt x="13275" y="3680"/>
                    <a:pt x="13275" y="4480"/>
                  </a:cubicBezTo>
                  <a:cubicBezTo>
                    <a:pt x="13276" y="6798"/>
                    <a:pt x="13320" y="6929"/>
                    <a:pt x="13974" y="6582"/>
                  </a:cubicBezTo>
                  <a:cubicBezTo>
                    <a:pt x="14275" y="6422"/>
                    <a:pt x="14549" y="6387"/>
                    <a:pt x="14575" y="6503"/>
                  </a:cubicBezTo>
                  <a:cubicBezTo>
                    <a:pt x="14601" y="6618"/>
                    <a:pt x="14472" y="8113"/>
                    <a:pt x="14292" y="9794"/>
                  </a:cubicBezTo>
                  <a:cubicBezTo>
                    <a:pt x="14112" y="11475"/>
                    <a:pt x="13954" y="13002"/>
                    <a:pt x="13947" y="13204"/>
                  </a:cubicBezTo>
                  <a:cubicBezTo>
                    <a:pt x="13941" y="13405"/>
                    <a:pt x="13912" y="13723"/>
                    <a:pt x="13877" y="13917"/>
                  </a:cubicBezTo>
                  <a:cubicBezTo>
                    <a:pt x="13788" y="14411"/>
                    <a:pt x="13275" y="19040"/>
                    <a:pt x="13275" y="19350"/>
                  </a:cubicBezTo>
                  <a:cubicBezTo>
                    <a:pt x="13275" y="19489"/>
                    <a:pt x="13407" y="19652"/>
                    <a:pt x="13576" y="19707"/>
                  </a:cubicBezTo>
                  <a:cubicBezTo>
                    <a:pt x="13744" y="19761"/>
                    <a:pt x="14461" y="19797"/>
                    <a:pt x="15168" y="19786"/>
                  </a:cubicBezTo>
                  <a:lnTo>
                    <a:pt x="16459" y="19786"/>
                  </a:lnTo>
                  <a:lnTo>
                    <a:pt x="16441" y="16772"/>
                  </a:lnTo>
                  <a:cubicBezTo>
                    <a:pt x="16431" y="15120"/>
                    <a:pt x="16410" y="13739"/>
                    <a:pt x="16397" y="13680"/>
                  </a:cubicBezTo>
                  <a:cubicBezTo>
                    <a:pt x="16383" y="13620"/>
                    <a:pt x="16205" y="13703"/>
                    <a:pt x="16008" y="13878"/>
                  </a:cubicBezTo>
                  <a:cubicBezTo>
                    <a:pt x="15810" y="14052"/>
                    <a:pt x="15635" y="14076"/>
                    <a:pt x="15610" y="13957"/>
                  </a:cubicBezTo>
                  <a:cubicBezTo>
                    <a:pt x="15585" y="13838"/>
                    <a:pt x="15796" y="11090"/>
                    <a:pt x="16078" y="7811"/>
                  </a:cubicBezTo>
                  <a:cubicBezTo>
                    <a:pt x="16361" y="4533"/>
                    <a:pt x="16564" y="1778"/>
                    <a:pt x="16538" y="1705"/>
                  </a:cubicBezTo>
                  <a:cubicBezTo>
                    <a:pt x="16512" y="1632"/>
                    <a:pt x="16052" y="1353"/>
                    <a:pt x="15512" y="1071"/>
                  </a:cubicBezTo>
                  <a:cubicBezTo>
                    <a:pt x="14972" y="788"/>
                    <a:pt x="14275" y="406"/>
                    <a:pt x="13965" y="238"/>
                  </a:cubicBezTo>
                  <a:cubicBezTo>
                    <a:pt x="13595" y="37"/>
                    <a:pt x="13398" y="-67"/>
                    <a:pt x="13302" y="119"/>
                  </a:cubicBezTo>
                  <a:close/>
                  <a:moveTo>
                    <a:pt x="6201" y="159"/>
                  </a:moveTo>
                  <a:cubicBezTo>
                    <a:pt x="6144" y="-108"/>
                    <a:pt x="4981" y="672"/>
                    <a:pt x="4901" y="1031"/>
                  </a:cubicBezTo>
                  <a:cubicBezTo>
                    <a:pt x="4841" y="1303"/>
                    <a:pt x="4544" y="19710"/>
                    <a:pt x="4592" y="20262"/>
                  </a:cubicBezTo>
                  <a:cubicBezTo>
                    <a:pt x="4618" y="20571"/>
                    <a:pt x="4695" y="20639"/>
                    <a:pt x="4937" y="20539"/>
                  </a:cubicBezTo>
                  <a:cubicBezTo>
                    <a:pt x="5107" y="20468"/>
                    <a:pt x="5479" y="20322"/>
                    <a:pt x="5768" y="20222"/>
                  </a:cubicBezTo>
                  <a:lnTo>
                    <a:pt x="6298" y="20024"/>
                  </a:lnTo>
                  <a:lnTo>
                    <a:pt x="6272" y="10230"/>
                  </a:lnTo>
                  <a:cubicBezTo>
                    <a:pt x="6261" y="4829"/>
                    <a:pt x="6229" y="290"/>
                    <a:pt x="6201" y="159"/>
                  </a:cubicBezTo>
                  <a:close/>
                </a:path>
              </a:pathLst>
            </a:custGeom>
            <a:ln w="3175" cap="flat">
              <a:noFill/>
              <a:miter lim="400000"/>
            </a:ln>
            <a:effectLst/>
          </p:spPr>
        </p:pic>
      </p:grpSp>
      <p:sp>
        <p:nvSpPr>
          <p:cNvPr id="285" name="Page 1"/>
          <p:cNvSpPr txBox="1"/>
          <p:nvPr/>
        </p:nvSpPr>
        <p:spPr>
          <a:xfrm>
            <a:off x="8949726" y="236225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a:t>
            </a:r>
          </a:p>
        </p:txBody>
      </p:sp>
      <p:sp>
        <p:nvSpPr>
          <p:cNvPr id="286" name="Page 20"/>
          <p:cNvSpPr txBox="1"/>
          <p:nvPr/>
        </p:nvSpPr>
        <p:spPr>
          <a:xfrm>
            <a:off x="481586" y="5723523"/>
            <a:ext cx="1141915" cy="39782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20</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36" name="Group"/>
          <p:cNvGrpSpPr/>
          <p:nvPr/>
        </p:nvGrpSpPr>
        <p:grpSpPr>
          <a:xfrm rot="16200000">
            <a:off x="2151629" y="6106371"/>
            <a:ext cx="3133458" cy="6006994"/>
            <a:chOff x="0" y="0"/>
            <a:chExt cx="3133456" cy="6006992"/>
          </a:xfrm>
        </p:grpSpPr>
        <p:sp>
          <p:nvSpPr>
            <p:cNvPr id="1730" name="Rectangle 2"/>
            <p:cNvSpPr/>
            <p:nvPr/>
          </p:nvSpPr>
          <p:spPr>
            <a:xfrm>
              <a:off x="72633" y="0"/>
              <a:ext cx="3022304" cy="6006993"/>
            </a:xfrm>
            <a:prstGeom prst="rect">
              <a:avLst/>
            </a:prstGeom>
            <a:solidFill>
              <a:srgbClr val="2A379A"/>
            </a:solidFill>
            <a:ln w="3175" cap="flat">
              <a:noFill/>
              <a:miter lim="400000"/>
            </a:ln>
            <a:effectLst/>
          </p:spPr>
          <p:txBody>
            <a:bodyPr wrap="square" lIns="53467" tIns="53467" rIns="53467" bIns="53467" numCol="1" anchor="ctr">
              <a:noAutofit/>
            </a:bodyPr>
            <a:lstStyle/>
            <a:p>
              <a:pPr defTabSz="1425786">
                <a:defRPr sz="2600" b="0">
                  <a:solidFill>
                    <a:srgbClr val="D9342C"/>
                  </a:solidFill>
                  <a:latin typeface="Calibri"/>
                  <a:ea typeface="Calibri"/>
                  <a:cs typeface="Calibri"/>
                  <a:sym typeface="Calibri"/>
                </a:defRPr>
              </a:pPr>
              <a:endParaRPr/>
            </a:p>
          </p:txBody>
        </p:sp>
        <p:grpSp>
          <p:nvGrpSpPr>
            <p:cNvPr id="1735" name="Group"/>
            <p:cNvGrpSpPr/>
            <p:nvPr/>
          </p:nvGrpSpPr>
          <p:grpSpPr>
            <a:xfrm>
              <a:off x="-1" y="95965"/>
              <a:ext cx="3133458" cy="5766578"/>
              <a:chOff x="0" y="0"/>
              <a:chExt cx="3133456" cy="5766577"/>
            </a:xfrm>
          </p:grpSpPr>
          <p:sp>
            <p:nvSpPr>
              <p:cNvPr id="1731" name="TextBox 4"/>
              <p:cNvSpPr txBox="1"/>
              <p:nvPr/>
            </p:nvSpPr>
            <p:spPr>
              <a:xfrm>
                <a:off x="204799" y="0"/>
                <a:ext cx="2627872" cy="32184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IIT</a:t>
                </a:r>
              </a:p>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NEET</a:t>
                </a:r>
                <a:endParaRPr>
                  <a:solidFill>
                    <a:srgbClr val="2A379A"/>
                  </a:solidFill>
                  <a:latin typeface="Gatsby Inline Grunge"/>
                  <a:ea typeface="Gatsby Inline Grunge"/>
                  <a:cs typeface="Gatsby Inline Grunge"/>
                  <a:sym typeface="Gatsby Inline Grunge"/>
                </a:endParaRPr>
              </a:p>
            </p:txBody>
          </p:sp>
          <p:sp>
            <p:nvSpPr>
              <p:cNvPr id="1732" name="TextBox 4"/>
              <p:cNvSpPr txBox="1"/>
              <p:nvPr/>
            </p:nvSpPr>
            <p:spPr>
              <a:xfrm>
                <a:off x="639315" y="2541075"/>
                <a:ext cx="1998643" cy="28628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spcBef>
                    <a:spcPts val="3500"/>
                  </a:spcBef>
                  <a:defRPr sz="2600" b="0">
                    <a:solidFill>
                      <a:srgbClr val="FFFFFF"/>
                    </a:solidFill>
                    <a:latin typeface="Eurostile"/>
                    <a:ea typeface="Eurostile"/>
                    <a:cs typeface="Eurostile"/>
                    <a:sym typeface="Eurostile"/>
                  </a:defRPr>
                </a:lvl1pPr>
              </a:lstStyle>
              <a:p>
                <a:r>
                  <a:t>Build skills for today, tomorrow and beyond. Education to future-proof your career.</a:t>
                </a:r>
              </a:p>
            </p:txBody>
          </p:sp>
          <p:sp>
            <p:nvSpPr>
              <p:cNvPr id="1733" name="TextBox 13"/>
              <p:cNvSpPr txBox="1"/>
              <p:nvPr/>
            </p:nvSpPr>
            <p:spPr>
              <a:xfrm>
                <a:off x="0" y="2060412"/>
                <a:ext cx="693358" cy="16944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50000"/>
                  </a:lnSpc>
                  <a:defRPr sz="10400" spc="108">
                    <a:solidFill>
                      <a:srgbClr val="D9342C"/>
                    </a:solidFill>
                    <a:latin typeface="Playfair Display"/>
                    <a:ea typeface="Playfair Display"/>
                    <a:cs typeface="Playfair Display"/>
                    <a:sym typeface="Playfair Display"/>
                  </a:defRPr>
                </a:lvl1pPr>
              </a:lstStyle>
              <a:p>
                <a:r>
                  <a:t>“</a:t>
                </a:r>
              </a:p>
            </p:txBody>
          </p:sp>
          <p:sp>
            <p:nvSpPr>
              <p:cNvPr id="1734" name="TextBox 14"/>
              <p:cNvSpPr txBox="1"/>
              <p:nvPr/>
            </p:nvSpPr>
            <p:spPr>
              <a:xfrm rot="10800000">
                <a:off x="2409864" y="4072143"/>
                <a:ext cx="723593" cy="16944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50000"/>
                  </a:lnSpc>
                  <a:defRPr sz="10400" spc="108">
                    <a:solidFill>
                      <a:srgbClr val="D9342C"/>
                    </a:solidFill>
                    <a:latin typeface="Playfair Display"/>
                    <a:ea typeface="Playfair Display"/>
                    <a:cs typeface="Playfair Display"/>
                    <a:sym typeface="Playfair Display"/>
                  </a:defRPr>
                </a:lvl1pPr>
              </a:lstStyle>
              <a:p>
                <a:r>
                  <a:t>“</a:t>
                </a:r>
              </a:p>
            </p:txBody>
          </p:sp>
        </p:grpSp>
      </p:grpSp>
      <p:grpSp>
        <p:nvGrpSpPr>
          <p:cNvPr id="1739" name="Group"/>
          <p:cNvGrpSpPr/>
          <p:nvPr/>
        </p:nvGrpSpPr>
        <p:grpSpPr>
          <a:xfrm rot="16200000">
            <a:off x="2643169" y="2727544"/>
            <a:ext cx="6923787" cy="2654417"/>
            <a:chOff x="0" y="0"/>
            <a:chExt cx="6923785" cy="2654415"/>
          </a:xfrm>
        </p:grpSpPr>
        <p:sp>
          <p:nvSpPr>
            <p:cNvPr id="1737" name="Rectangle 4"/>
            <p:cNvSpPr/>
            <p:nvPr/>
          </p:nvSpPr>
          <p:spPr>
            <a:xfrm>
              <a:off x="0" y="-1"/>
              <a:ext cx="6923786" cy="2654417"/>
            </a:xfrm>
            <a:prstGeom prst="rect">
              <a:avLst/>
            </a:prstGeom>
            <a:solidFill>
              <a:srgbClr val="D9342C"/>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738" name="TextBox 6"/>
            <p:cNvSpPr txBox="1"/>
            <p:nvPr/>
          </p:nvSpPr>
          <p:spPr>
            <a:xfrm>
              <a:off x="246757" y="128852"/>
              <a:ext cx="6430272" cy="238455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algn="just" defTabSz="1425786">
                <a:lnSpc>
                  <a:spcPct val="120000"/>
                </a:lnSpc>
                <a:defRPr sz="2600" b="0">
                  <a:solidFill>
                    <a:srgbClr val="F2F2F2"/>
                  </a:solidFill>
                  <a:latin typeface="Eurostile"/>
                  <a:ea typeface="Eurostile"/>
                  <a:cs typeface="Eurostile"/>
                  <a:sym typeface="Eurostile"/>
                </a:defRPr>
              </a:pPr>
              <a:r>
                <a:t>Blending real and virtual worlds, our FREE online live classes add to the classroom teaching. Thus multiplying chances of success of our students in exams like </a:t>
              </a:r>
              <a:r>
                <a:rPr b="1"/>
                <a:t>IIT-JEE, BITSAT, KVPY, NEET, AIIMS, AIPMT, SATetc</a:t>
              </a:r>
              <a:r>
                <a:t>. </a:t>
              </a:r>
            </a:p>
          </p:txBody>
        </p:sp>
      </p:grpSp>
      <p:grpSp>
        <p:nvGrpSpPr>
          <p:cNvPr id="1742" name="Group"/>
          <p:cNvGrpSpPr/>
          <p:nvPr/>
        </p:nvGrpSpPr>
        <p:grpSpPr>
          <a:xfrm rot="16200000">
            <a:off x="880989" y="2163415"/>
            <a:ext cx="5894009" cy="1905653"/>
            <a:chOff x="0" y="0"/>
            <a:chExt cx="5894007" cy="1905651"/>
          </a:xfrm>
        </p:grpSpPr>
        <p:sp>
          <p:nvSpPr>
            <p:cNvPr id="1740" name="Rectangle 8"/>
            <p:cNvSpPr/>
            <p:nvPr/>
          </p:nvSpPr>
          <p:spPr>
            <a:xfrm>
              <a:off x="0" y="0"/>
              <a:ext cx="5894008" cy="1905652"/>
            </a:xfrm>
            <a:prstGeom prst="rect">
              <a:avLst/>
            </a:prstGeom>
            <a:solidFill>
              <a:srgbClr val="A3BE63"/>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741" name="TextBox 4"/>
            <p:cNvSpPr txBox="1"/>
            <p:nvPr/>
          </p:nvSpPr>
          <p:spPr>
            <a:xfrm>
              <a:off x="186132" y="130803"/>
              <a:ext cx="5506314" cy="164457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just" defTabSz="1901001">
                <a:spcBef>
                  <a:spcPts val="3500"/>
                </a:spcBef>
                <a:defRPr sz="2000" b="0">
                  <a:solidFill>
                    <a:srgbClr val="FFFFFF"/>
                  </a:solidFill>
                  <a:latin typeface="Eurostile"/>
                  <a:ea typeface="Eurostile"/>
                  <a:cs typeface="Eurostile"/>
                  <a:sym typeface="Eurostile"/>
                </a:defRPr>
              </a:lvl1pPr>
            </a:lstStyle>
            <a:p>
              <a:r>
                <a:t>No matter where our students are in the world we can welcome them into their classroom through our Virtual School Experience.  Our high quality teachers bring personalised learning to your secondary through innovative and inspiring lessons.</a:t>
              </a:r>
            </a:p>
          </p:txBody>
        </p:sp>
      </p:grpSp>
      <p:grpSp>
        <p:nvGrpSpPr>
          <p:cNvPr id="1752" name="Group 49"/>
          <p:cNvGrpSpPr/>
          <p:nvPr/>
        </p:nvGrpSpPr>
        <p:grpSpPr>
          <a:xfrm rot="16981027">
            <a:off x="-375922" y="4986900"/>
            <a:ext cx="4516454" cy="2387273"/>
            <a:chOff x="0" y="0"/>
            <a:chExt cx="4516453" cy="2387272"/>
          </a:xfrm>
        </p:grpSpPr>
        <p:grpSp>
          <p:nvGrpSpPr>
            <p:cNvPr id="1749" name="Group 1"/>
            <p:cNvGrpSpPr/>
            <p:nvPr/>
          </p:nvGrpSpPr>
          <p:grpSpPr>
            <a:xfrm>
              <a:off x="-1" y="0"/>
              <a:ext cx="4516455" cy="2387273"/>
              <a:chOff x="0" y="0"/>
              <a:chExt cx="4516453" cy="2387272"/>
            </a:xfrm>
          </p:grpSpPr>
          <p:sp>
            <p:nvSpPr>
              <p:cNvPr id="1743" name="Freeform 5"/>
              <p:cNvSpPr/>
              <p:nvPr/>
            </p:nvSpPr>
            <p:spPr>
              <a:xfrm>
                <a:off x="790961" y="916141"/>
                <a:ext cx="2835939" cy="1471132"/>
              </a:xfrm>
              <a:custGeom>
                <a:avLst/>
                <a:gdLst/>
                <a:ahLst/>
                <a:cxnLst>
                  <a:cxn ang="0">
                    <a:pos x="wd2" y="hd2"/>
                  </a:cxn>
                  <a:cxn ang="5400000">
                    <a:pos x="wd2" y="hd2"/>
                  </a:cxn>
                  <a:cxn ang="10800000">
                    <a:pos x="wd2" y="hd2"/>
                  </a:cxn>
                  <a:cxn ang="16200000">
                    <a:pos x="wd2" y="hd2"/>
                  </a:cxn>
                </a:cxnLst>
                <a:rect l="0" t="0" r="r" b="b"/>
                <a:pathLst>
                  <a:path w="21600" h="19989" extrusionOk="0">
                    <a:moveTo>
                      <a:pt x="20711" y="15157"/>
                    </a:moveTo>
                    <a:cubicBezTo>
                      <a:pt x="14100" y="21600"/>
                      <a:pt x="7490" y="21600"/>
                      <a:pt x="879" y="15157"/>
                    </a:cubicBezTo>
                    <a:cubicBezTo>
                      <a:pt x="395" y="15157"/>
                      <a:pt x="0" y="14435"/>
                      <a:pt x="0" y="13555"/>
                    </a:cubicBezTo>
                    <a:cubicBezTo>
                      <a:pt x="0" y="1602"/>
                      <a:pt x="0" y="1602"/>
                      <a:pt x="0" y="1602"/>
                    </a:cubicBezTo>
                    <a:cubicBezTo>
                      <a:pt x="0" y="722"/>
                      <a:pt x="395" y="0"/>
                      <a:pt x="879" y="0"/>
                    </a:cubicBezTo>
                    <a:cubicBezTo>
                      <a:pt x="20711" y="0"/>
                      <a:pt x="20711" y="0"/>
                      <a:pt x="20711" y="0"/>
                    </a:cubicBezTo>
                    <a:cubicBezTo>
                      <a:pt x="21195" y="0"/>
                      <a:pt x="21600" y="722"/>
                      <a:pt x="21600" y="1602"/>
                    </a:cubicBezTo>
                    <a:cubicBezTo>
                      <a:pt x="21600" y="13555"/>
                      <a:pt x="21600" y="13555"/>
                      <a:pt x="21600" y="13555"/>
                    </a:cubicBezTo>
                    <a:cubicBezTo>
                      <a:pt x="21600" y="14435"/>
                      <a:pt x="21195" y="15157"/>
                      <a:pt x="20711" y="15157"/>
                    </a:cubicBezTo>
                    <a:close/>
                  </a:path>
                </a:pathLst>
              </a:custGeom>
              <a:solidFill>
                <a:srgbClr val="262626"/>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744" name="Freeform 6"/>
              <p:cNvSpPr/>
              <p:nvPr/>
            </p:nvSpPr>
            <p:spPr>
              <a:xfrm>
                <a:off x="0" y="0"/>
                <a:ext cx="2258782" cy="76326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21600"/>
                    </a:lnTo>
                    <a:close/>
                  </a:path>
                </a:pathLst>
              </a:custGeom>
              <a:solidFill>
                <a:srgbClr val="FFB02D"/>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745" name="Freeform 7"/>
              <p:cNvSpPr/>
              <p:nvPr/>
            </p:nvSpPr>
            <p:spPr>
              <a:xfrm>
                <a:off x="2248341" y="761237"/>
                <a:ext cx="2257674" cy="76548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0" y="0"/>
                    </a:lnTo>
                    <a:lnTo>
                      <a:pt x="0" y="21600"/>
                    </a:lnTo>
                    <a:close/>
                  </a:path>
                </a:pathLst>
              </a:custGeom>
              <a:solidFill>
                <a:srgbClr val="C7D7F0"/>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746" name="Freeform 8"/>
              <p:cNvSpPr/>
              <p:nvPr/>
            </p:nvSpPr>
            <p:spPr>
              <a:xfrm>
                <a:off x="2258780" y="0"/>
                <a:ext cx="2257674" cy="76326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0"/>
                    </a:lnTo>
                    <a:lnTo>
                      <a:pt x="0" y="21600"/>
                    </a:lnTo>
                    <a:lnTo>
                      <a:pt x="21600" y="21600"/>
                    </a:lnTo>
                    <a:close/>
                  </a:path>
                </a:pathLst>
              </a:custGeom>
              <a:solidFill>
                <a:srgbClr val="0073B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747" name="Freeform 9"/>
              <p:cNvSpPr/>
              <p:nvPr/>
            </p:nvSpPr>
            <p:spPr>
              <a:xfrm>
                <a:off x="0" y="763266"/>
                <a:ext cx="2258782" cy="7654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21600" y="0"/>
                    </a:lnTo>
                    <a:lnTo>
                      <a:pt x="0" y="0"/>
                    </a:lnTo>
                    <a:close/>
                  </a:path>
                </a:pathLst>
              </a:custGeom>
              <a:solidFill>
                <a:srgbClr val="FFE22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748" name="Freeform 10"/>
              <p:cNvSpPr/>
              <p:nvPr/>
            </p:nvSpPr>
            <p:spPr>
              <a:xfrm>
                <a:off x="1327939" y="710191"/>
                <a:ext cx="937111" cy="1607889"/>
              </a:xfrm>
              <a:custGeom>
                <a:avLst/>
                <a:gdLst/>
                <a:ahLst/>
                <a:cxnLst>
                  <a:cxn ang="0">
                    <a:pos x="wd2" y="hd2"/>
                  </a:cxn>
                  <a:cxn ang="5400000">
                    <a:pos x="wd2" y="hd2"/>
                  </a:cxn>
                  <a:cxn ang="10800000">
                    <a:pos x="wd2" y="hd2"/>
                  </a:cxn>
                  <a:cxn ang="16200000">
                    <a:pos x="wd2" y="hd2"/>
                  </a:cxn>
                </a:cxnLst>
                <a:rect l="0" t="0" r="r" b="b"/>
                <a:pathLst>
                  <a:path w="21471" h="21415" extrusionOk="0">
                    <a:moveTo>
                      <a:pt x="21412" y="526"/>
                    </a:moveTo>
                    <a:cubicBezTo>
                      <a:pt x="21353" y="474"/>
                      <a:pt x="21323" y="440"/>
                      <a:pt x="21264" y="388"/>
                    </a:cubicBezTo>
                    <a:cubicBezTo>
                      <a:pt x="21264" y="354"/>
                      <a:pt x="21264" y="319"/>
                      <a:pt x="21234" y="285"/>
                    </a:cubicBezTo>
                    <a:cubicBezTo>
                      <a:pt x="21145" y="112"/>
                      <a:pt x="20759" y="-60"/>
                      <a:pt x="20432" y="26"/>
                    </a:cubicBezTo>
                    <a:cubicBezTo>
                      <a:pt x="20402" y="26"/>
                      <a:pt x="20343" y="43"/>
                      <a:pt x="20313" y="61"/>
                    </a:cubicBezTo>
                    <a:cubicBezTo>
                      <a:pt x="20224" y="43"/>
                      <a:pt x="20135" y="26"/>
                      <a:pt x="20016" y="26"/>
                    </a:cubicBezTo>
                    <a:cubicBezTo>
                      <a:pt x="19837" y="-8"/>
                      <a:pt x="19600" y="-8"/>
                      <a:pt x="19392" y="26"/>
                    </a:cubicBezTo>
                    <a:cubicBezTo>
                      <a:pt x="19124" y="43"/>
                      <a:pt x="18887" y="233"/>
                      <a:pt x="18916" y="388"/>
                    </a:cubicBezTo>
                    <a:cubicBezTo>
                      <a:pt x="18916" y="423"/>
                      <a:pt x="18916" y="440"/>
                      <a:pt x="18916" y="474"/>
                    </a:cubicBezTo>
                    <a:cubicBezTo>
                      <a:pt x="14014" y="2646"/>
                      <a:pt x="8933" y="4698"/>
                      <a:pt x="3734" y="6629"/>
                    </a:cubicBezTo>
                    <a:cubicBezTo>
                      <a:pt x="3704" y="6663"/>
                      <a:pt x="3645" y="6680"/>
                      <a:pt x="3615" y="6698"/>
                    </a:cubicBezTo>
                    <a:cubicBezTo>
                      <a:pt x="3437" y="6766"/>
                      <a:pt x="3288" y="6870"/>
                      <a:pt x="3288" y="7025"/>
                    </a:cubicBezTo>
                    <a:cubicBezTo>
                      <a:pt x="3170" y="10438"/>
                      <a:pt x="2872" y="13852"/>
                      <a:pt x="2367" y="17265"/>
                    </a:cubicBezTo>
                    <a:cubicBezTo>
                      <a:pt x="50" y="17161"/>
                      <a:pt x="-69" y="20230"/>
                      <a:pt x="20" y="21040"/>
                    </a:cubicBezTo>
                    <a:cubicBezTo>
                      <a:pt x="50" y="21540"/>
                      <a:pt x="1357" y="21540"/>
                      <a:pt x="1327" y="21040"/>
                    </a:cubicBezTo>
                    <a:cubicBezTo>
                      <a:pt x="1298" y="20781"/>
                      <a:pt x="1476" y="18558"/>
                      <a:pt x="2100" y="18110"/>
                    </a:cubicBezTo>
                    <a:cubicBezTo>
                      <a:pt x="2040" y="19023"/>
                      <a:pt x="2189" y="19937"/>
                      <a:pt x="2516" y="20833"/>
                    </a:cubicBezTo>
                    <a:cubicBezTo>
                      <a:pt x="2694" y="21316"/>
                      <a:pt x="3972" y="21109"/>
                      <a:pt x="3793" y="20644"/>
                    </a:cubicBezTo>
                    <a:cubicBezTo>
                      <a:pt x="3526" y="19920"/>
                      <a:pt x="3407" y="19213"/>
                      <a:pt x="3407" y="18506"/>
                    </a:cubicBezTo>
                    <a:cubicBezTo>
                      <a:pt x="4061" y="19006"/>
                      <a:pt x="4417" y="19627"/>
                      <a:pt x="4477" y="20282"/>
                    </a:cubicBezTo>
                    <a:cubicBezTo>
                      <a:pt x="4507" y="20781"/>
                      <a:pt x="5814" y="20781"/>
                      <a:pt x="5784" y="20282"/>
                    </a:cubicBezTo>
                    <a:cubicBezTo>
                      <a:pt x="5725" y="19213"/>
                      <a:pt x="4982" y="18230"/>
                      <a:pt x="3645" y="17489"/>
                    </a:cubicBezTo>
                    <a:cubicBezTo>
                      <a:pt x="4150" y="14076"/>
                      <a:pt x="4477" y="10645"/>
                      <a:pt x="4596" y="7232"/>
                    </a:cubicBezTo>
                    <a:cubicBezTo>
                      <a:pt x="9676" y="5318"/>
                      <a:pt x="14638" y="3319"/>
                      <a:pt x="19451" y="1181"/>
                    </a:cubicBezTo>
                    <a:cubicBezTo>
                      <a:pt x="19689" y="1302"/>
                      <a:pt x="19986" y="1354"/>
                      <a:pt x="20283" y="1371"/>
                    </a:cubicBezTo>
                    <a:cubicBezTo>
                      <a:pt x="20372" y="1371"/>
                      <a:pt x="20432" y="1371"/>
                      <a:pt x="20491" y="1354"/>
                    </a:cubicBezTo>
                    <a:cubicBezTo>
                      <a:pt x="20580" y="1354"/>
                      <a:pt x="20669" y="1354"/>
                      <a:pt x="20759" y="1336"/>
                    </a:cubicBezTo>
                    <a:cubicBezTo>
                      <a:pt x="20966" y="1319"/>
                      <a:pt x="21174" y="1181"/>
                      <a:pt x="21204" y="1078"/>
                    </a:cubicBezTo>
                    <a:cubicBezTo>
                      <a:pt x="21234" y="1061"/>
                      <a:pt x="21234" y="1043"/>
                      <a:pt x="21234" y="1026"/>
                    </a:cubicBezTo>
                    <a:cubicBezTo>
                      <a:pt x="21472" y="923"/>
                      <a:pt x="21531" y="698"/>
                      <a:pt x="21412" y="526"/>
                    </a:cubicBezTo>
                    <a:close/>
                  </a:path>
                </a:pathLst>
              </a:custGeom>
              <a:solidFill>
                <a:srgbClr val="98D09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pic>
          <p:nvPicPr>
            <p:cNvPr id="1750" name="Educca Education icons Vol.2 (Preview2x).png" descr="Educca Education icons Vol.2 (Preview2x).png"/>
            <p:cNvPicPr>
              <a:picLocks noChangeAspect="1"/>
            </p:cNvPicPr>
            <p:nvPr/>
          </p:nvPicPr>
          <p:blipFill>
            <a:blip r:embed="rId2"/>
            <a:srcRect l="51824" t="16130" r="44840" b="76632"/>
            <a:stretch>
              <a:fillRect/>
            </a:stretch>
          </p:blipFill>
          <p:spPr>
            <a:xfrm rot="21540000">
              <a:off x="2460947" y="226362"/>
              <a:ext cx="307220" cy="444524"/>
            </a:xfrm>
            <a:custGeom>
              <a:avLst/>
              <a:gdLst/>
              <a:ahLst/>
              <a:cxnLst>
                <a:cxn ang="0">
                  <a:pos x="wd2" y="hd2"/>
                </a:cxn>
                <a:cxn ang="5400000">
                  <a:pos x="wd2" y="hd2"/>
                </a:cxn>
                <a:cxn ang="10800000">
                  <a:pos x="wd2" y="hd2"/>
                </a:cxn>
                <a:cxn ang="16200000">
                  <a:pos x="wd2" y="hd2"/>
                </a:cxn>
              </a:cxnLst>
              <a:rect l="0" t="0" r="r" b="b"/>
              <a:pathLst>
                <a:path w="21356" h="21573" extrusionOk="0">
                  <a:moveTo>
                    <a:pt x="10375" y="0"/>
                  </a:moveTo>
                  <a:cubicBezTo>
                    <a:pt x="6437" y="33"/>
                    <a:pt x="2632" y="1654"/>
                    <a:pt x="830" y="4662"/>
                  </a:cubicBezTo>
                  <a:cubicBezTo>
                    <a:pt x="-218" y="6410"/>
                    <a:pt x="-243" y="8331"/>
                    <a:pt x="582" y="10074"/>
                  </a:cubicBezTo>
                  <a:cubicBezTo>
                    <a:pt x="906" y="10564"/>
                    <a:pt x="1342" y="11054"/>
                    <a:pt x="1851" y="11557"/>
                  </a:cubicBezTo>
                  <a:cubicBezTo>
                    <a:pt x="1880" y="11586"/>
                    <a:pt x="1903" y="11624"/>
                    <a:pt x="1933" y="11653"/>
                  </a:cubicBezTo>
                  <a:cubicBezTo>
                    <a:pt x="2406" y="12111"/>
                    <a:pt x="2977" y="12579"/>
                    <a:pt x="3616" y="13059"/>
                  </a:cubicBezTo>
                  <a:cubicBezTo>
                    <a:pt x="3668" y="13098"/>
                    <a:pt x="3701" y="13117"/>
                    <a:pt x="3754" y="13156"/>
                  </a:cubicBezTo>
                  <a:cubicBezTo>
                    <a:pt x="4619" y="13794"/>
                    <a:pt x="5305" y="14363"/>
                    <a:pt x="5713" y="14793"/>
                  </a:cubicBezTo>
                  <a:cubicBezTo>
                    <a:pt x="6121" y="15222"/>
                    <a:pt x="6255" y="15522"/>
                    <a:pt x="6072" y="15602"/>
                  </a:cubicBezTo>
                  <a:cubicBezTo>
                    <a:pt x="5945" y="15656"/>
                    <a:pt x="5859" y="15757"/>
                    <a:pt x="5768" y="15852"/>
                  </a:cubicBezTo>
                  <a:cubicBezTo>
                    <a:pt x="5705" y="15927"/>
                    <a:pt x="5652" y="15993"/>
                    <a:pt x="5603" y="16083"/>
                  </a:cubicBezTo>
                  <a:cubicBezTo>
                    <a:pt x="5678" y="16366"/>
                    <a:pt x="5713" y="16659"/>
                    <a:pt x="5713" y="16931"/>
                  </a:cubicBezTo>
                  <a:cubicBezTo>
                    <a:pt x="5713" y="18152"/>
                    <a:pt x="6518" y="19753"/>
                    <a:pt x="7479" y="20494"/>
                  </a:cubicBezTo>
                  <a:cubicBezTo>
                    <a:pt x="7754" y="20706"/>
                    <a:pt x="8015" y="20893"/>
                    <a:pt x="8279" y="21052"/>
                  </a:cubicBezTo>
                  <a:cubicBezTo>
                    <a:pt x="8637" y="21229"/>
                    <a:pt x="9006" y="21352"/>
                    <a:pt x="9410" y="21438"/>
                  </a:cubicBezTo>
                  <a:cubicBezTo>
                    <a:pt x="9442" y="21444"/>
                    <a:pt x="9460" y="21451"/>
                    <a:pt x="9493" y="21457"/>
                  </a:cubicBezTo>
                  <a:cubicBezTo>
                    <a:pt x="9910" y="21538"/>
                    <a:pt x="10374" y="21568"/>
                    <a:pt x="10927" y="21572"/>
                  </a:cubicBezTo>
                  <a:cubicBezTo>
                    <a:pt x="11285" y="21575"/>
                    <a:pt x="11572" y="21569"/>
                    <a:pt x="11838" y="21553"/>
                  </a:cubicBezTo>
                  <a:cubicBezTo>
                    <a:pt x="12402" y="21383"/>
                    <a:pt x="12988" y="21104"/>
                    <a:pt x="13631" y="20706"/>
                  </a:cubicBezTo>
                  <a:cubicBezTo>
                    <a:pt x="13649" y="20676"/>
                    <a:pt x="13669" y="20661"/>
                    <a:pt x="13686" y="20629"/>
                  </a:cubicBezTo>
                  <a:cubicBezTo>
                    <a:pt x="13978" y="20093"/>
                    <a:pt x="14636" y="19533"/>
                    <a:pt x="15148" y="19396"/>
                  </a:cubicBezTo>
                  <a:cubicBezTo>
                    <a:pt x="15248" y="19369"/>
                    <a:pt x="15339" y="19293"/>
                    <a:pt x="15424" y="19223"/>
                  </a:cubicBezTo>
                  <a:cubicBezTo>
                    <a:pt x="15574" y="19035"/>
                    <a:pt x="15717" y="18858"/>
                    <a:pt x="15810" y="18664"/>
                  </a:cubicBezTo>
                  <a:cubicBezTo>
                    <a:pt x="15934" y="18391"/>
                    <a:pt x="16016" y="18067"/>
                    <a:pt x="16059" y="17740"/>
                  </a:cubicBezTo>
                  <a:cubicBezTo>
                    <a:pt x="16059" y="17736"/>
                    <a:pt x="16059" y="17724"/>
                    <a:pt x="16059" y="17720"/>
                  </a:cubicBezTo>
                  <a:cubicBezTo>
                    <a:pt x="16070" y="17425"/>
                    <a:pt x="16013" y="17123"/>
                    <a:pt x="15921" y="16796"/>
                  </a:cubicBezTo>
                  <a:cubicBezTo>
                    <a:pt x="15843" y="16520"/>
                    <a:pt x="15839" y="16279"/>
                    <a:pt x="15838" y="16025"/>
                  </a:cubicBezTo>
                  <a:cubicBezTo>
                    <a:pt x="15739" y="15836"/>
                    <a:pt x="15615" y="15672"/>
                    <a:pt x="15452" y="15602"/>
                  </a:cubicBezTo>
                  <a:cubicBezTo>
                    <a:pt x="15086" y="15444"/>
                    <a:pt x="15806" y="14608"/>
                    <a:pt x="17190" y="13560"/>
                  </a:cubicBezTo>
                  <a:cubicBezTo>
                    <a:pt x="17715" y="13162"/>
                    <a:pt x="18100" y="12821"/>
                    <a:pt x="18514" y="12462"/>
                  </a:cubicBezTo>
                  <a:cubicBezTo>
                    <a:pt x="19824" y="11295"/>
                    <a:pt x="20936" y="9553"/>
                    <a:pt x="21218" y="8090"/>
                  </a:cubicBezTo>
                  <a:cubicBezTo>
                    <a:pt x="21313" y="7595"/>
                    <a:pt x="21344" y="7190"/>
                    <a:pt x="21356" y="6799"/>
                  </a:cubicBezTo>
                  <a:cubicBezTo>
                    <a:pt x="21354" y="6778"/>
                    <a:pt x="21357" y="6764"/>
                    <a:pt x="21356" y="6742"/>
                  </a:cubicBezTo>
                  <a:cubicBezTo>
                    <a:pt x="21343" y="6515"/>
                    <a:pt x="21305" y="6297"/>
                    <a:pt x="21273" y="6087"/>
                  </a:cubicBezTo>
                  <a:cubicBezTo>
                    <a:pt x="21215" y="5778"/>
                    <a:pt x="21150" y="5468"/>
                    <a:pt x="21052" y="5182"/>
                  </a:cubicBezTo>
                  <a:cubicBezTo>
                    <a:pt x="20702" y="4463"/>
                    <a:pt x="20052" y="3779"/>
                    <a:pt x="18955" y="2870"/>
                  </a:cubicBezTo>
                  <a:cubicBezTo>
                    <a:pt x="16581" y="902"/>
                    <a:pt x="13438" y="-25"/>
                    <a:pt x="10375" y="0"/>
                  </a:cubicBezTo>
                  <a:close/>
                </a:path>
              </a:pathLst>
            </a:custGeom>
            <a:ln w="3175" cap="flat">
              <a:noFill/>
              <a:miter lim="400000"/>
            </a:ln>
            <a:effectLst/>
          </p:spPr>
        </p:pic>
        <p:pic>
          <p:nvPicPr>
            <p:cNvPr id="1751" name="128 - Science.png" descr="128 - Science.png"/>
            <p:cNvPicPr>
              <a:picLocks noChangeAspect="1"/>
            </p:cNvPicPr>
            <p:nvPr/>
          </p:nvPicPr>
          <p:blipFill>
            <a:blip r:embed="rId3"/>
            <a:stretch>
              <a:fillRect/>
            </a:stretch>
          </p:blipFill>
          <p:spPr>
            <a:xfrm rot="660000">
              <a:off x="2346414" y="789272"/>
              <a:ext cx="567235" cy="567235"/>
            </a:xfrm>
            <a:prstGeom prst="rect">
              <a:avLst/>
            </a:prstGeom>
            <a:ln w="3175" cap="flat">
              <a:noFill/>
              <a:miter lim="400000"/>
            </a:ln>
            <a:effectLst/>
          </p:spPr>
        </p:pic>
      </p:grpSp>
      <p:pic>
        <p:nvPicPr>
          <p:cNvPr id="1753" name="7708 - Infinity Symbol.png" descr="7708 - Infinity Symbol.png"/>
          <p:cNvPicPr>
            <a:picLocks noChangeAspect="1"/>
          </p:cNvPicPr>
          <p:nvPr/>
        </p:nvPicPr>
        <p:blipFill>
          <a:blip r:embed="rId4"/>
          <a:stretch>
            <a:fillRect/>
          </a:stretch>
        </p:blipFill>
        <p:spPr>
          <a:xfrm rot="20880000">
            <a:off x="799171" y="5904989"/>
            <a:ext cx="551096" cy="551095"/>
          </a:xfrm>
          <a:prstGeom prst="rect">
            <a:avLst/>
          </a:prstGeom>
          <a:ln w="3175">
            <a:miter lim="400000"/>
          </a:ln>
        </p:spPr>
      </p:pic>
      <p:grpSp>
        <p:nvGrpSpPr>
          <p:cNvPr id="1772" name="Group"/>
          <p:cNvGrpSpPr/>
          <p:nvPr/>
        </p:nvGrpSpPr>
        <p:grpSpPr>
          <a:xfrm rot="5339952" flipH="1">
            <a:off x="-2245246" y="2270524"/>
            <a:ext cx="7352981" cy="2819792"/>
            <a:chOff x="0" y="0"/>
            <a:chExt cx="7352980" cy="2819790"/>
          </a:xfrm>
        </p:grpSpPr>
        <p:sp>
          <p:nvSpPr>
            <p:cNvPr id="1754" name="Freeform 49"/>
            <p:cNvSpPr/>
            <p:nvPr/>
          </p:nvSpPr>
          <p:spPr>
            <a:xfrm rot="18009124" flipH="1">
              <a:off x="3115804" y="2263796"/>
              <a:ext cx="302069" cy="247888"/>
            </a:xfrm>
            <a:custGeom>
              <a:avLst/>
              <a:gdLst/>
              <a:ahLst/>
              <a:cxnLst>
                <a:cxn ang="0">
                  <a:pos x="wd2" y="hd2"/>
                </a:cxn>
                <a:cxn ang="5400000">
                  <a:pos x="wd2" y="hd2"/>
                </a:cxn>
                <a:cxn ang="10800000">
                  <a:pos x="wd2" y="hd2"/>
                </a:cxn>
                <a:cxn ang="16200000">
                  <a:pos x="wd2" y="hd2"/>
                </a:cxn>
              </a:cxnLst>
              <a:rect l="0" t="0" r="r" b="b"/>
              <a:pathLst>
                <a:path w="21600" h="21418" extrusionOk="0">
                  <a:moveTo>
                    <a:pt x="17680" y="17066"/>
                  </a:moveTo>
                  <a:cubicBezTo>
                    <a:pt x="21600" y="17552"/>
                    <a:pt x="21600" y="17552"/>
                    <a:pt x="21600" y="17552"/>
                  </a:cubicBezTo>
                  <a:cubicBezTo>
                    <a:pt x="17071" y="12500"/>
                    <a:pt x="17071" y="12500"/>
                    <a:pt x="17071" y="12500"/>
                  </a:cubicBezTo>
                  <a:cubicBezTo>
                    <a:pt x="17500" y="11384"/>
                    <a:pt x="17737" y="10054"/>
                    <a:pt x="17695" y="8711"/>
                  </a:cubicBezTo>
                  <a:cubicBezTo>
                    <a:pt x="17548" y="4062"/>
                    <a:pt x="14078" y="191"/>
                    <a:pt x="9982" y="7"/>
                  </a:cubicBezTo>
                  <a:cubicBezTo>
                    <a:pt x="5792" y="-182"/>
                    <a:pt x="2558" y="3386"/>
                    <a:pt x="2705" y="8035"/>
                  </a:cubicBezTo>
                  <a:cubicBezTo>
                    <a:pt x="2754" y="9585"/>
                    <a:pt x="3172" y="11048"/>
                    <a:pt x="3956" y="12321"/>
                  </a:cubicBezTo>
                  <a:cubicBezTo>
                    <a:pt x="0" y="16579"/>
                    <a:pt x="0" y="16579"/>
                    <a:pt x="0" y="16579"/>
                  </a:cubicBezTo>
                  <a:cubicBezTo>
                    <a:pt x="3901" y="16445"/>
                    <a:pt x="3901" y="16445"/>
                    <a:pt x="3901" y="16445"/>
                  </a:cubicBezTo>
                  <a:cubicBezTo>
                    <a:pt x="3758" y="20772"/>
                    <a:pt x="3758" y="20772"/>
                    <a:pt x="3758" y="20772"/>
                  </a:cubicBezTo>
                  <a:cubicBezTo>
                    <a:pt x="7981" y="16113"/>
                    <a:pt x="7981" y="16113"/>
                    <a:pt x="7981" y="16113"/>
                  </a:cubicBezTo>
                  <a:cubicBezTo>
                    <a:pt x="8735" y="16457"/>
                    <a:pt x="9580" y="16701"/>
                    <a:pt x="10511" y="16743"/>
                  </a:cubicBezTo>
                  <a:cubicBezTo>
                    <a:pt x="11535" y="16789"/>
                    <a:pt x="12549" y="16526"/>
                    <a:pt x="13374" y="16150"/>
                  </a:cubicBezTo>
                  <a:cubicBezTo>
                    <a:pt x="18096" y="21418"/>
                    <a:pt x="18096" y="21418"/>
                    <a:pt x="18096" y="21418"/>
                  </a:cubicBezTo>
                  <a:lnTo>
                    <a:pt x="17680" y="17066"/>
                  </a:lnTo>
                  <a:close/>
                  <a:moveTo>
                    <a:pt x="7226" y="15770"/>
                  </a:moveTo>
                  <a:cubicBezTo>
                    <a:pt x="4528" y="18640"/>
                    <a:pt x="4528" y="18640"/>
                    <a:pt x="4528" y="18640"/>
                  </a:cubicBezTo>
                  <a:cubicBezTo>
                    <a:pt x="4619" y="15652"/>
                    <a:pt x="4619" y="15652"/>
                    <a:pt x="4619" y="15652"/>
                  </a:cubicBezTo>
                  <a:cubicBezTo>
                    <a:pt x="1926" y="15737"/>
                    <a:pt x="1926" y="15737"/>
                    <a:pt x="1926" y="15737"/>
                  </a:cubicBezTo>
                  <a:cubicBezTo>
                    <a:pt x="4351" y="13061"/>
                    <a:pt x="4351" y="13061"/>
                    <a:pt x="4351" y="13061"/>
                  </a:cubicBezTo>
                  <a:cubicBezTo>
                    <a:pt x="4444" y="13065"/>
                    <a:pt x="4448" y="13169"/>
                    <a:pt x="4544" y="13276"/>
                  </a:cubicBezTo>
                  <a:cubicBezTo>
                    <a:pt x="4547" y="13380"/>
                    <a:pt x="4640" y="13384"/>
                    <a:pt x="4640" y="13384"/>
                  </a:cubicBezTo>
                  <a:cubicBezTo>
                    <a:pt x="4740" y="13595"/>
                    <a:pt x="4933" y="13810"/>
                    <a:pt x="5029" y="13917"/>
                  </a:cubicBezTo>
                  <a:cubicBezTo>
                    <a:pt x="5126" y="14025"/>
                    <a:pt x="5126" y="14025"/>
                    <a:pt x="5219" y="14029"/>
                  </a:cubicBezTo>
                  <a:cubicBezTo>
                    <a:pt x="5318" y="14240"/>
                    <a:pt x="5511" y="14455"/>
                    <a:pt x="5701" y="14566"/>
                  </a:cubicBezTo>
                  <a:cubicBezTo>
                    <a:pt x="5701" y="14566"/>
                    <a:pt x="5701" y="14566"/>
                    <a:pt x="5701" y="14566"/>
                  </a:cubicBezTo>
                  <a:cubicBezTo>
                    <a:pt x="5893" y="14781"/>
                    <a:pt x="5990" y="14889"/>
                    <a:pt x="6179" y="15001"/>
                  </a:cubicBezTo>
                  <a:cubicBezTo>
                    <a:pt x="6276" y="15108"/>
                    <a:pt x="6276" y="15108"/>
                    <a:pt x="6369" y="15112"/>
                  </a:cubicBezTo>
                  <a:cubicBezTo>
                    <a:pt x="6465" y="15220"/>
                    <a:pt x="6654" y="15332"/>
                    <a:pt x="6844" y="15443"/>
                  </a:cubicBezTo>
                  <a:cubicBezTo>
                    <a:pt x="6940" y="15551"/>
                    <a:pt x="6940" y="15551"/>
                    <a:pt x="7037" y="15658"/>
                  </a:cubicBezTo>
                  <a:cubicBezTo>
                    <a:pt x="7130" y="15662"/>
                    <a:pt x="7130" y="15662"/>
                    <a:pt x="7226" y="15770"/>
                  </a:cubicBezTo>
                  <a:close/>
                  <a:moveTo>
                    <a:pt x="7951" y="15184"/>
                  </a:moveTo>
                  <a:cubicBezTo>
                    <a:pt x="7858" y="15179"/>
                    <a:pt x="7669" y="15068"/>
                    <a:pt x="7576" y="15064"/>
                  </a:cubicBezTo>
                  <a:cubicBezTo>
                    <a:pt x="7479" y="14956"/>
                    <a:pt x="7479" y="14956"/>
                    <a:pt x="7386" y="14952"/>
                  </a:cubicBezTo>
                  <a:cubicBezTo>
                    <a:pt x="7290" y="14844"/>
                    <a:pt x="7197" y="14840"/>
                    <a:pt x="7100" y="14733"/>
                  </a:cubicBezTo>
                  <a:cubicBezTo>
                    <a:pt x="7004" y="14625"/>
                    <a:pt x="6911" y="14621"/>
                    <a:pt x="6815" y="14513"/>
                  </a:cubicBezTo>
                  <a:cubicBezTo>
                    <a:pt x="6721" y="14509"/>
                    <a:pt x="6718" y="14406"/>
                    <a:pt x="6625" y="14402"/>
                  </a:cubicBezTo>
                  <a:cubicBezTo>
                    <a:pt x="6436" y="14290"/>
                    <a:pt x="6243" y="14075"/>
                    <a:pt x="6146" y="13967"/>
                  </a:cubicBezTo>
                  <a:cubicBezTo>
                    <a:pt x="6053" y="13963"/>
                    <a:pt x="6050" y="13860"/>
                    <a:pt x="6050" y="13860"/>
                  </a:cubicBezTo>
                  <a:cubicBezTo>
                    <a:pt x="5954" y="13752"/>
                    <a:pt x="5764" y="13641"/>
                    <a:pt x="5668" y="13533"/>
                  </a:cubicBezTo>
                  <a:cubicBezTo>
                    <a:pt x="5665" y="13430"/>
                    <a:pt x="5572" y="13426"/>
                    <a:pt x="5475" y="13318"/>
                  </a:cubicBezTo>
                  <a:cubicBezTo>
                    <a:pt x="5472" y="13215"/>
                    <a:pt x="5376" y="13107"/>
                    <a:pt x="5279" y="13000"/>
                  </a:cubicBezTo>
                  <a:cubicBezTo>
                    <a:pt x="5183" y="12892"/>
                    <a:pt x="5183" y="12892"/>
                    <a:pt x="5086" y="12785"/>
                  </a:cubicBezTo>
                  <a:cubicBezTo>
                    <a:pt x="4990" y="12677"/>
                    <a:pt x="4987" y="12574"/>
                    <a:pt x="4890" y="12467"/>
                  </a:cubicBezTo>
                  <a:cubicBezTo>
                    <a:pt x="4794" y="12359"/>
                    <a:pt x="4794" y="12359"/>
                    <a:pt x="4698" y="12252"/>
                  </a:cubicBezTo>
                  <a:cubicBezTo>
                    <a:pt x="4007" y="10982"/>
                    <a:pt x="3495" y="9515"/>
                    <a:pt x="3450" y="8069"/>
                  </a:cubicBezTo>
                  <a:cubicBezTo>
                    <a:pt x="3319" y="3936"/>
                    <a:pt x="6284" y="665"/>
                    <a:pt x="10008" y="833"/>
                  </a:cubicBezTo>
                  <a:cubicBezTo>
                    <a:pt x="13732" y="1001"/>
                    <a:pt x="16912" y="4549"/>
                    <a:pt x="17043" y="8681"/>
                  </a:cubicBezTo>
                  <a:cubicBezTo>
                    <a:pt x="17082" y="9921"/>
                    <a:pt x="16749" y="11144"/>
                    <a:pt x="16316" y="12156"/>
                  </a:cubicBezTo>
                  <a:cubicBezTo>
                    <a:pt x="16319" y="12259"/>
                    <a:pt x="16319" y="12259"/>
                    <a:pt x="16319" y="12259"/>
                  </a:cubicBezTo>
                  <a:cubicBezTo>
                    <a:pt x="16229" y="12359"/>
                    <a:pt x="16143" y="12561"/>
                    <a:pt x="16056" y="12763"/>
                  </a:cubicBezTo>
                  <a:cubicBezTo>
                    <a:pt x="15963" y="12759"/>
                    <a:pt x="15966" y="12863"/>
                    <a:pt x="15877" y="12962"/>
                  </a:cubicBezTo>
                  <a:cubicBezTo>
                    <a:pt x="15787" y="13061"/>
                    <a:pt x="15697" y="13160"/>
                    <a:pt x="15607" y="13259"/>
                  </a:cubicBezTo>
                  <a:cubicBezTo>
                    <a:pt x="15610" y="13362"/>
                    <a:pt x="15521" y="13461"/>
                    <a:pt x="15521" y="13461"/>
                  </a:cubicBezTo>
                  <a:cubicBezTo>
                    <a:pt x="15431" y="13561"/>
                    <a:pt x="15341" y="13660"/>
                    <a:pt x="15251" y="13759"/>
                  </a:cubicBezTo>
                  <a:cubicBezTo>
                    <a:pt x="15161" y="13858"/>
                    <a:pt x="15164" y="13961"/>
                    <a:pt x="15071" y="13957"/>
                  </a:cubicBezTo>
                  <a:cubicBezTo>
                    <a:pt x="14981" y="14056"/>
                    <a:pt x="14892" y="14155"/>
                    <a:pt x="14802" y="14254"/>
                  </a:cubicBezTo>
                  <a:cubicBezTo>
                    <a:pt x="14802" y="14254"/>
                    <a:pt x="14712" y="14353"/>
                    <a:pt x="14619" y="14349"/>
                  </a:cubicBezTo>
                  <a:cubicBezTo>
                    <a:pt x="14622" y="14453"/>
                    <a:pt x="14532" y="14552"/>
                    <a:pt x="14439" y="14548"/>
                  </a:cubicBezTo>
                  <a:cubicBezTo>
                    <a:pt x="14260" y="14746"/>
                    <a:pt x="13987" y="14940"/>
                    <a:pt x="13804" y="15035"/>
                  </a:cubicBezTo>
                  <a:cubicBezTo>
                    <a:pt x="13804" y="15035"/>
                    <a:pt x="13804" y="15035"/>
                    <a:pt x="13804" y="15035"/>
                  </a:cubicBezTo>
                  <a:cubicBezTo>
                    <a:pt x="13621" y="15130"/>
                    <a:pt x="13531" y="15229"/>
                    <a:pt x="13345" y="15220"/>
                  </a:cubicBezTo>
                  <a:cubicBezTo>
                    <a:pt x="13348" y="15324"/>
                    <a:pt x="13255" y="15319"/>
                    <a:pt x="13162" y="15315"/>
                  </a:cubicBezTo>
                  <a:cubicBezTo>
                    <a:pt x="13072" y="15414"/>
                    <a:pt x="13072" y="15414"/>
                    <a:pt x="13072" y="15414"/>
                  </a:cubicBezTo>
                  <a:cubicBezTo>
                    <a:pt x="12247" y="15790"/>
                    <a:pt x="11416" y="15959"/>
                    <a:pt x="10485" y="15917"/>
                  </a:cubicBezTo>
                  <a:cubicBezTo>
                    <a:pt x="9554" y="15875"/>
                    <a:pt x="8709" y="15630"/>
                    <a:pt x="7951" y="15184"/>
                  </a:cubicBezTo>
                  <a:close/>
                  <a:moveTo>
                    <a:pt x="14106" y="15770"/>
                  </a:moveTo>
                  <a:cubicBezTo>
                    <a:pt x="14106" y="15770"/>
                    <a:pt x="14199" y="15775"/>
                    <a:pt x="14199" y="15775"/>
                  </a:cubicBezTo>
                  <a:cubicBezTo>
                    <a:pt x="14382" y="15680"/>
                    <a:pt x="14472" y="15581"/>
                    <a:pt x="14562" y="15482"/>
                  </a:cubicBezTo>
                  <a:cubicBezTo>
                    <a:pt x="14655" y="15486"/>
                    <a:pt x="14652" y="15382"/>
                    <a:pt x="14745" y="15387"/>
                  </a:cubicBezTo>
                  <a:cubicBezTo>
                    <a:pt x="14928" y="15292"/>
                    <a:pt x="15017" y="15193"/>
                    <a:pt x="15107" y="15093"/>
                  </a:cubicBezTo>
                  <a:cubicBezTo>
                    <a:pt x="15197" y="14994"/>
                    <a:pt x="15197" y="14994"/>
                    <a:pt x="15197" y="14994"/>
                  </a:cubicBezTo>
                  <a:cubicBezTo>
                    <a:pt x="15377" y="14796"/>
                    <a:pt x="15560" y="14701"/>
                    <a:pt x="15646" y="14499"/>
                  </a:cubicBezTo>
                  <a:cubicBezTo>
                    <a:pt x="15739" y="14503"/>
                    <a:pt x="15739" y="14503"/>
                    <a:pt x="15736" y="14400"/>
                  </a:cubicBezTo>
                  <a:cubicBezTo>
                    <a:pt x="15919" y="14305"/>
                    <a:pt x="16006" y="14102"/>
                    <a:pt x="16185" y="13904"/>
                  </a:cubicBezTo>
                  <a:cubicBezTo>
                    <a:pt x="16185" y="13904"/>
                    <a:pt x="16185" y="13904"/>
                    <a:pt x="16185" y="13904"/>
                  </a:cubicBezTo>
                  <a:cubicBezTo>
                    <a:pt x="16365" y="13706"/>
                    <a:pt x="16452" y="13503"/>
                    <a:pt x="16541" y="13404"/>
                  </a:cubicBezTo>
                  <a:cubicBezTo>
                    <a:pt x="16538" y="13301"/>
                    <a:pt x="16631" y="13305"/>
                    <a:pt x="16628" y="13202"/>
                  </a:cubicBezTo>
                  <a:cubicBezTo>
                    <a:pt x="16628" y="13202"/>
                    <a:pt x="16628" y="13202"/>
                    <a:pt x="16628" y="13202"/>
                  </a:cubicBezTo>
                  <a:cubicBezTo>
                    <a:pt x="19615" y="16535"/>
                    <a:pt x="19615" y="16535"/>
                    <a:pt x="19615" y="16535"/>
                  </a:cubicBezTo>
                  <a:cubicBezTo>
                    <a:pt x="16909" y="16206"/>
                    <a:pt x="16909" y="16206"/>
                    <a:pt x="16909" y="16206"/>
                  </a:cubicBezTo>
                  <a:cubicBezTo>
                    <a:pt x="17190" y="19211"/>
                    <a:pt x="17190" y="19211"/>
                    <a:pt x="17190" y="19211"/>
                  </a:cubicBezTo>
                  <a:lnTo>
                    <a:pt x="14106" y="15770"/>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55" name="Freeform 25"/>
            <p:cNvSpPr/>
            <p:nvPr/>
          </p:nvSpPr>
          <p:spPr>
            <a:xfrm rot="18799671" flipH="1">
              <a:off x="6742886" y="763611"/>
              <a:ext cx="212107" cy="326873"/>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56" name="Freeform 20"/>
            <p:cNvSpPr/>
            <p:nvPr/>
          </p:nvSpPr>
          <p:spPr>
            <a:xfrm rot="19687073" flipH="1">
              <a:off x="3632620" y="1611270"/>
              <a:ext cx="390836" cy="395072"/>
            </a:xfrm>
            <a:custGeom>
              <a:avLst/>
              <a:gdLst/>
              <a:ahLst/>
              <a:cxnLst>
                <a:cxn ang="0">
                  <a:pos x="wd2" y="hd2"/>
                </a:cxn>
                <a:cxn ang="5400000">
                  <a:pos x="wd2" y="hd2"/>
                </a:cxn>
                <a:cxn ang="10800000">
                  <a:pos x="wd2" y="hd2"/>
                </a:cxn>
                <a:cxn ang="16200000">
                  <a:pos x="wd2" y="hd2"/>
                </a:cxn>
              </a:cxnLst>
              <a:rect l="0" t="0" r="r" b="b"/>
              <a:pathLst>
                <a:path w="21563" h="21562" extrusionOk="0">
                  <a:moveTo>
                    <a:pt x="21461" y="8309"/>
                  </a:moveTo>
                  <a:cubicBezTo>
                    <a:pt x="21340" y="8189"/>
                    <a:pt x="21340" y="8189"/>
                    <a:pt x="21226" y="8182"/>
                  </a:cubicBezTo>
                  <a:cubicBezTo>
                    <a:pt x="21220" y="8068"/>
                    <a:pt x="21220" y="8068"/>
                    <a:pt x="21220" y="8068"/>
                  </a:cubicBezTo>
                  <a:cubicBezTo>
                    <a:pt x="15323" y="6250"/>
                    <a:pt x="15323" y="6250"/>
                    <a:pt x="15323" y="6250"/>
                  </a:cubicBezTo>
                  <a:cubicBezTo>
                    <a:pt x="13517" y="344"/>
                    <a:pt x="13517" y="344"/>
                    <a:pt x="13517" y="344"/>
                  </a:cubicBezTo>
                  <a:cubicBezTo>
                    <a:pt x="13403" y="337"/>
                    <a:pt x="13403" y="337"/>
                    <a:pt x="13403" y="337"/>
                  </a:cubicBezTo>
                  <a:cubicBezTo>
                    <a:pt x="13397" y="223"/>
                    <a:pt x="13397" y="223"/>
                    <a:pt x="13391" y="109"/>
                  </a:cubicBezTo>
                  <a:cubicBezTo>
                    <a:pt x="13156" y="-18"/>
                    <a:pt x="12814" y="-38"/>
                    <a:pt x="12707" y="70"/>
                  </a:cubicBezTo>
                  <a:cubicBezTo>
                    <a:pt x="1831" y="10937"/>
                    <a:pt x="1831" y="10937"/>
                    <a:pt x="1831" y="10937"/>
                  </a:cubicBezTo>
                  <a:cubicBezTo>
                    <a:pt x="1831" y="10937"/>
                    <a:pt x="1831" y="10937"/>
                    <a:pt x="1831" y="10937"/>
                  </a:cubicBezTo>
                  <a:cubicBezTo>
                    <a:pt x="1723" y="11045"/>
                    <a:pt x="1723" y="11045"/>
                    <a:pt x="1723" y="11045"/>
                  </a:cubicBezTo>
                  <a:cubicBezTo>
                    <a:pt x="1729" y="11159"/>
                    <a:pt x="1729" y="11159"/>
                    <a:pt x="1729" y="11159"/>
                  </a:cubicBezTo>
                  <a:cubicBezTo>
                    <a:pt x="1729" y="11159"/>
                    <a:pt x="1729" y="11159"/>
                    <a:pt x="1729" y="11159"/>
                  </a:cubicBezTo>
                  <a:cubicBezTo>
                    <a:pt x="0" y="20959"/>
                    <a:pt x="0" y="20959"/>
                    <a:pt x="0" y="20959"/>
                  </a:cubicBezTo>
                  <a:cubicBezTo>
                    <a:pt x="6" y="21073"/>
                    <a:pt x="19" y="21301"/>
                    <a:pt x="139" y="21422"/>
                  </a:cubicBezTo>
                  <a:cubicBezTo>
                    <a:pt x="260" y="21542"/>
                    <a:pt x="488" y="21555"/>
                    <a:pt x="602" y="21562"/>
                  </a:cubicBezTo>
                  <a:cubicBezTo>
                    <a:pt x="10395" y="19849"/>
                    <a:pt x="10395" y="19849"/>
                    <a:pt x="10395" y="19849"/>
                  </a:cubicBezTo>
                  <a:cubicBezTo>
                    <a:pt x="10395" y="19849"/>
                    <a:pt x="10395" y="19849"/>
                    <a:pt x="10395" y="19849"/>
                  </a:cubicBezTo>
                  <a:cubicBezTo>
                    <a:pt x="10395" y="19849"/>
                    <a:pt x="10509" y="19855"/>
                    <a:pt x="10509" y="19855"/>
                  </a:cubicBezTo>
                  <a:cubicBezTo>
                    <a:pt x="10509" y="19855"/>
                    <a:pt x="10509" y="19855"/>
                    <a:pt x="10616" y="19748"/>
                  </a:cubicBezTo>
                  <a:cubicBezTo>
                    <a:pt x="10616" y="19748"/>
                    <a:pt x="10616" y="19748"/>
                    <a:pt x="10616" y="19748"/>
                  </a:cubicBezTo>
                  <a:cubicBezTo>
                    <a:pt x="21492" y="8880"/>
                    <a:pt x="21492" y="8880"/>
                    <a:pt x="21492" y="8880"/>
                  </a:cubicBezTo>
                  <a:cubicBezTo>
                    <a:pt x="21600" y="8773"/>
                    <a:pt x="21581" y="8430"/>
                    <a:pt x="21461" y="8309"/>
                  </a:cubicBezTo>
                  <a:close/>
                  <a:moveTo>
                    <a:pt x="10224" y="18815"/>
                  </a:moveTo>
                  <a:cubicBezTo>
                    <a:pt x="9381" y="17970"/>
                    <a:pt x="9381" y="17970"/>
                    <a:pt x="9381" y="17970"/>
                  </a:cubicBezTo>
                  <a:cubicBezTo>
                    <a:pt x="6854" y="15435"/>
                    <a:pt x="6854" y="15435"/>
                    <a:pt x="6854" y="15435"/>
                  </a:cubicBezTo>
                  <a:cubicBezTo>
                    <a:pt x="15145" y="7150"/>
                    <a:pt x="15145" y="7150"/>
                    <a:pt x="15145" y="7150"/>
                  </a:cubicBezTo>
                  <a:cubicBezTo>
                    <a:pt x="20232" y="8694"/>
                    <a:pt x="20232" y="8694"/>
                    <a:pt x="20232" y="8694"/>
                  </a:cubicBezTo>
                  <a:lnTo>
                    <a:pt x="10224" y="18815"/>
                  </a:lnTo>
                  <a:close/>
                  <a:moveTo>
                    <a:pt x="12890" y="1332"/>
                  </a:moveTo>
                  <a:cubicBezTo>
                    <a:pt x="14423" y="6426"/>
                    <a:pt x="14423" y="6426"/>
                    <a:pt x="14423" y="6426"/>
                  </a:cubicBezTo>
                  <a:cubicBezTo>
                    <a:pt x="6132" y="14711"/>
                    <a:pt x="6132" y="14711"/>
                    <a:pt x="6132" y="14711"/>
                  </a:cubicBezTo>
                  <a:cubicBezTo>
                    <a:pt x="2762" y="11332"/>
                    <a:pt x="2762" y="11332"/>
                    <a:pt x="2762" y="11332"/>
                  </a:cubicBezTo>
                  <a:lnTo>
                    <a:pt x="12890" y="1332"/>
                  </a:lnTo>
                  <a:close/>
                  <a:moveTo>
                    <a:pt x="1533" y="17861"/>
                  </a:moveTo>
                  <a:cubicBezTo>
                    <a:pt x="3699" y="20033"/>
                    <a:pt x="3699" y="20033"/>
                    <a:pt x="3699" y="20033"/>
                  </a:cubicBezTo>
                  <a:cubicBezTo>
                    <a:pt x="1001" y="20561"/>
                    <a:pt x="1001" y="20561"/>
                    <a:pt x="1001" y="20561"/>
                  </a:cubicBezTo>
                  <a:lnTo>
                    <a:pt x="1533" y="17861"/>
                  </a:lnTo>
                  <a:close/>
                  <a:moveTo>
                    <a:pt x="4713" y="19864"/>
                  </a:moveTo>
                  <a:cubicBezTo>
                    <a:pt x="1704" y="16846"/>
                    <a:pt x="1704" y="16846"/>
                    <a:pt x="1704" y="16846"/>
                  </a:cubicBezTo>
                  <a:cubicBezTo>
                    <a:pt x="2470" y="12225"/>
                    <a:pt x="2470" y="12225"/>
                    <a:pt x="2470" y="12225"/>
                  </a:cubicBezTo>
                  <a:cubicBezTo>
                    <a:pt x="5954" y="15611"/>
                    <a:pt x="5954" y="15611"/>
                    <a:pt x="5954" y="15611"/>
                  </a:cubicBezTo>
                  <a:cubicBezTo>
                    <a:pt x="5961" y="15725"/>
                    <a:pt x="5961" y="15725"/>
                    <a:pt x="5961" y="15725"/>
                  </a:cubicBezTo>
                  <a:cubicBezTo>
                    <a:pt x="5961" y="15725"/>
                    <a:pt x="5961" y="15725"/>
                    <a:pt x="5961" y="15725"/>
                  </a:cubicBezTo>
                  <a:cubicBezTo>
                    <a:pt x="6803" y="16570"/>
                    <a:pt x="6803" y="16570"/>
                    <a:pt x="6803" y="16570"/>
                  </a:cubicBezTo>
                  <a:cubicBezTo>
                    <a:pt x="9330" y="19105"/>
                    <a:pt x="9330" y="19105"/>
                    <a:pt x="9330" y="19105"/>
                  </a:cubicBezTo>
                  <a:lnTo>
                    <a:pt x="4713" y="19864"/>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57" name="Freeform 31"/>
            <p:cNvSpPr/>
            <p:nvPr/>
          </p:nvSpPr>
          <p:spPr>
            <a:xfrm rot="18787073" flipH="1">
              <a:off x="6991234" y="1939812"/>
              <a:ext cx="305798"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58" name="Freeform 45"/>
            <p:cNvSpPr/>
            <p:nvPr/>
          </p:nvSpPr>
          <p:spPr>
            <a:xfrm rot="18392904" flipH="1">
              <a:off x="4348707" y="1842220"/>
              <a:ext cx="553692" cy="518210"/>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59" name="Freeform 22"/>
            <p:cNvSpPr/>
            <p:nvPr/>
          </p:nvSpPr>
          <p:spPr>
            <a:xfrm rot="21159525" flipH="1">
              <a:off x="5129956" y="1661109"/>
              <a:ext cx="257267" cy="180140"/>
            </a:xfrm>
            <a:custGeom>
              <a:avLst/>
              <a:gdLst/>
              <a:ahLst/>
              <a:cxnLst>
                <a:cxn ang="0">
                  <a:pos x="wd2" y="hd2"/>
                </a:cxn>
                <a:cxn ang="5400000">
                  <a:pos x="wd2" y="hd2"/>
                </a:cxn>
                <a:cxn ang="10800000">
                  <a:pos x="wd2" y="hd2"/>
                </a:cxn>
                <a:cxn ang="16200000">
                  <a:pos x="wd2" y="hd2"/>
                </a:cxn>
              </a:cxnLst>
              <a:rect l="0" t="0" r="r" b="b"/>
              <a:pathLst>
                <a:path w="21600" h="21600" extrusionOk="0">
                  <a:moveTo>
                    <a:pt x="21236" y="1702"/>
                  </a:moveTo>
                  <a:cubicBezTo>
                    <a:pt x="21211" y="489"/>
                    <a:pt x="21211" y="489"/>
                    <a:pt x="21211" y="489"/>
                  </a:cubicBezTo>
                  <a:cubicBezTo>
                    <a:pt x="11200" y="0"/>
                    <a:pt x="11200" y="0"/>
                    <a:pt x="11200" y="0"/>
                  </a:cubicBezTo>
                  <a:cubicBezTo>
                    <a:pt x="6773" y="18867"/>
                    <a:pt x="6773" y="18867"/>
                    <a:pt x="6773" y="18867"/>
                  </a:cubicBezTo>
                  <a:cubicBezTo>
                    <a:pt x="2214" y="7437"/>
                    <a:pt x="2214" y="7437"/>
                    <a:pt x="2214" y="7437"/>
                  </a:cubicBezTo>
                  <a:cubicBezTo>
                    <a:pt x="0" y="7328"/>
                    <a:pt x="0" y="7328"/>
                    <a:pt x="0" y="7328"/>
                  </a:cubicBezTo>
                  <a:cubicBezTo>
                    <a:pt x="25" y="8541"/>
                    <a:pt x="25" y="8541"/>
                    <a:pt x="25" y="8541"/>
                  </a:cubicBezTo>
                  <a:cubicBezTo>
                    <a:pt x="1757" y="8626"/>
                    <a:pt x="1757" y="8626"/>
                    <a:pt x="1757" y="8626"/>
                  </a:cubicBezTo>
                  <a:cubicBezTo>
                    <a:pt x="6924" y="21600"/>
                    <a:pt x="6924" y="21600"/>
                    <a:pt x="6924" y="21600"/>
                  </a:cubicBezTo>
                  <a:cubicBezTo>
                    <a:pt x="11802" y="1241"/>
                    <a:pt x="11802" y="1241"/>
                    <a:pt x="11802" y="1241"/>
                  </a:cubicBezTo>
                  <a:lnTo>
                    <a:pt x="21236" y="1702"/>
                  </a:lnTo>
                  <a:close/>
                  <a:moveTo>
                    <a:pt x="17656" y="10160"/>
                  </a:moveTo>
                  <a:cubicBezTo>
                    <a:pt x="14578" y="14856"/>
                    <a:pt x="14578" y="14856"/>
                    <a:pt x="14578" y="14856"/>
                  </a:cubicBezTo>
                  <a:cubicBezTo>
                    <a:pt x="11303" y="9849"/>
                    <a:pt x="11303" y="9849"/>
                    <a:pt x="11303" y="9849"/>
                  </a:cubicBezTo>
                  <a:cubicBezTo>
                    <a:pt x="10837" y="10584"/>
                    <a:pt x="10837" y="10584"/>
                    <a:pt x="10837" y="10584"/>
                  </a:cubicBezTo>
                  <a:cubicBezTo>
                    <a:pt x="14018" y="15737"/>
                    <a:pt x="14018" y="15737"/>
                    <a:pt x="14018" y="15737"/>
                  </a:cubicBezTo>
                  <a:cubicBezTo>
                    <a:pt x="11036" y="20438"/>
                    <a:pt x="11036" y="20438"/>
                    <a:pt x="11036" y="20438"/>
                  </a:cubicBezTo>
                  <a:cubicBezTo>
                    <a:pt x="11533" y="21219"/>
                    <a:pt x="11533" y="21219"/>
                    <a:pt x="11533" y="21219"/>
                  </a:cubicBezTo>
                  <a:cubicBezTo>
                    <a:pt x="14611" y="16523"/>
                    <a:pt x="14611" y="16523"/>
                    <a:pt x="14611" y="16523"/>
                  </a:cubicBezTo>
                  <a:cubicBezTo>
                    <a:pt x="17886" y="21529"/>
                    <a:pt x="17886" y="21529"/>
                    <a:pt x="17886" y="21529"/>
                  </a:cubicBezTo>
                  <a:cubicBezTo>
                    <a:pt x="18448" y="20800"/>
                    <a:pt x="18448" y="20800"/>
                    <a:pt x="18448" y="20800"/>
                  </a:cubicBezTo>
                  <a:cubicBezTo>
                    <a:pt x="15174" y="15793"/>
                    <a:pt x="15174" y="15793"/>
                    <a:pt x="15174" y="15793"/>
                  </a:cubicBezTo>
                  <a:cubicBezTo>
                    <a:pt x="18249" y="10946"/>
                    <a:pt x="18249" y="10946"/>
                    <a:pt x="18249" y="10946"/>
                  </a:cubicBezTo>
                  <a:lnTo>
                    <a:pt x="17656" y="10160"/>
                  </a:lnTo>
                  <a:close/>
                  <a:moveTo>
                    <a:pt x="20327" y="9078"/>
                  </a:moveTo>
                  <a:cubicBezTo>
                    <a:pt x="20517" y="8936"/>
                    <a:pt x="20796" y="8495"/>
                    <a:pt x="21076" y="8055"/>
                  </a:cubicBezTo>
                  <a:cubicBezTo>
                    <a:pt x="21355" y="7614"/>
                    <a:pt x="21536" y="7017"/>
                    <a:pt x="21523" y="6411"/>
                  </a:cubicBezTo>
                  <a:cubicBezTo>
                    <a:pt x="21511" y="5804"/>
                    <a:pt x="21409" y="5496"/>
                    <a:pt x="21114" y="5179"/>
                  </a:cubicBezTo>
                  <a:cubicBezTo>
                    <a:pt x="20915" y="4866"/>
                    <a:pt x="20626" y="4852"/>
                    <a:pt x="20338" y="4838"/>
                  </a:cubicBezTo>
                  <a:cubicBezTo>
                    <a:pt x="19952" y="4819"/>
                    <a:pt x="19760" y="4810"/>
                    <a:pt x="19570" y="4952"/>
                  </a:cubicBezTo>
                  <a:cubicBezTo>
                    <a:pt x="19477" y="5099"/>
                    <a:pt x="19288" y="5241"/>
                    <a:pt x="19195" y="5388"/>
                  </a:cubicBezTo>
                  <a:cubicBezTo>
                    <a:pt x="19595" y="6165"/>
                    <a:pt x="19595" y="6165"/>
                    <a:pt x="19595" y="6165"/>
                  </a:cubicBezTo>
                  <a:cubicBezTo>
                    <a:pt x="19781" y="5871"/>
                    <a:pt x="19971" y="5729"/>
                    <a:pt x="20260" y="5743"/>
                  </a:cubicBezTo>
                  <a:cubicBezTo>
                    <a:pt x="20548" y="5757"/>
                    <a:pt x="20744" y="5918"/>
                    <a:pt x="20846" y="6226"/>
                  </a:cubicBezTo>
                  <a:cubicBezTo>
                    <a:pt x="20946" y="6382"/>
                    <a:pt x="20952" y="6686"/>
                    <a:pt x="20859" y="6833"/>
                  </a:cubicBezTo>
                  <a:cubicBezTo>
                    <a:pt x="20769" y="7131"/>
                    <a:pt x="20585" y="7576"/>
                    <a:pt x="20116" y="8159"/>
                  </a:cubicBezTo>
                  <a:cubicBezTo>
                    <a:pt x="19743" y="8747"/>
                    <a:pt x="19461" y="9036"/>
                    <a:pt x="19268" y="9027"/>
                  </a:cubicBezTo>
                  <a:cubicBezTo>
                    <a:pt x="19290" y="10088"/>
                    <a:pt x="19290" y="10088"/>
                    <a:pt x="19290" y="10088"/>
                  </a:cubicBezTo>
                  <a:cubicBezTo>
                    <a:pt x="21600" y="10201"/>
                    <a:pt x="21600" y="10201"/>
                    <a:pt x="21600" y="10201"/>
                  </a:cubicBezTo>
                  <a:cubicBezTo>
                    <a:pt x="21579" y="9139"/>
                    <a:pt x="21579" y="9139"/>
                    <a:pt x="21579" y="9139"/>
                  </a:cubicBezTo>
                  <a:lnTo>
                    <a:pt x="20327" y="9078"/>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0" name="Freeform 42"/>
            <p:cNvSpPr/>
            <p:nvPr/>
          </p:nvSpPr>
          <p:spPr>
            <a:xfrm rot="21400069" flipH="1">
              <a:off x="5594208" y="2108652"/>
              <a:ext cx="321206" cy="360232"/>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1" name="Freeform 21"/>
            <p:cNvSpPr/>
            <p:nvPr/>
          </p:nvSpPr>
          <p:spPr>
            <a:xfrm rot="18551310" flipH="1">
              <a:off x="6252405" y="1229312"/>
              <a:ext cx="352070" cy="531599"/>
            </a:xfrm>
            <a:custGeom>
              <a:avLst/>
              <a:gdLst/>
              <a:ahLst/>
              <a:cxnLst>
                <a:cxn ang="0">
                  <a:pos x="wd2" y="hd2"/>
                </a:cxn>
                <a:cxn ang="5400000">
                  <a:pos x="wd2" y="hd2"/>
                </a:cxn>
                <a:cxn ang="10800000">
                  <a:pos x="wd2" y="hd2"/>
                </a:cxn>
                <a:cxn ang="16200000">
                  <a:pos x="wd2" y="hd2"/>
                </a:cxn>
              </a:cxnLst>
              <a:rect l="0" t="0" r="r" b="b"/>
              <a:pathLst>
                <a:path w="21586" h="21590" extrusionOk="0">
                  <a:moveTo>
                    <a:pt x="21571" y="21030"/>
                  </a:moveTo>
                  <a:cubicBezTo>
                    <a:pt x="19845" y="16441"/>
                    <a:pt x="19845" y="16441"/>
                    <a:pt x="19845" y="16441"/>
                  </a:cubicBezTo>
                  <a:cubicBezTo>
                    <a:pt x="19677" y="16242"/>
                    <a:pt x="19361" y="16136"/>
                    <a:pt x="19207" y="16131"/>
                  </a:cubicBezTo>
                  <a:cubicBezTo>
                    <a:pt x="15662" y="16016"/>
                    <a:pt x="15662" y="16016"/>
                    <a:pt x="15662" y="16016"/>
                  </a:cubicBezTo>
                  <a:cubicBezTo>
                    <a:pt x="15028" y="7508"/>
                    <a:pt x="15028" y="7508"/>
                    <a:pt x="15028" y="7508"/>
                  </a:cubicBezTo>
                  <a:cubicBezTo>
                    <a:pt x="18111" y="7607"/>
                    <a:pt x="18111" y="7607"/>
                    <a:pt x="18111" y="7607"/>
                  </a:cubicBezTo>
                  <a:cubicBezTo>
                    <a:pt x="18419" y="7617"/>
                    <a:pt x="18713" y="7434"/>
                    <a:pt x="18698" y="7241"/>
                  </a:cubicBezTo>
                  <a:cubicBezTo>
                    <a:pt x="18554" y="5307"/>
                    <a:pt x="18554" y="5307"/>
                    <a:pt x="18554" y="5307"/>
                  </a:cubicBezTo>
                  <a:cubicBezTo>
                    <a:pt x="18540" y="5114"/>
                    <a:pt x="18217" y="4910"/>
                    <a:pt x="17909" y="4900"/>
                  </a:cubicBezTo>
                  <a:cubicBezTo>
                    <a:pt x="1263" y="4362"/>
                    <a:pt x="1263" y="4362"/>
                    <a:pt x="1263" y="4362"/>
                  </a:cubicBezTo>
                  <a:cubicBezTo>
                    <a:pt x="955" y="4352"/>
                    <a:pt x="661" y="4535"/>
                    <a:pt x="675" y="4728"/>
                  </a:cubicBezTo>
                  <a:cubicBezTo>
                    <a:pt x="819" y="6662"/>
                    <a:pt x="819" y="6662"/>
                    <a:pt x="819" y="6662"/>
                  </a:cubicBezTo>
                  <a:cubicBezTo>
                    <a:pt x="834" y="6856"/>
                    <a:pt x="1156" y="7059"/>
                    <a:pt x="1465" y="7069"/>
                  </a:cubicBezTo>
                  <a:cubicBezTo>
                    <a:pt x="4547" y="7169"/>
                    <a:pt x="4547" y="7169"/>
                    <a:pt x="4547" y="7169"/>
                  </a:cubicBezTo>
                  <a:cubicBezTo>
                    <a:pt x="5181" y="15677"/>
                    <a:pt x="5181" y="15677"/>
                    <a:pt x="5181" y="15677"/>
                  </a:cubicBezTo>
                  <a:cubicBezTo>
                    <a:pt x="1636" y="15562"/>
                    <a:pt x="1636" y="15562"/>
                    <a:pt x="1636" y="15562"/>
                  </a:cubicBezTo>
                  <a:cubicBezTo>
                    <a:pt x="1328" y="15552"/>
                    <a:pt x="1181" y="15644"/>
                    <a:pt x="1041" y="15832"/>
                  </a:cubicBezTo>
                  <a:cubicBezTo>
                    <a:pt x="0" y="20428"/>
                    <a:pt x="0" y="20428"/>
                    <a:pt x="0" y="20428"/>
                  </a:cubicBezTo>
                  <a:cubicBezTo>
                    <a:pt x="7" y="20525"/>
                    <a:pt x="22" y="20718"/>
                    <a:pt x="183" y="20820"/>
                  </a:cubicBezTo>
                  <a:cubicBezTo>
                    <a:pt x="337" y="20825"/>
                    <a:pt x="498" y="20927"/>
                    <a:pt x="653" y="20932"/>
                  </a:cubicBezTo>
                  <a:cubicBezTo>
                    <a:pt x="20998" y="21590"/>
                    <a:pt x="20998" y="21590"/>
                    <a:pt x="20998" y="21590"/>
                  </a:cubicBezTo>
                  <a:cubicBezTo>
                    <a:pt x="20998" y="21590"/>
                    <a:pt x="20998" y="21590"/>
                    <a:pt x="20998" y="21590"/>
                  </a:cubicBezTo>
                  <a:cubicBezTo>
                    <a:pt x="21306" y="21600"/>
                    <a:pt x="21600" y="21417"/>
                    <a:pt x="21586" y="21223"/>
                  </a:cubicBezTo>
                  <a:cubicBezTo>
                    <a:pt x="21578" y="21127"/>
                    <a:pt x="21578" y="21127"/>
                    <a:pt x="21571" y="21030"/>
                  </a:cubicBezTo>
                  <a:close/>
                  <a:moveTo>
                    <a:pt x="2023" y="6315"/>
                  </a:moveTo>
                  <a:cubicBezTo>
                    <a:pt x="1937" y="5155"/>
                    <a:pt x="1937" y="5155"/>
                    <a:pt x="1937" y="5155"/>
                  </a:cubicBezTo>
                  <a:cubicBezTo>
                    <a:pt x="17350" y="5654"/>
                    <a:pt x="17350" y="5654"/>
                    <a:pt x="17350" y="5654"/>
                  </a:cubicBezTo>
                  <a:cubicBezTo>
                    <a:pt x="17437" y="6814"/>
                    <a:pt x="17437" y="6814"/>
                    <a:pt x="17437" y="6814"/>
                  </a:cubicBezTo>
                  <a:cubicBezTo>
                    <a:pt x="14354" y="6714"/>
                    <a:pt x="14354" y="6714"/>
                    <a:pt x="14354" y="6714"/>
                  </a:cubicBezTo>
                  <a:cubicBezTo>
                    <a:pt x="14046" y="6704"/>
                    <a:pt x="13752" y="6888"/>
                    <a:pt x="13766" y="7081"/>
                  </a:cubicBezTo>
                  <a:cubicBezTo>
                    <a:pt x="14429" y="15976"/>
                    <a:pt x="14429" y="15976"/>
                    <a:pt x="14429" y="15976"/>
                  </a:cubicBezTo>
                  <a:cubicBezTo>
                    <a:pt x="13196" y="15936"/>
                    <a:pt x="13196" y="15936"/>
                    <a:pt x="13196" y="15936"/>
                  </a:cubicBezTo>
                  <a:cubicBezTo>
                    <a:pt x="12533" y="7041"/>
                    <a:pt x="12533" y="7041"/>
                    <a:pt x="12533" y="7041"/>
                  </a:cubicBezTo>
                  <a:cubicBezTo>
                    <a:pt x="12519" y="6848"/>
                    <a:pt x="12196" y="6644"/>
                    <a:pt x="11888" y="6634"/>
                  </a:cubicBezTo>
                  <a:cubicBezTo>
                    <a:pt x="7572" y="6495"/>
                    <a:pt x="7572" y="6495"/>
                    <a:pt x="7572" y="6495"/>
                  </a:cubicBezTo>
                  <a:cubicBezTo>
                    <a:pt x="7264" y="6485"/>
                    <a:pt x="6970" y="6668"/>
                    <a:pt x="6984" y="6862"/>
                  </a:cubicBezTo>
                  <a:cubicBezTo>
                    <a:pt x="7647" y="15757"/>
                    <a:pt x="7647" y="15757"/>
                    <a:pt x="7647" y="15757"/>
                  </a:cubicBezTo>
                  <a:cubicBezTo>
                    <a:pt x="6414" y="15717"/>
                    <a:pt x="6414" y="15717"/>
                    <a:pt x="6414" y="15717"/>
                  </a:cubicBezTo>
                  <a:cubicBezTo>
                    <a:pt x="5751" y="6822"/>
                    <a:pt x="5751" y="6822"/>
                    <a:pt x="5751" y="6822"/>
                  </a:cubicBezTo>
                  <a:cubicBezTo>
                    <a:pt x="5737" y="6628"/>
                    <a:pt x="5414" y="6425"/>
                    <a:pt x="5106" y="6415"/>
                  </a:cubicBezTo>
                  <a:lnTo>
                    <a:pt x="2023" y="6315"/>
                  </a:lnTo>
                  <a:close/>
                  <a:moveTo>
                    <a:pt x="11329" y="7388"/>
                  </a:moveTo>
                  <a:cubicBezTo>
                    <a:pt x="11963" y="15896"/>
                    <a:pt x="11963" y="15896"/>
                    <a:pt x="11963" y="15896"/>
                  </a:cubicBezTo>
                  <a:cubicBezTo>
                    <a:pt x="8880" y="15797"/>
                    <a:pt x="8880" y="15797"/>
                    <a:pt x="8880" y="15797"/>
                  </a:cubicBezTo>
                  <a:cubicBezTo>
                    <a:pt x="8246" y="7288"/>
                    <a:pt x="8246" y="7288"/>
                    <a:pt x="8246" y="7288"/>
                  </a:cubicBezTo>
                  <a:lnTo>
                    <a:pt x="11329" y="7388"/>
                  </a:lnTo>
                  <a:close/>
                  <a:moveTo>
                    <a:pt x="1366" y="20183"/>
                  </a:moveTo>
                  <a:cubicBezTo>
                    <a:pt x="2310" y="16356"/>
                    <a:pt x="2310" y="16356"/>
                    <a:pt x="2310" y="16356"/>
                  </a:cubicBezTo>
                  <a:cubicBezTo>
                    <a:pt x="18648" y="16884"/>
                    <a:pt x="18648" y="16884"/>
                    <a:pt x="18648" y="16884"/>
                  </a:cubicBezTo>
                  <a:cubicBezTo>
                    <a:pt x="20170" y="20792"/>
                    <a:pt x="20170" y="20792"/>
                    <a:pt x="20170" y="20792"/>
                  </a:cubicBezTo>
                  <a:lnTo>
                    <a:pt x="1366" y="20183"/>
                  </a:lnTo>
                  <a:close/>
                  <a:moveTo>
                    <a:pt x="7833" y="3803"/>
                  </a:moveTo>
                  <a:cubicBezTo>
                    <a:pt x="9786" y="3191"/>
                    <a:pt x="9786" y="3191"/>
                    <a:pt x="9786" y="3191"/>
                  </a:cubicBezTo>
                  <a:cubicBezTo>
                    <a:pt x="11840" y="3932"/>
                    <a:pt x="11840" y="3932"/>
                    <a:pt x="11840" y="3932"/>
                  </a:cubicBezTo>
                  <a:cubicBezTo>
                    <a:pt x="11424" y="2472"/>
                    <a:pt x="11424" y="2472"/>
                    <a:pt x="11424" y="2472"/>
                  </a:cubicBezTo>
                  <a:cubicBezTo>
                    <a:pt x="12893" y="1555"/>
                    <a:pt x="12893" y="1555"/>
                    <a:pt x="12893" y="1555"/>
                  </a:cubicBezTo>
                  <a:cubicBezTo>
                    <a:pt x="10721" y="1292"/>
                    <a:pt x="10721" y="1292"/>
                    <a:pt x="10721" y="1292"/>
                  </a:cubicBezTo>
                  <a:cubicBezTo>
                    <a:pt x="9548" y="0"/>
                    <a:pt x="9548" y="0"/>
                    <a:pt x="9548" y="0"/>
                  </a:cubicBezTo>
                  <a:cubicBezTo>
                    <a:pt x="8563" y="1222"/>
                    <a:pt x="8563" y="1222"/>
                    <a:pt x="8563" y="1222"/>
                  </a:cubicBezTo>
                  <a:cubicBezTo>
                    <a:pt x="6420" y="1346"/>
                    <a:pt x="6420" y="1346"/>
                    <a:pt x="6420" y="1346"/>
                  </a:cubicBezTo>
                  <a:cubicBezTo>
                    <a:pt x="8033" y="2362"/>
                    <a:pt x="8033" y="2362"/>
                    <a:pt x="8033" y="2362"/>
                  </a:cubicBezTo>
                  <a:lnTo>
                    <a:pt x="7833" y="3803"/>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2" name="Freeform 35"/>
            <p:cNvSpPr/>
            <p:nvPr/>
          </p:nvSpPr>
          <p:spPr>
            <a:xfrm rot="19687073" flipH="1">
              <a:off x="4220285" y="557468"/>
              <a:ext cx="406212" cy="413356"/>
            </a:xfrm>
            <a:custGeom>
              <a:avLst/>
              <a:gdLst/>
              <a:ahLst/>
              <a:cxnLst>
                <a:cxn ang="0">
                  <a:pos x="wd2" y="hd2"/>
                </a:cxn>
                <a:cxn ang="5400000">
                  <a:pos x="wd2" y="hd2"/>
                </a:cxn>
                <a:cxn ang="10800000">
                  <a:pos x="wd2" y="hd2"/>
                </a:cxn>
                <a:cxn ang="16200000">
                  <a:pos x="wd2" y="hd2"/>
                </a:cxn>
              </a:cxnLst>
              <a:rect l="0" t="0" r="r" b="b"/>
              <a:pathLst>
                <a:path w="20991" h="20979" extrusionOk="0">
                  <a:moveTo>
                    <a:pt x="9910" y="17"/>
                  </a:moveTo>
                  <a:cubicBezTo>
                    <a:pt x="4166" y="-310"/>
                    <a:pt x="-305" y="4153"/>
                    <a:pt x="16" y="9893"/>
                  </a:cubicBezTo>
                  <a:cubicBezTo>
                    <a:pt x="337" y="15632"/>
                    <a:pt x="5337" y="20635"/>
                    <a:pt x="11080" y="20963"/>
                  </a:cubicBezTo>
                  <a:cubicBezTo>
                    <a:pt x="16824" y="21290"/>
                    <a:pt x="21295" y="16827"/>
                    <a:pt x="20974" y="11087"/>
                  </a:cubicBezTo>
                  <a:cubicBezTo>
                    <a:pt x="20653" y="5348"/>
                    <a:pt x="15653" y="345"/>
                    <a:pt x="9910" y="17"/>
                  </a:cubicBezTo>
                  <a:close/>
                  <a:moveTo>
                    <a:pt x="11035" y="20157"/>
                  </a:moveTo>
                  <a:cubicBezTo>
                    <a:pt x="7206" y="19939"/>
                    <a:pt x="3752" y="17433"/>
                    <a:pt x="1960" y="14119"/>
                  </a:cubicBezTo>
                  <a:cubicBezTo>
                    <a:pt x="4646" y="11863"/>
                    <a:pt x="4646" y="11863"/>
                    <a:pt x="4646" y="11863"/>
                  </a:cubicBezTo>
                  <a:cubicBezTo>
                    <a:pt x="8593" y="14196"/>
                    <a:pt x="8593" y="14196"/>
                    <a:pt x="8593" y="14196"/>
                  </a:cubicBezTo>
                  <a:cubicBezTo>
                    <a:pt x="9213" y="9112"/>
                    <a:pt x="9213" y="9112"/>
                    <a:pt x="9213" y="9112"/>
                  </a:cubicBezTo>
                  <a:cubicBezTo>
                    <a:pt x="12532" y="7394"/>
                    <a:pt x="12532" y="7394"/>
                    <a:pt x="12532" y="7394"/>
                  </a:cubicBezTo>
                  <a:cubicBezTo>
                    <a:pt x="12089" y="6666"/>
                    <a:pt x="12089" y="6666"/>
                    <a:pt x="12089" y="6666"/>
                  </a:cubicBezTo>
                  <a:cubicBezTo>
                    <a:pt x="8373" y="8462"/>
                    <a:pt x="8373" y="8462"/>
                    <a:pt x="8373" y="8462"/>
                  </a:cubicBezTo>
                  <a:cubicBezTo>
                    <a:pt x="7921" y="12953"/>
                    <a:pt x="7921" y="12953"/>
                    <a:pt x="7921" y="12953"/>
                  </a:cubicBezTo>
                  <a:cubicBezTo>
                    <a:pt x="4489" y="10850"/>
                    <a:pt x="4489" y="10850"/>
                    <a:pt x="4489" y="10850"/>
                  </a:cubicBezTo>
                  <a:cubicBezTo>
                    <a:pt x="1612" y="13296"/>
                    <a:pt x="1612" y="13296"/>
                    <a:pt x="1612" y="13296"/>
                  </a:cubicBezTo>
                  <a:cubicBezTo>
                    <a:pt x="1153" y="12266"/>
                    <a:pt x="889" y="11147"/>
                    <a:pt x="822" y="9939"/>
                  </a:cubicBezTo>
                  <a:cubicBezTo>
                    <a:pt x="524" y="4602"/>
                    <a:pt x="4614" y="519"/>
                    <a:pt x="9955" y="823"/>
                  </a:cubicBezTo>
                  <a:cubicBezTo>
                    <a:pt x="15295" y="1127"/>
                    <a:pt x="19870" y="5704"/>
                    <a:pt x="20168" y="11041"/>
                  </a:cubicBezTo>
                  <a:cubicBezTo>
                    <a:pt x="20466" y="16378"/>
                    <a:pt x="16376" y="20461"/>
                    <a:pt x="11035" y="20157"/>
                  </a:cubicBezTo>
                  <a:close/>
                  <a:moveTo>
                    <a:pt x="8870" y="4776"/>
                  </a:moveTo>
                  <a:cubicBezTo>
                    <a:pt x="13768" y="6160"/>
                    <a:pt x="13768" y="6160"/>
                    <a:pt x="13768" y="6160"/>
                  </a:cubicBezTo>
                  <a:cubicBezTo>
                    <a:pt x="12550" y="11310"/>
                    <a:pt x="12550" y="11310"/>
                    <a:pt x="12550" y="11310"/>
                  </a:cubicBezTo>
                  <a:cubicBezTo>
                    <a:pt x="13367" y="11557"/>
                    <a:pt x="13367" y="11557"/>
                    <a:pt x="13367" y="11557"/>
                  </a:cubicBezTo>
                  <a:cubicBezTo>
                    <a:pt x="14742" y="5613"/>
                    <a:pt x="14742" y="5613"/>
                    <a:pt x="14742" y="5613"/>
                  </a:cubicBezTo>
                  <a:cubicBezTo>
                    <a:pt x="9026" y="3982"/>
                    <a:pt x="9026" y="3982"/>
                    <a:pt x="9026" y="3982"/>
                  </a:cubicBezTo>
                  <a:lnTo>
                    <a:pt x="8870" y="4776"/>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3" name="Freeform 49"/>
            <p:cNvSpPr/>
            <p:nvPr/>
          </p:nvSpPr>
          <p:spPr>
            <a:xfrm rot="20968354" flipH="1">
              <a:off x="2577610" y="1294509"/>
              <a:ext cx="593284" cy="577654"/>
            </a:xfrm>
            <a:custGeom>
              <a:avLst/>
              <a:gdLst/>
              <a:ahLst/>
              <a:cxnLst>
                <a:cxn ang="0">
                  <a:pos x="wd2" y="hd2"/>
                </a:cxn>
                <a:cxn ang="5400000">
                  <a:pos x="wd2" y="hd2"/>
                </a:cxn>
                <a:cxn ang="10800000">
                  <a:pos x="wd2" y="hd2"/>
                </a:cxn>
                <a:cxn ang="16200000">
                  <a:pos x="wd2" y="hd2"/>
                </a:cxn>
              </a:cxnLst>
              <a:rect l="0" t="0" r="r" b="b"/>
              <a:pathLst>
                <a:path w="21600" h="21438" extrusionOk="0">
                  <a:moveTo>
                    <a:pt x="17679" y="17076"/>
                  </a:moveTo>
                  <a:cubicBezTo>
                    <a:pt x="21600" y="17544"/>
                    <a:pt x="21600" y="17544"/>
                    <a:pt x="21600" y="17544"/>
                  </a:cubicBezTo>
                  <a:cubicBezTo>
                    <a:pt x="17062" y="12499"/>
                    <a:pt x="17062" y="12499"/>
                    <a:pt x="17062" y="12499"/>
                  </a:cubicBezTo>
                  <a:cubicBezTo>
                    <a:pt x="17490" y="11378"/>
                    <a:pt x="17725" y="10043"/>
                    <a:pt x="17680" y="8696"/>
                  </a:cubicBezTo>
                  <a:cubicBezTo>
                    <a:pt x="17525" y="4034"/>
                    <a:pt x="14050" y="170"/>
                    <a:pt x="9953" y="6"/>
                  </a:cubicBezTo>
                  <a:cubicBezTo>
                    <a:pt x="5763" y="-162"/>
                    <a:pt x="2535" y="3433"/>
                    <a:pt x="2690" y="8095"/>
                  </a:cubicBezTo>
                  <a:cubicBezTo>
                    <a:pt x="2742" y="9648"/>
                    <a:pt x="3162" y="11114"/>
                    <a:pt x="3949" y="12387"/>
                  </a:cubicBezTo>
                  <a:cubicBezTo>
                    <a:pt x="0" y="16677"/>
                    <a:pt x="0" y="16677"/>
                    <a:pt x="0" y="16677"/>
                  </a:cubicBezTo>
                  <a:cubicBezTo>
                    <a:pt x="3900" y="16523"/>
                    <a:pt x="3900" y="16523"/>
                    <a:pt x="3900" y="16523"/>
                  </a:cubicBezTo>
                  <a:cubicBezTo>
                    <a:pt x="3765" y="20863"/>
                    <a:pt x="3765" y="20863"/>
                    <a:pt x="3765" y="20863"/>
                  </a:cubicBezTo>
                  <a:cubicBezTo>
                    <a:pt x="7979" y="16169"/>
                    <a:pt x="7979" y="16169"/>
                    <a:pt x="7979" y="16169"/>
                  </a:cubicBezTo>
                  <a:cubicBezTo>
                    <a:pt x="8735" y="16510"/>
                    <a:pt x="9579" y="16751"/>
                    <a:pt x="10510" y="16788"/>
                  </a:cubicBezTo>
                  <a:cubicBezTo>
                    <a:pt x="11535" y="16829"/>
                    <a:pt x="12548" y="16560"/>
                    <a:pt x="13372" y="16179"/>
                  </a:cubicBezTo>
                  <a:cubicBezTo>
                    <a:pt x="18103" y="21438"/>
                    <a:pt x="18103" y="21438"/>
                    <a:pt x="18103" y="21438"/>
                  </a:cubicBezTo>
                  <a:lnTo>
                    <a:pt x="17679" y="17076"/>
                  </a:lnTo>
                  <a:close/>
                  <a:moveTo>
                    <a:pt x="7224" y="15829"/>
                  </a:moveTo>
                  <a:cubicBezTo>
                    <a:pt x="4531" y="18721"/>
                    <a:pt x="4531" y="18721"/>
                    <a:pt x="4531" y="18721"/>
                  </a:cubicBezTo>
                  <a:cubicBezTo>
                    <a:pt x="4617" y="15724"/>
                    <a:pt x="4617" y="15724"/>
                    <a:pt x="4617" y="15724"/>
                  </a:cubicBezTo>
                  <a:cubicBezTo>
                    <a:pt x="1924" y="15823"/>
                    <a:pt x="1924" y="15823"/>
                    <a:pt x="1924" y="15823"/>
                  </a:cubicBezTo>
                  <a:cubicBezTo>
                    <a:pt x="4345" y="13127"/>
                    <a:pt x="4345" y="13127"/>
                    <a:pt x="4345" y="13127"/>
                  </a:cubicBezTo>
                  <a:cubicBezTo>
                    <a:pt x="4438" y="13131"/>
                    <a:pt x="4442" y="13234"/>
                    <a:pt x="4538" y="13341"/>
                  </a:cubicBezTo>
                  <a:cubicBezTo>
                    <a:pt x="4542" y="13445"/>
                    <a:pt x="4635" y="13449"/>
                    <a:pt x="4635" y="13449"/>
                  </a:cubicBezTo>
                  <a:cubicBezTo>
                    <a:pt x="4735" y="13660"/>
                    <a:pt x="4928" y="13874"/>
                    <a:pt x="5024" y="13982"/>
                  </a:cubicBezTo>
                  <a:cubicBezTo>
                    <a:pt x="5121" y="14089"/>
                    <a:pt x="5121" y="14089"/>
                    <a:pt x="5214" y="14093"/>
                  </a:cubicBezTo>
                  <a:cubicBezTo>
                    <a:pt x="5314" y="14304"/>
                    <a:pt x="5507" y="14518"/>
                    <a:pt x="5697" y="14629"/>
                  </a:cubicBezTo>
                  <a:cubicBezTo>
                    <a:pt x="5697" y="14629"/>
                    <a:pt x="5697" y="14629"/>
                    <a:pt x="5697" y="14629"/>
                  </a:cubicBezTo>
                  <a:cubicBezTo>
                    <a:pt x="5890" y="14844"/>
                    <a:pt x="5986" y="14951"/>
                    <a:pt x="6176" y="15062"/>
                  </a:cubicBezTo>
                  <a:cubicBezTo>
                    <a:pt x="6273" y="15170"/>
                    <a:pt x="6273" y="15170"/>
                    <a:pt x="6366" y="15174"/>
                  </a:cubicBezTo>
                  <a:cubicBezTo>
                    <a:pt x="6462" y="15281"/>
                    <a:pt x="6652" y="15392"/>
                    <a:pt x="6841" y="15503"/>
                  </a:cubicBezTo>
                  <a:cubicBezTo>
                    <a:pt x="6938" y="15610"/>
                    <a:pt x="6938" y="15610"/>
                    <a:pt x="7035" y="15718"/>
                  </a:cubicBezTo>
                  <a:cubicBezTo>
                    <a:pt x="7128" y="15721"/>
                    <a:pt x="7128" y="15721"/>
                    <a:pt x="7224" y="15829"/>
                  </a:cubicBezTo>
                  <a:close/>
                  <a:moveTo>
                    <a:pt x="7948" y="15237"/>
                  </a:moveTo>
                  <a:cubicBezTo>
                    <a:pt x="7855" y="15233"/>
                    <a:pt x="7666" y="15122"/>
                    <a:pt x="7573" y="15118"/>
                  </a:cubicBezTo>
                  <a:cubicBezTo>
                    <a:pt x="7476" y="15011"/>
                    <a:pt x="7476" y="15011"/>
                    <a:pt x="7383" y="15007"/>
                  </a:cubicBezTo>
                  <a:cubicBezTo>
                    <a:pt x="7286" y="14900"/>
                    <a:pt x="7193" y="14896"/>
                    <a:pt x="7097" y="14789"/>
                  </a:cubicBezTo>
                  <a:cubicBezTo>
                    <a:pt x="7000" y="14682"/>
                    <a:pt x="6907" y="14678"/>
                    <a:pt x="6811" y="14571"/>
                  </a:cubicBezTo>
                  <a:cubicBezTo>
                    <a:pt x="6717" y="14567"/>
                    <a:pt x="6714" y="14463"/>
                    <a:pt x="6621" y="14460"/>
                  </a:cubicBezTo>
                  <a:cubicBezTo>
                    <a:pt x="6431" y="14349"/>
                    <a:pt x="6238" y="14134"/>
                    <a:pt x="6142" y="14027"/>
                  </a:cubicBezTo>
                  <a:cubicBezTo>
                    <a:pt x="6048" y="14023"/>
                    <a:pt x="6045" y="13919"/>
                    <a:pt x="6045" y="13919"/>
                  </a:cubicBezTo>
                  <a:cubicBezTo>
                    <a:pt x="5949" y="13812"/>
                    <a:pt x="5759" y="13701"/>
                    <a:pt x="5662" y="13593"/>
                  </a:cubicBezTo>
                  <a:cubicBezTo>
                    <a:pt x="5659" y="13490"/>
                    <a:pt x="5566" y="13486"/>
                    <a:pt x="5469" y="13379"/>
                  </a:cubicBezTo>
                  <a:cubicBezTo>
                    <a:pt x="5466" y="13275"/>
                    <a:pt x="5369" y="13168"/>
                    <a:pt x="5273" y="13061"/>
                  </a:cubicBezTo>
                  <a:cubicBezTo>
                    <a:pt x="5176" y="12953"/>
                    <a:pt x="5176" y="12953"/>
                    <a:pt x="5080" y="12846"/>
                  </a:cubicBezTo>
                  <a:cubicBezTo>
                    <a:pt x="4983" y="12739"/>
                    <a:pt x="4980" y="12635"/>
                    <a:pt x="4883" y="12528"/>
                  </a:cubicBezTo>
                  <a:cubicBezTo>
                    <a:pt x="4787" y="12420"/>
                    <a:pt x="4787" y="12420"/>
                    <a:pt x="4690" y="12313"/>
                  </a:cubicBezTo>
                  <a:cubicBezTo>
                    <a:pt x="3997" y="11044"/>
                    <a:pt x="3483" y="9575"/>
                    <a:pt x="3435" y="8124"/>
                  </a:cubicBezTo>
                  <a:cubicBezTo>
                    <a:pt x="3297" y="3981"/>
                    <a:pt x="6256" y="685"/>
                    <a:pt x="9980" y="835"/>
                  </a:cubicBezTo>
                  <a:cubicBezTo>
                    <a:pt x="13705" y="984"/>
                    <a:pt x="16891" y="4526"/>
                    <a:pt x="17028" y="8670"/>
                  </a:cubicBezTo>
                  <a:cubicBezTo>
                    <a:pt x="17070" y="9913"/>
                    <a:pt x="16738" y="11141"/>
                    <a:pt x="16307" y="12158"/>
                  </a:cubicBezTo>
                  <a:cubicBezTo>
                    <a:pt x="16311" y="12262"/>
                    <a:pt x="16311" y="12262"/>
                    <a:pt x="16311" y="12262"/>
                  </a:cubicBezTo>
                  <a:cubicBezTo>
                    <a:pt x="16221" y="12362"/>
                    <a:pt x="16135" y="12565"/>
                    <a:pt x="16049" y="12769"/>
                  </a:cubicBezTo>
                  <a:cubicBezTo>
                    <a:pt x="15956" y="12765"/>
                    <a:pt x="15959" y="12869"/>
                    <a:pt x="15869" y="12968"/>
                  </a:cubicBezTo>
                  <a:cubicBezTo>
                    <a:pt x="15780" y="13068"/>
                    <a:pt x="15690" y="13168"/>
                    <a:pt x="15600" y="13268"/>
                  </a:cubicBezTo>
                  <a:cubicBezTo>
                    <a:pt x="15604" y="13372"/>
                    <a:pt x="15514" y="13472"/>
                    <a:pt x="15514" y="13472"/>
                  </a:cubicBezTo>
                  <a:cubicBezTo>
                    <a:pt x="15424" y="13571"/>
                    <a:pt x="15335" y="13671"/>
                    <a:pt x="15245" y="13771"/>
                  </a:cubicBezTo>
                  <a:cubicBezTo>
                    <a:pt x="15155" y="13871"/>
                    <a:pt x="15159" y="13975"/>
                    <a:pt x="15066" y="13971"/>
                  </a:cubicBezTo>
                  <a:cubicBezTo>
                    <a:pt x="14976" y="14071"/>
                    <a:pt x="14886" y="14171"/>
                    <a:pt x="14797" y="14270"/>
                  </a:cubicBezTo>
                  <a:cubicBezTo>
                    <a:pt x="14797" y="14270"/>
                    <a:pt x="14707" y="14370"/>
                    <a:pt x="14614" y="14366"/>
                  </a:cubicBezTo>
                  <a:cubicBezTo>
                    <a:pt x="14617" y="14470"/>
                    <a:pt x="14528" y="14570"/>
                    <a:pt x="14435" y="14566"/>
                  </a:cubicBezTo>
                  <a:cubicBezTo>
                    <a:pt x="14255" y="14766"/>
                    <a:pt x="13983" y="14962"/>
                    <a:pt x="13800" y="15058"/>
                  </a:cubicBezTo>
                  <a:cubicBezTo>
                    <a:pt x="13800" y="15058"/>
                    <a:pt x="13800" y="15058"/>
                    <a:pt x="13800" y="15058"/>
                  </a:cubicBezTo>
                  <a:cubicBezTo>
                    <a:pt x="13617" y="15154"/>
                    <a:pt x="13528" y="15254"/>
                    <a:pt x="13342" y="15247"/>
                  </a:cubicBezTo>
                  <a:cubicBezTo>
                    <a:pt x="13345" y="15350"/>
                    <a:pt x="13252" y="15346"/>
                    <a:pt x="13159" y="15343"/>
                  </a:cubicBezTo>
                  <a:cubicBezTo>
                    <a:pt x="13069" y="15443"/>
                    <a:pt x="13069" y="15443"/>
                    <a:pt x="13069" y="15443"/>
                  </a:cubicBezTo>
                  <a:cubicBezTo>
                    <a:pt x="12245" y="15823"/>
                    <a:pt x="11414" y="15997"/>
                    <a:pt x="10483" y="15959"/>
                  </a:cubicBezTo>
                  <a:cubicBezTo>
                    <a:pt x="9552" y="15922"/>
                    <a:pt x="8707" y="15681"/>
                    <a:pt x="7948" y="15237"/>
                  </a:cubicBezTo>
                  <a:close/>
                  <a:moveTo>
                    <a:pt x="14104" y="15794"/>
                  </a:moveTo>
                  <a:cubicBezTo>
                    <a:pt x="14104" y="15794"/>
                    <a:pt x="14197" y="15798"/>
                    <a:pt x="14197" y="15798"/>
                  </a:cubicBezTo>
                  <a:cubicBezTo>
                    <a:pt x="14379" y="15702"/>
                    <a:pt x="14469" y="15602"/>
                    <a:pt x="14559" y="15502"/>
                  </a:cubicBezTo>
                  <a:cubicBezTo>
                    <a:pt x="14652" y="15506"/>
                    <a:pt x="14648" y="15402"/>
                    <a:pt x="14742" y="15406"/>
                  </a:cubicBezTo>
                  <a:cubicBezTo>
                    <a:pt x="14924" y="15310"/>
                    <a:pt x="15014" y="15210"/>
                    <a:pt x="15104" y="15110"/>
                  </a:cubicBezTo>
                  <a:cubicBezTo>
                    <a:pt x="15193" y="15010"/>
                    <a:pt x="15193" y="15010"/>
                    <a:pt x="15193" y="15010"/>
                  </a:cubicBezTo>
                  <a:cubicBezTo>
                    <a:pt x="15373" y="14811"/>
                    <a:pt x="15555" y="14715"/>
                    <a:pt x="15642" y="14511"/>
                  </a:cubicBezTo>
                  <a:cubicBezTo>
                    <a:pt x="15735" y="14515"/>
                    <a:pt x="15735" y="14515"/>
                    <a:pt x="15731" y="14411"/>
                  </a:cubicBezTo>
                  <a:cubicBezTo>
                    <a:pt x="15914" y="14315"/>
                    <a:pt x="16000" y="14112"/>
                    <a:pt x="16180" y="13912"/>
                  </a:cubicBezTo>
                  <a:cubicBezTo>
                    <a:pt x="16180" y="13912"/>
                    <a:pt x="16180" y="13912"/>
                    <a:pt x="16180" y="13912"/>
                  </a:cubicBezTo>
                  <a:cubicBezTo>
                    <a:pt x="16359" y="13712"/>
                    <a:pt x="16445" y="13509"/>
                    <a:pt x="16535" y="13409"/>
                  </a:cubicBezTo>
                  <a:cubicBezTo>
                    <a:pt x="16531" y="13305"/>
                    <a:pt x="16624" y="13309"/>
                    <a:pt x="16621" y="13206"/>
                  </a:cubicBezTo>
                  <a:cubicBezTo>
                    <a:pt x="16621" y="13206"/>
                    <a:pt x="16621" y="13206"/>
                    <a:pt x="16621" y="13206"/>
                  </a:cubicBezTo>
                  <a:cubicBezTo>
                    <a:pt x="19614" y="16533"/>
                    <a:pt x="19614" y="16533"/>
                    <a:pt x="19614" y="16533"/>
                  </a:cubicBezTo>
                  <a:cubicBezTo>
                    <a:pt x="16907" y="16217"/>
                    <a:pt x="16907" y="16217"/>
                    <a:pt x="16907" y="16217"/>
                  </a:cubicBezTo>
                  <a:cubicBezTo>
                    <a:pt x="17193" y="19229"/>
                    <a:pt x="17193" y="19229"/>
                    <a:pt x="17193" y="19229"/>
                  </a:cubicBezTo>
                  <a:lnTo>
                    <a:pt x="14104" y="15794"/>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4" name="Freeform 52"/>
            <p:cNvSpPr/>
            <p:nvPr/>
          </p:nvSpPr>
          <p:spPr>
            <a:xfrm rot="9205365" flipH="1">
              <a:off x="3187265" y="242170"/>
              <a:ext cx="394944" cy="367588"/>
            </a:xfrm>
            <a:custGeom>
              <a:avLst/>
              <a:gdLst/>
              <a:ahLst/>
              <a:cxnLst>
                <a:cxn ang="0">
                  <a:pos x="wd2" y="hd2"/>
                </a:cxn>
                <a:cxn ang="5400000">
                  <a:pos x="wd2" y="hd2"/>
                </a:cxn>
                <a:cxn ang="10800000">
                  <a:pos x="wd2" y="hd2"/>
                </a:cxn>
                <a:cxn ang="16200000">
                  <a:pos x="wd2" y="hd2"/>
                </a:cxn>
              </a:cxnLst>
              <a:rect l="0" t="0" r="r" b="b"/>
              <a:pathLst>
                <a:path w="21137" h="21080" extrusionOk="0">
                  <a:moveTo>
                    <a:pt x="10131" y="11"/>
                  </a:moveTo>
                  <a:cubicBezTo>
                    <a:pt x="4334" y="-260"/>
                    <a:pt x="-231" y="4265"/>
                    <a:pt x="9" y="10046"/>
                  </a:cubicBezTo>
                  <a:cubicBezTo>
                    <a:pt x="250" y="15826"/>
                    <a:pt x="5209" y="20797"/>
                    <a:pt x="11007" y="21069"/>
                  </a:cubicBezTo>
                  <a:cubicBezTo>
                    <a:pt x="16804" y="21340"/>
                    <a:pt x="21369" y="16815"/>
                    <a:pt x="21129" y="11034"/>
                  </a:cubicBezTo>
                  <a:cubicBezTo>
                    <a:pt x="20888" y="5254"/>
                    <a:pt x="15929" y="283"/>
                    <a:pt x="10131" y="11"/>
                  </a:cubicBezTo>
                  <a:close/>
                  <a:moveTo>
                    <a:pt x="10973" y="20243"/>
                  </a:moveTo>
                  <a:cubicBezTo>
                    <a:pt x="5589" y="19991"/>
                    <a:pt x="1061" y="15452"/>
                    <a:pt x="838" y="10084"/>
                  </a:cubicBezTo>
                  <a:cubicBezTo>
                    <a:pt x="614" y="4717"/>
                    <a:pt x="4782" y="585"/>
                    <a:pt x="10165" y="837"/>
                  </a:cubicBezTo>
                  <a:cubicBezTo>
                    <a:pt x="15549" y="1089"/>
                    <a:pt x="20077" y="5628"/>
                    <a:pt x="20300" y="10996"/>
                  </a:cubicBezTo>
                  <a:cubicBezTo>
                    <a:pt x="20524" y="16363"/>
                    <a:pt x="16356" y="20495"/>
                    <a:pt x="10973" y="20243"/>
                  </a:cubicBezTo>
                  <a:close/>
                  <a:moveTo>
                    <a:pt x="3314" y="9994"/>
                  </a:moveTo>
                  <a:cubicBezTo>
                    <a:pt x="3331" y="10407"/>
                    <a:pt x="3331" y="10407"/>
                    <a:pt x="3331" y="10407"/>
                  </a:cubicBezTo>
                  <a:cubicBezTo>
                    <a:pt x="3511" y="14742"/>
                    <a:pt x="6866" y="18402"/>
                    <a:pt x="10904" y="18591"/>
                  </a:cubicBezTo>
                  <a:cubicBezTo>
                    <a:pt x="14941" y="18780"/>
                    <a:pt x="18005" y="15421"/>
                    <a:pt x="17824" y="11086"/>
                  </a:cubicBezTo>
                  <a:cubicBezTo>
                    <a:pt x="17807" y="10673"/>
                    <a:pt x="17807" y="10673"/>
                    <a:pt x="17807" y="10673"/>
                  </a:cubicBezTo>
                  <a:lnTo>
                    <a:pt x="3314" y="9994"/>
                  </a:lnTo>
                  <a:close/>
                  <a:moveTo>
                    <a:pt x="10870" y="17765"/>
                  </a:moveTo>
                  <a:cubicBezTo>
                    <a:pt x="8281" y="17644"/>
                    <a:pt x="5832" y="15881"/>
                    <a:pt x="4693" y="13355"/>
                  </a:cubicBezTo>
                  <a:cubicBezTo>
                    <a:pt x="16702" y="13918"/>
                    <a:pt x="16702" y="13918"/>
                    <a:pt x="16702" y="13918"/>
                  </a:cubicBezTo>
                  <a:cubicBezTo>
                    <a:pt x="15770" y="16347"/>
                    <a:pt x="13561" y="17892"/>
                    <a:pt x="10870" y="17765"/>
                  </a:cubicBezTo>
                  <a:close/>
                  <a:moveTo>
                    <a:pt x="16978" y="13107"/>
                  </a:moveTo>
                  <a:cubicBezTo>
                    <a:pt x="4452" y="12520"/>
                    <a:pt x="4452" y="12520"/>
                    <a:pt x="4452" y="12520"/>
                  </a:cubicBezTo>
                  <a:cubicBezTo>
                    <a:pt x="4223" y="11994"/>
                    <a:pt x="4094" y="11370"/>
                    <a:pt x="4073" y="10854"/>
                  </a:cubicBezTo>
                  <a:cubicBezTo>
                    <a:pt x="17220" y="11470"/>
                    <a:pt x="17220" y="11470"/>
                    <a:pt x="17220" y="11470"/>
                  </a:cubicBezTo>
                  <a:cubicBezTo>
                    <a:pt x="17138" y="11981"/>
                    <a:pt x="17061" y="12595"/>
                    <a:pt x="16978" y="13107"/>
                  </a:cubicBezTo>
                  <a:close/>
                  <a:moveTo>
                    <a:pt x="13580" y="8415"/>
                  </a:moveTo>
                  <a:cubicBezTo>
                    <a:pt x="14201" y="8444"/>
                    <a:pt x="14698" y="7952"/>
                    <a:pt x="14672" y="7332"/>
                  </a:cubicBezTo>
                  <a:cubicBezTo>
                    <a:pt x="14646" y="6713"/>
                    <a:pt x="14107" y="6173"/>
                    <a:pt x="13486" y="6144"/>
                  </a:cubicBezTo>
                  <a:cubicBezTo>
                    <a:pt x="12865" y="6115"/>
                    <a:pt x="12369" y="6606"/>
                    <a:pt x="12394" y="7226"/>
                  </a:cubicBezTo>
                  <a:cubicBezTo>
                    <a:pt x="12420" y="7845"/>
                    <a:pt x="12959" y="8385"/>
                    <a:pt x="13580" y="8415"/>
                  </a:cubicBezTo>
                  <a:close/>
                  <a:moveTo>
                    <a:pt x="7369" y="8124"/>
                  </a:moveTo>
                  <a:cubicBezTo>
                    <a:pt x="7990" y="8153"/>
                    <a:pt x="8486" y="7661"/>
                    <a:pt x="8460" y="7042"/>
                  </a:cubicBezTo>
                  <a:cubicBezTo>
                    <a:pt x="8435" y="6422"/>
                    <a:pt x="7895" y="5882"/>
                    <a:pt x="7274" y="5853"/>
                  </a:cubicBezTo>
                  <a:cubicBezTo>
                    <a:pt x="6653" y="5824"/>
                    <a:pt x="6157" y="6316"/>
                    <a:pt x="6183" y="6935"/>
                  </a:cubicBezTo>
                  <a:cubicBezTo>
                    <a:pt x="6209" y="7554"/>
                    <a:pt x="6748" y="8095"/>
                    <a:pt x="7369" y="8124"/>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5" name="Freeform 22"/>
            <p:cNvSpPr/>
            <p:nvPr/>
          </p:nvSpPr>
          <p:spPr>
            <a:xfrm rot="17839237" flipH="1">
              <a:off x="-142" y="2292962"/>
              <a:ext cx="593236" cy="360937"/>
            </a:xfrm>
            <a:custGeom>
              <a:avLst/>
              <a:gdLst/>
              <a:ahLst/>
              <a:cxnLst>
                <a:cxn ang="0">
                  <a:pos x="wd2" y="hd2"/>
                </a:cxn>
                <a:cxn ang="5400000">
                  <a:pos x="wd2" y="hd2"/>
                </a:cxn>
                <a:cxn ang="10800000">
                  <a:pos x="wd2" y="hd2"/>
                </a:cxn>
                <a:cxn ang="16200000">
                  <a:pos x="wd2" y="hd2"/>
                </a:cxn>
              </a:cxnLst>
              <a:rect l="0" t="0" r="r" b="b"/>
              <a:pathLst>
                <a:path w="21600" h="21600" extrusionOk="0">
                  <a:moveTo>
                    <a:pt x="21241" y="1783"/>
                  </a:moveTo>
                  <a:cubicBezTo>
                    <a:pt x="21217" y="569"/>
                    <a:pt x="21217" y="569"/>
                    <a:pt x="21217" y="569"/>
                  </a:cubicBezTo>
                  <a:cubicBezTo>
                    <a:pt x="11205" y="0"/>
                    <a:pt x="11205" y="0"/>
                    <a:pt x="11205" y="0"/>
                  </a:cubicBezTo>
                  <a:cubicBezTo>
                    <a:pt x="6766" y="18846"/>
                    <a:pt x="6766" y="18846"/>
                    <a:pt x="6766" y="18846"/>
                  </a:cubicBezTo>
                  <a:cubicBezTo>
                    <a:pt x="2214" y="7371"/>
                    <a:pt x="2214" y="7371"/>
                    <a:pt x="2214" y="7371"/>
                  </a:cubicBezTo>
                  <a:cubicBezTo>
                    <a:pt x="0" y="7245"/>
                    <a:pt x="0" y="7245"/>
                    <a:pt x="0" y="7245"/>
                  </a:cubicBezTo>
                  <a:cubicBezTo>
                    <a:pt x="24" y="8459"/>
                    <a:pt x="24" y="8459"/>
                    <a:pt x="24" y="8459"/>
                  </a:cubicBezTo>
                  <a:cubicBezTo>
                    <a:pt x="1757" y="8557"/>
                    <a:pt x="1757" y="8557"/>
                    <a:pt x="1757" y="8557"/>
                  </a:cubicBezTo>
                  <a:cubicBezTo>
                    <a:pt x="6916" y="21583"/>
                    <a:pt x="6916" y="21583"/>
                    <a:pt x="6916" y="21583"/>
                  </a:cubicBezTo>
                  <a:cubicBezTo>
                    <a:pt x="11807" y="1247"/>
                    <a:pt x="11807" y="1247"/>
                    <a:pt x="11807" y="1247"/>
                  </a:cubicBezTo>
                  <a:lnTo>
                    <a:pt x="21241" y="1783"/>
                  </a:lnTo>
                  <a:close/>
                  <a:moveTo>
                    <a:pt x="17656" y="10219"/>
                  </a:moveTo>
                  <a:cubicBezTo>
                    <a:pt x="14574" y="14894"/>
                    <a:pt x="14574" y="14894"/>
                    <a:pt x="14574" y="14894"/>
                  </a:cubicBezTo>
                  <a:cubicBezTo>
                    <a:pt x="11302" y="9858"/>
                    <a:pt x="11302" y="9858"/>
                    <a:pt x="11302" y="9858"/>
                  </a:cubicBezTo>
                  <a:cubicBezTo>
                    <a:pt x="10836" y="10589"/>
                    <a:pt x="10836" y="10589"/>
                    <a:pt x="10836" y="10589"/>
                  </a:cubicBezTo>
                  <a:cubicBezTo>
                    <a:pt x="14014" y="15772"/>
                    <a:pt x="14014" y="15772"/>
                    <a:pt x="14014" y="15772"/>
                  </a:cubicBezTo>
                  <a:cubicBezTo>
                    <a:pt x="11029" y="20453"/>
                    <a:pt x="11029" y="20453"/>
                    <a:pt x="11029" y="20453"/>
                  </a:cubicBezTo>
                  <a:cubicBezTo>
                    <a:pt x="11525" y="21239"/>
                    <a:pt x="11525" y="21239"/>
                    <a:pt x="11525" y="21239"/>
                  </a:cubicBezTo>
                  <a:cubicBezTo>
                    <a:pt x="14607" y="16564"/>
                    <a:pt x="14607" y="16564"/>
                    <a:pt x="14607" y="16564"/>
                  </a:cubicBezTo>
                  <a:cubicBezTo>
                    <a:pt x="17879" y="21600"/>
                    <a:pt x="17879" y="21600"/>
                    <a:pt x="17879" y="21600"/>
                  </a:cubicBezTo>
                  <a:cubicBezTo>
                    <a:pt x="18441" y="20874"/>
                    <a:pt x="18441" y="20874"/>
                    <a:pt x="18441" y="20874"/>
                  </a:cubicBezTo>
                  <a:cubicBezTo>
                    <a:pt x="15169" y="15838"/>
                    <a:pt x="15169" y="15838"/>
                    <a:pt x="15169" y="15838"/>
                  </a:cubicBezTo>
                  <a:cubicBezTo>
                    <a:pt x="18248" y="11011"/>
                    <a:pt x="18248" y="11011"/>
                    <a:pt x="18248" y="11011"/>
                  </a:cubicBezTo>
                  <a:lnTo>
                    <a:pt x="17656" y="10219"/>
                  </a:lnTo>
                  <a:close/>
                  <a:moveTo>
                    <a:pt x="20328" y="9158"/>
                  </a:moveTo>
                  <a:cubicBezTo>
                    <a:pt x="20517" y="9018"/>
                    <a:pt x="20797" y="8579"/>
                    <a:pt x="21077" y="8140"/>
                  </a:cubicBezTo>
                  <a:cubicBezTo>
                    <a:pt x="21357" y="7701"/>
                    <a:pt x="21538" y="7105"/>
                    <a:pt x="21526" y="6498"/>
                  </a:cubicBezTo>
                  <a:cubicBezTo>
                    <a:pt x="21514" y="5891"/>
                    <a:pt x="21412" y="5582"/>
                    <a:pt x="21117" y="5262"/>
                  </a:cubicBezTo>
                  <a:cubicBezTo>
                    <a:pt x="20918" y="4948"/>
                    <a:pt x="20630" y="4931"/>
                    <a:pt x="20341" y="4915"/>
                  </a:cubicBezTo>
                  <a:cubicBezTo>
                    <a:pt x="19956" y="4893"/>
                    <a:pt x="19763" y="4882"/>
                    <a:pt x="19574" y="5023"/>
                  </a:cubicBezTo>
                  <a:cubicBezTo>
                    <a:pt x="19480" y="5169"/>
                    <a:pt x="19291" y="5310"/>
                    <a:pt x="19197" y="5456"/>
                  </a:cubicBezTo>
                  <a:cubicBezTo>
                    <a:pt x="19597" y="6237"/>
                    <a:pt x="19597" y="6237"/>
                    <a:pt x="19597" y="6237"/>
                  </a:cubicBezTo>
                  <a:cubicBezTo>
                    <a:pt x="19784" y="5944"/>
                    <a:pt x="19974" y="5804"/>
                    <a:pt x="20262" y="5820"/>
                  </a:cubicBezTo>
                  <a:cubicBezTo>
                    <a:pt x="20551" y="5836"/>
                    <a:pt x="20747" y="5999"/>
                    <a:pt x="20849" y="6308"/>
                  </a:cubicBezTo>
                  <a:cubicBezTo>
                    <a:pt x="20948" y="6465"/>
                    <a:pt x="20954" y="6769"/>
                    <a:pt x="20861" y="6915"/>
                  </a:cubicBezTo>
                  <a:cubicBezTo>
                    <a:pt x="20770" y="7213"/>
                    <a:pt x="20587" y="7657"/>
                    <a:pt x="20117" y="8237"/>
                  </a:cubicBezTo>
                  <a:cubicBezTo>
                    <a:pt x="19744" y="8822"/>
                    <a:pt x="19461" y="9109"/>
                    <a:pt x="19269" y="9098"/>
                  </a:cubicBezTo>
                  <a:cubicBezTo>
                    <a:pt x="19290" y="10160"/>
                    <a:pt x="19290" y="10160"/>
                    <a:pt x="19290" y="10160"/>
                  </a:cubicBezTo>
                  <a:cubicBezTo>
                    <a:pt x="21600" y="10292"/>
                    <a:pt x="21600" y="10292"/>
                    <a:pt x="21600" y="10292"/>
                  </a:cubicBezTo>
                  <a:cubicBezTo>
                    <a:pt x="21579" y="9230"/>
                    <a:pt x="21579" y="9230"/>
                    <a:pt x="21579" y="9230"/>
                  </a:cubicBezTo>
                  <a:lnTo>
                    <a:pt x="20328" y="9158"/>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6" name="Freeform 42"/>
            <p:cNvSpPr/>
            <p:nvPr/>
          </p:nvSpPr>
          <p:spPr>
            <a:xfrm rot="21400069" flipH="1">
              <a:off x="1016855" y="2391379"/>
              <a:ext cx="272024" cy="305075"/>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7" name="Freeform 25"/>
            <p:cNvSpPr/>
            <p:nvPr/>
          </p:nvSpPr>
          <p:spPr>
            <a:xfrm rot="18799671" flipH="1">
              <a:off x="4945984" y="274192"/>
              <a:ext cx="159762" cy="246206"/>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8" name="Freeform 20"/>
            <p:cNvSpPr/>
            <p:nvPr/>
          </p:nvSpPr>
          <p:spPr>
            <a:xfrm rot="3487073" flipH="1">
              <a:off x="5453411" y="1064135"/>
              <a:ext cx="306857" cy="301331"/>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69" name="Freeform 45"/>
            <p:cNvSpPr/>
            <p:nvPr/>
          </p:nvSpPr>
          <p:spPr>
            <a:xfrm rot="18392904" flipH="1">
              <a:off x="5927862" y="117597"/>
              <a:ext cx="553692" cy="518210"/>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70" name="Freeform 20"/>
            <p:cNvSpPr/>
            <p:nvPr/>
          </p:nvSpPr>
          <p:spPr>
            <a:xfrm rot="3487073" flipH="1">
              <a:off x="2152762" y="2366483"/>
              <a:ext cx="306857" cy="301331"/>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771" name="Freeform 31"/>
            <p:cNvSpPr/>
            <p:nvPr/>
          </p:nvSpPr>
          <p:spPr>
            <a:xfrm rot="18787073" flipH="1">
              <a:off x="1688376" y="1988066"/>
              <a:ext cx="305798"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D9342C">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sp>
        <p:nvSpPr>
          <p:cNvPr id="1773" name="Rectangle 25"/>
          <p:cNvSpPr/>
          <p:nvPr/>
        </p:nvSpPr>
        <p:spPr>
          <a:xfrm>
            <a:off x="4926140" y="321030"/>
            <a:ext cx="2332640" cy="128967"/>
          </a:xfrm>
          <a:prstGeom prst="rect">
            <a:avLst/>
          </a:prstGeom>
          <a:solidFill>
            <a:srgbClr val="0073BA"/>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786" name="Group"/>
          <p:cNvGrpSpPr/>
          <p:nvPr/>
        </p:nvGrpSpPr>
        <p:grpSpPr>
          <a:xfrm rot="16200000">
            <a:off x="6628951" y="2136646"/>
            <a:ext cx="10579839" cy="6563272"/>
            <a:chOff x="0" y="950162"/>
            <a:chExt cx="10579838" cy="6563271"/>
          </a:xfrm>
        </p:grpSpPr>
        <p:sp>
          <p:nvSpPr>
            <p:cNvPr id="1774" name="Rectangle 12"/>
            <p:cNvSpPr/>
            <p:nvPr/>
          </p:nvSpPr>
          <p:spPr>
            <a:xfrm>
              <a:off x="4410346" y="2050755"/>
              <a:ext cx="2778098" cy="5401874"/>
            </a:xfrm>
            <a:prstGeom prst="rect">
              <a:avLst/>
            </a:prstGeom>
            <a:solidFill>
              <a:srgbClr val="1EAD96"/>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775" name="ParentsApproved Device Learning"/>
            <p:cNvSpPr/>
            <p:nvPr/>
          </p:nvSpPr>
          <p:spPr>
            <a:xfrm>
              <a:off x="92625" y="950162"/>
              <a:ext cx="59540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spAutoFit/>
            </a:bodyPr>
            <a:lstStyle/>
            <a:p>
              <a:pPr algn="l" defTabSz="1425786">
                <a:defRPr sz="6300" b="0" spc="252">
                  <a:ln w="9525" cap="flat">
                    <a:solidFill>
                      <a:srgbClr val="1EAD96"/>
                    </a:solidFill>
                    <a:prstDash val="solid"/>
                    <a:round/>
                  </a:ln>
                  <a:solidFill>
                    <a:srgbClr val="2A379A"/>
                  </a:solidFill>
                  <a:latin typeface="Bite Hard FX"/>
                  <a:ea typeface="Bite Hard FX"/>
                  <a:cs typeface="Bite Hard FX"/>
                  <a:sym typeface="Bite Hard FX"/>
                </a:defRPr>
              </a:pPr>
              <a:r>
                <a:t>P</a:t>
              </a:r>
              <a:r>
                <a:rPr>
                  <a:latin typeface="Gatsby Inline Grunge"/>
                  <a:ea typeface="Gatsby Inline Grunge"/>
                  <a:cs typeface="Gatsby Inline Grunge"/>
                  <a:sym typeface="Gatsby Inline Grunge"/>
                </a:rPr>
                <a:t>arents</a:t>
              </a:r>
              <a:r>
                <a:t>A</a:t>
              </a:r>
              <a:r>
                <a:rPr>
                  <a:latin typeface="Gatsby Inline Grunge"/>
                  <a:ea typeface="Gatsby Inline Grunge"/>
                  <a:cs typeface="Gatsby Inline Grunge"/>
                  <a:sym typeface="Gatsby Inline Grunge"/>
                </a:rPr>
                <a:t>pproved </a:t>
              </a:r>
              <a:r>
                <a:t>D</a:t>
              </a:r>
              <a:r>
                <a:rPr>
                  <a:latin typeface="Gatsby Inline Grunge"/>
                  <a:ea typeface="Gatsby Inline Grunge"/>
                  <a:cs typeface="Gatsby Inline Grunge"/>
                  <a:sym typeface="Gatsby Inline Grunge"/>
                </a:rPr>
                <a:t>evice </a:t>
              </a:r>
              <a:r>
                <a:t>L</a:t>
              </a:r>
              <a:r>
                <a:rPr>
                  <a:latin typeface="Gatsby Inline Grunge"/>
                  <a:ea typeface="Gatsby Inline Grunge"/>
                  <a:cs typeface="Gatsby Inline Grunge"/>
                  <a:sym typeface="Gatsby Inline Grunge"/>
                </a:rPr>
                <a:t>earning</a:t>
              </a:r>
            </a:p>
          </p:txBody>
        </p:sp>
        <p:grpSp>
          <p:nvGrpSpPr>
            <p:cNvPr id="1779" name="Group"/>
            <p:cNvGrpSpPr/>
            <p:nvPr/>
          </p:nvGrpSpPr>
          <p:grpSpPr>
            <a:xfrm>
              <a:off x="7278179" y="4355508"/>
              <a:ext cx="3301660" cy="2952673"/>
              <a:chOff x="0" y="0"/>
              <a:chExt cx="3301658" cy="2952672"/>
            </a:xfrm>
          </p:grpSpPr>
          <p:sp>
            <p:nvSpPr>
              <p:cNvPr id="1776" name="Rectangle 3"/>
              <p:cNvSpPr/>
              <p:nvPr/>
            </p:nvSpPr>
            <p:spPr>
              <a:xfrm>
                <a:off x="0" y="0"/>
                <a:ext cx="3301659" cy="2952673"/>
              </a:xfrm>
              <a:prstGeom prst="rect">
                <a:avLst/>
              </a:prstGeom>
              <a:solidFill>
                <a:srgbClr val="2A389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777" name="TextBox 30"/>
              <p:cNvSpPr txBox="1"/>
              <p:nvPr/>
            </p:nvSpPr>
            <p:spPr>
              <a:xfrm>
                <a:off x="238332" y="1077822"/>
                <a:ext cx="2824994" cy="16309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spcBef>
                    <a:spcPts val="3500"/>
                  </a:spcBef>
                  <a:defRPr sz="2000" b="0" spc="79">
                    <a:solidFill>
                      <a:srgbClr val="FFE221"/>
                    </a:solidFill>
                    <a:latin typeface="Eurostile"/>
                    <a:ea typeface="Eurostile"/>
                    <a:cs typeface="Eurostile"/>
                    <a:sym typeface="Eurostile"/>
                  </a:defRPr>
                </a:lvl1pPr>
              </a:lstStyle>
              <a:p>
                <a:r>
                  <a:t>Bridge the gaps in challenging areas of understanding and offers a platform for interactive learning.</a:t>
                </a:r>
              </a:p>
            </p:txBody>
          </p:sp>
          <p:sp>
            <p:nvSpPr>
              <p:cNvPr id="1778" name="TextBox 7"/>
              <p:cNvSpPr txBox="1"/>
              <p:nvPr/>
            </p:nvSpPr>
            <p:spPr>
              <a:xfrm>
                <a:off x="202122" y="68137"/>
                <a:ext cx="2712408" cy="97561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425786">
                  <a:lnSpc>
                    <a:spcPct val="80000"/>
                  </a:lnSpc>
                  <a:defRPr sz="3200" b="0" spc="66">
                    <a:solidFill>
                      <a:srgbClr val="FFE221"/>
                    </a:solidFill>
                    <a:latin typeface="Eurostile"/>
                    <a:ea typeface="Eurostile"/>
                    <a:cs typeface="Eurostile"/>
                    <a:sym typeface="Eurostile"/>
                  </a:defRPr>
                </a:lvl1pPr>
              </a:lstStyle>
              <a:p>
                <a:r>
                  <a:t>3D Interactive Digital Content</a:t>
                </a:r>
              </a:p>
            </p:txBody>
          </p:sp>
        </p:grpSp>
        <p:pic>
          <p:nvPicPr>
            <p:cNvPr id="1780" name="Picture Placeholder 3" descr="Picture Placeholder 3"/>
            <p:cNvPicPr>
              <a:picLocks noChangeAspect="1"/>
            </p:cNvPicPr>
            <p:nvPr/>
          </p:nvPicPr>
          <p:blipFill>
            <a:blip r:embed="rId5"/>
            <a:srcRect l="41651" t="780" r="9837" b="780"/>
            <a:stretch>
              <a:fillRect/>
            </a:stretch>
          </p:blipFill>
          <p:spPr>
            <a:xfrm>
              <a:off x="0" y="2443645"/>
              <a:ext cx="5265485" cy="4304432"/>
            </a:xfrm>
            <a:prstGeom prst="rect">
              <a:avLst/>
            </a:prstGeom>
            <a:ln w="3175" cap="flat">
              <a:noFill/>
              <a:miter lim="400000"/>
            </a:ln>
            <a:effectLst/>
          </p:spPr>
        </p:pic>
        <p:pic>
          <p:nvPicPr>
            <p:cNvPr id="1781" name="Picture 2" descr="Picture 2"/>
            <p:cNvPicPr>
              <a:picLocks noChangeAspect="1"/>
            </p:cNvPicPr>
            <p:nvPr/>
          </p:nvPicPr>
          <p:blipFill>
            <a:blip r:embed="rId6"/>
            <a:srcRect l="29799" t="4130" b="12930"/>
            <a:stretch>
              <a:fillRect/>
            </a:stretch>
          </p:blipFill>
          <p:spPr>
            <a:xfrm>
              <a:off x="0" y="2118204"/>
              <a:ext cx="6548099" cy="5257589"/>
            </a:xfrm>
            <a:prstGeom prst="rect">
              <a:avLst/>
            </a:prstGeom>
            <a:ln w="3175" cap="flat">
              <a:noFill/>
              <a:miter lim="400000"/>
            </a:ln>
            <a:effectLst/>
          </p:spPr>
        </p:pic>
        <p:pic>
          <p:nvPicPr>
            <p:cNvPr id="1782" name="Picture Placeholder 7" descr="Picture Placeholder 7"/>
            <p:cNvPicPr>
              <a:picLocks noChangeAspect="1"/>
            </p:cNvPicPr>
            <p:nvPr/>
          </p:nvPicPr>
          <p:blipFill>
            <a:blip r:embed="rId7"/>
            <a:srcRect l="5507" r="5507"/>
            <a:stretch>
              <a:fillRect/>
            </a:stretch>
          </p:blipFill>
          <p:spPr>
            <a:xfrm>
              <a:off x="4145369" y="3414331"/>
              <a:ext cx="2874989" cy="3756377"/>
            </a:xfrm>
            <a:prstGeom prst="rect">
              <a:avLst/>
            </a:prstGeom>
            <a:ln w="3175" cap="flat">
              <a:noFill/>
              <a:miter lim="400000"/>
            </a:ln>
            <a:effectLst/>
          </p:spPr>
        </p:pic>
        <p:pic>
          <p:nvPicPr>
            <p:cNvPr id="1783" name="Picture 4" descr="Picture 4"/>
            <p:cNvPicPr>
              <a:picLocks noChangeAspect="1"/>
            </p:cNvPicPr>
            <p:nvPr/>
          </p:nvPicPr>
          <p:blipFill>
            <a:blip r:embed="rId8"/>
            <a:stretch>
              <a:fillRect/>
            </a:stretch>
          </p:blipFill>
          <p:spPr>
            <a:xfrm>
              <a:off x="3998714" y="3071603"/>
              <a:ext cx="3168300" cy="4441831"/>
            </a:xfrm>
            <a:prstGeom prst="rect">
              <a:avLst/>
            </a:prstGeom>
            <a:ln w="3175" cap="flat">
              <a:noFill/>
              <a:miter lim="400000"/>
            </a:ln>
            <a:effectLst/>
          </p:spPr>
        </p:pic>
        <p:pic>
          <p:nvPicPr>
            <p:cNvPr id="1784" name="Picture Placeholder 10" descr="Picture Placeholder 10"/>
            <p:cNvPicPr>
              <a:picLocks noChangeAspect="1"/>
            </p:cNvPicPr>
            <p:nvPr/>
          </p:nvPicPr>
          <p:blipFill>
            <a:blip r:embed="rId9"/>
            <a:srcRect l="15460" r="44863"/>
            <a:stretch>
              <a:fillRect/>
            </a:stretch>
          </p:blipFill>
          <p:spPr>
            <a:xfrm>
              <a:off x="3158765" y="4135005"/>
              <a:ext cx="1503364" cy="3164913"/>
            </a:xfrm>
            <a:custGeom>
              <a:avLst/>
              <a:gdLst/>
              <a:ahLst/>
              <a:cxnLst>
                <a:cxn ang="0">
                  <a:pos x="wd2" y="hd2"/>
                </a:cxn>
                <a:cxn ang="5400000">
                  <a:pos x="wd2" y="hd2"/>
                </a:cxn>
                <a:cxn ang="10800000">
                  <a:pos x="wd2" y="hd2"/>
                </a:cxn>
                <a:cxn ang="16200000">
                  <a:pos x="wd2" y="hd2"/>
                </a:cxn>
              </a:cxnLst>
              <a:rect l="0" t="0" r="r" b="b"/>
              <a:pathLst>
                <a:path w="21600" h="21600" extrusionOk="0">
                  <a:moveTo>
                    <a:pt x="2885" y="0"/>
                  </a:moveTo>
                  <a:cubicBezTo>
                    <a:pt x="1293" y="0"/>
                    <a:pt x="0" y="614"/>
                    <a:pt x="0" y="1370"/>
                  </a:cubicBezTo>
                  <a:lnTo>
                    <a:pt x="0" y="20230"/>
                  </a:lnTo>
                  <a:cubicBezTo>
                    <a:pt x="0" y="20986"/>
                    <a:pt x="1293" y="21600"/>
                    <a:pt x="2885" y="21600"/>
                  </a:cubicBezTo>
                  <a:lnTo>
                    <a:pt x="18720" y="21600"/>
                  </a:lnTo>
                  <a:cubicBezTo>
                    <a:pt x="20313" y="21600"/>
                    <a:pt x="21600" y="20986"/>
                    <a:pt x="21600" y="20230"/>
                  </a:cubicBezTo>
                  <a:lnTo>
                    <a:pt x="21600" y="1370"/>
                  </a:lnTo>
                  <a:cubicBezTo>
                    <a:pt x="21600" y="614"/>
                    <a:pt x="20313" y="0"/>
                    <a:pt x="18720" y="0"/>
                  </a:cubicBezTo>
                  <a:lnTo>
                    <a:pt x="2885" y="0"/>
                  </a:lnTo>
                  <a:close/>
                </a:path>
              </a:pathLst>
            </a:custGeom>
            <a:ln w="3175" cap="flat">
              <a:noFill/>
              <a:miter lim="400000"/>
            </a:ln>
            <a:effectLst/>
          </p:spPr>
        </p:pic>
        <p:pic>
          <p:nvPicPr>
            <p:cNvPr id="1785" name="Picture 6" descr="Picture 6"/>
            <p:cNvPicPr>
              <a:picLocks noChangeAspect="1"/>
            </p:cNvPicPr>
            <p:nvPr/>
          </p:nvPicPr>
          <p:blipFill>
            <a:blip r:embed="rId10"/>
            <a:stretch>
              <a:fillRect/>
            </a:stretch>
          </p:blipFill>
          <p:spPr>
            <a:xfrm>
              <a:off x="3006673" y="3990403"/>
              <a:ext cx="1807744" cy="3454118"/>
            </a:xfrm>
            <a:prstGeom prst="rect">
              <a:avLst/>
            </a:prstGeom>
            <a:ln w="3175" cap="flat">
              <a:noFill/>
              <a:miter lim="400000"/>
            </a:ln>
            <a:effectLst/>
          </p:spPr>
        </p:pic>
      </p:grpSp>
      <p:grpSp>
        <p:nvGrpSpPr>
          <p:cNvPr id="1790" name="Group"/>
          <p:cNvGrpSpPr/>
          <p:nvPr/>
        </p:nvGrpSpPr>
        <p:grpSpPr>
          <a:xfrm rot="16200000">
            <a:off x="7835922" y="1682027"/>
            <a:ext cx="2908988" cy="3244774"/>
            <a:chOff x="0" y="0"/>
            <a:chExt cx="2908986" cy="3244772"/>
          </a:xfrm>
        </p:grpSpPr>
        <p:sp>
          <p:nvSpPr>
            <p:cNvPr id="1787" name="Rectangle 4"/>
            <p:cNvSpPr/>
            <p:nvPr/>
          </p:nvSpPr>
          <p:spPr>
            <a:xfrm>
              <a:off x="24740" y="98325"/>
              <a:ext cx="2884247" cy="3146448"/>
            </a:xfrm>
            <a:prstGeom prst="rect">
              <a:avLst/>
            </a:prstGeom>
            <a:solidFill>
              <a:srgbClr val="FFE221"/>
            </a:solidFill>
            <a:ln w="3175" cap="flat">
              <a:noFill/>
              <a:miter lim="400000"/>
            </a:ln>
            <a:effectLst/>
          </p:spPr>
          <p:txBody>
            <a:bodyPr wrap="square" lIns="53467" tIns="53467" rIns="53467" bIns="53467" numCol="1" anchor="ctr">
              <a:noAutofit/>
            </a:bodyPr>
            <a:lstStyle/>
            <a:p>
              <a:pPr defTabSz="1425786">
                <a:defRPr sz="2600" b="0">
                  <a:solidFill>
                    <a:srgbClr val="FFB02D"/>
                  </a:solidFill>
                  <a:latin typeface="Calibri"/>
                  <a:ea typeface="Calibri"/>
                  <a:cs typeface="Calibri"/>
                  <a:sym typeface="Calibri"/>
                </a:defRPr>
              </a:pPr>
              <a:endParaRPr/>
            </a:p>
          </p:txBody>
        </p:sp>
        <p:sp>
          <p:nvSpPr>
            <p:cNvPr id="1788" name="TextBox 30"/>
            <p:cNvSpPr txBox="1"/>
            <p:nvPr/>
          </p:nvSpPr>
          <p:spPr>
            <a:xfrm>
              <a:off x="42442" y="1512200"/>
              <a:ext cx="2467843" cy="16309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spcBef>
                  <a:spcPts val="3500"/>
                </a:spcBef>
                <a:defRPr sz="2000" b="0" spc="79">
                  <a:solidFill>
                    <a:srgbClr val="2A379A"/>
                  </a:solidFill>
                  <a:latin typeface="Eurostile"/>
                  <a:ea typeface="Eurostile"/>
                  <a:cs typeface="Eurostile"/>
                  <a:sym typeface="Eurostile"/>
                </a:defRPr>
              </a:lvl1pPr>
            </a:lstStyle>
            <a:p>
              <a:r>
                <a:t>Bridge the gaps in challenging areas of understanding and offers a platform for interactive learning.</a:t>
              </a:r>
            </a:p>
          </p:txBody>
        </p:sp>
        <p:sp>
          <p:nvSpPr>
            <p:cNvPr id="1789" name="TextBox 7"/>
            <p:cNvSpPr txBox="1"/>
            <p:nvPr/>
          </p:nvSpPr>
          <p:spPr>
            <a:xfrm>
              <a:off x="0" y="0"/>
              <a:ext cx="2552728" cy="157817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defTabSz="1425786">
                <a:defRPr sz="3200" b="0" spc="66">
                  <a:solidFill>
                    <a:srgbClr val="2A379A"/>
                  </a:solidFill>
                  <a:latin typeface="Eurostile"/>
                  <a:ea typeface="Eurostile"/>
                  <a:cs typeface="Eurostile"/>
                  <a:sym typeface="Eurostile"/>
                </a:defRPr>
              </a:lvl1pPr>
            </a:lstStyle>
            <a:p>
              <a:r>
                <a:t>Powered By Augmented Reality</a:t>
              </a:r>
            </a:p>
          </p:txBody>
        </p:sp>
      </p:grpSp>
      <p:grpSp>
        <p:nvGrpSpPr>
          <p:cNvPr id="1793" name="Screenshot 2021-02-08 at 7.42.57 PM.png"/>
          <p:cNvGrpSpPr/>
          <p:nvPr/>
        </p:nvGrpSpPr>
        <p:grpSpPr>
          <a:xfrm rot="16200000">
            <a:off x="8232498" y="117093"/>
            <a:ext cx="2268236" cy="2024458"/>
            <a:chOff x="0" y="0"/>
            <a:chExt cx="2268235" cy="2024457"/>
          </a:xfrm>
        </p:grpSpPr>
        <p:pic>
          <p:nvPicPr>
            <p:cNvPr id="1792" name="Screenshot 2021-02-08 at 7.42.57 PM.png" descr="Screenshot 2021-02-08 at 7.42.57 PM.png"/>
            <p:cNvPicPr>
              <a:picLocks noChangeAspect="1"/>
            </p:cNvPicPr>
            <p:nvPr/>
          </p:nvPicPr>
          <p:blipFill>
            <a:blip r:embed="rId11"/>
            <a:stretch>
              <a:fillRect/>
            </a:stretch>
          </p:blipFill>
          <p:spPr>
            <a:xfrm>
              <a:off x="63499" y="38100"/>
              <a:ext cx="2141237" cy="1846658"/>
            </a:xfrm>
            <a:prstGeom prst="rect">
              <a:avLst/>
            </a:prstGeom>
            <a:ln>
              <a:noFill/>
            </a:ln>
            <a:effectLst/>
          </p:spPr>
        </p:pic>
        <p:pic>
          <p:nvPicPr>
            <p:cNvPr id="1791" name="Screenshot 2021-02-08 at 7.42.57 PM.png" descr="Screenshot 2021-02-08 at 7.42.57 PM.png"/>
            <p:cNvPicPr>
              <a:picLocks/>
            </p:cNvPicPr>
            <p:nvPr/>
          </p:nvPicPr>
          <p:blipFill>
            <a:blip r:embed="rId12"/>
            <a:stretch>
              <a:fillRect/>
            </a:stretch>
          </p:blipFill>
          <p:spPr>
            <a:xfrm>
              <a:off x="-1" y="0"/>
              <a:ext cx="2268237" cy="2024458"/>
            </a:xfrm>
            <a:prstGeom prst="rect">
              <a:avLst/>
            </a:prstGeom>
            <a:effectLst/>
          </p:spPr>
        </p:pic>
      </p:grpSp>
      <p:sp>
        <p:nvSpPr>
          <p:cNvPr id="1794" name="Rectangle 25"/>
          <p:cNvSpPr/>
          <p:nvPr/>
        </p:nvSpPr>
        <p:spPr>
          <a:xfrm rot="16200000" flipH="1">
            <a:off x="10199124" y="1714229"/>
            <a:ext cx="2332641" cy="128968"/>
          </a:xfrm>
          <a:prstGeom prst="rect">
            <a:avLst/>
          </a:prstGeom>
          <a:solidFill>
            <a:srgbClr val="D9342C"/>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795" name="Page 11"/>
          <p:cNvSpPr txBox="1"/>
          <p:nvPr/>
        </p:nvSpPr>
        <p:spPr>
          <a:xfrm>
            <a:off x="9626630"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11</a:t>
            </a:r>
          </a:p>
        </p:txBody>
      </p:sp>
      <p:sp>
        <p:nvSpPr>
          <p:cNvPr id="1796" name="Page 10"/>
          <p:cNvSpPr txBox="1"/>
          <p:nvPr/>
        </p:nvSpPr>
        <p:spPr>
          <a:xfrm>
            <a:off x="651878"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10</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1" nodeType="afterEffect">
                                  <p:stCondLst>
                                    <p:cond delay="0"/>
                                  </p:stCondLst>
                                  <p:iterate>
                                    <p:tmAbs val="0"/>
                                  </p:iterate>
                                  <p:childTnLst>
                                    <p:set>
                                      <p:cBhvr>
                                        <p:cTn id="6" fill="hold"/>
                                        <p:tgtEl>
                                          <p:spTgt spid="1752"/>
                                        </p:tgtEl>
                                        <p:attrNameLst>
                                          <p:attrName>style.visibility</p:attrName>
                                        </p:attrNameLst>
                                      </p:cBhvr>
                                      <p:to>
                                        <p:strVal val="visible"/>
                                      </p:to>
                                    </p:set>
                                    <p:anim calcmode="lin" valueType="num">
                                      <p:cBhvr>
                                        <p:cTn id="7" dur="500" fill="hold"/>
                                        <p:tgtEl>
                                          <p:spTgt spid="1752"/>
                                        </p:tgtEl>
                                        <p:attrNameLst>
                                          <p:attrName>ppt_w</p:attrName>
                                        </p:attrNameLst>
                                      </p:cBhvr>
                                      <p:tavLst>
                                        <p:tav tm="0">
                                          <p:val>
                                            <p:fltVal val="0"/>
                                          </p:val>
                                        </p:tav>
                                        <p:tav tm="100000">
                                          <p:val>
                                            <p:strVal val="#ppt_w"/>
                                          </p:val>
                                        </p:tav>
                                      </p:tavLst>
                                    </p:anim>
                                    <p:anim calcmode="lin" valueType="num">
                                      <p:cBhvr>
                                        <p:cTn id="8" dur="500" fill="hold"/>
                                        <p:tgtEl>
                                          <p:spTgt spid="175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2"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8" name="Picture Placeholder 6" descr="Picture Placeholder 6"/>
          <p:cNvPicPr>
            <a:picLocks noChangeAspect="1"/>
          </p:cNvPicPr>
          <p:nvPr/>
        </p:nvPicPr>
        <p:blipFill>
          <a:blip r:embed="rId2"/>
          <a:srcRect l="38252" r="5103" b="11901"/>
          <a:stretch>
            <a:fillRect/>
          </a:stretch>
        </p:blipFill>
        <p:spPr>
          <a:xfrm rot="16200000">
            <a:off x="502910" y="3546624"/>
            <a:ext cx="3472182" cy="3600230"/>
          </a:xfrm>
          <a:prstGeom prst="rect">
            <a:avLst/>
          </a:prstGeom>
          <a:ln w="3175">
            <a:miter lim="400000"/>
          </a:ln>
        </p:spPr>
      </p:pic>
      <p:sp>
        <p:nvSpPr>
          <p:cNvPr id="289" name="Freeform 25"/>
          <p:cNvSpPr/>
          <p:nvPr/>
        </p:nvSpPr>
        <p:spPr>
          <a:xfrm rot="17087402">
            <a:off x="4571720" y="34370"/>
            <a:ext cx="223507" cy="429174"/>
          </a:xfrm>
          <a:custGeom>
            <a:avLst/>
            <a:gdLst/>
            <a:ahLst/>
            <a:cxnLst>
              <a:cxn ang="0">
                <a:pos x="wd2" y="hd2"/>
              </a:cxn>
              <a:cxn ang="5400000">
                <a:pos x="wd2" y="hd2"/>
              </a:cxn>
              <a:cxn ang="10800000">
                <a:pos x="wd2" y="hd2"/>
              </a:cxn>
              <a:cxn ang="16200000">
                <a:pos x="wd2" y="hd2"/>
              </a:cxn>
            </a:cxnLst>
            <a:rect l="0" t="0" r="r" b="b"/>
            <a:pathLst>
              <a:path w="21600" h="21600" extrusionOk="0">
                <a:moveTo>
                  <a:pt x="151" y="1553"/>
                </a:moveTo>
                <a:cubicBezTo>
                  <a:pt x="634" y="6505"/>
                  <a:pt x="4756" y="9735"/>
                  <a:pt x="9530" y="10275"/>
                </a:cubicBezTo>
                <a:cubicBezTo>
                  <a:pt x="9615" y="11149"/>
                  <a:pt x="9615" y="11149"/>
                  <a:pt x="9615" y="11149"/>
                </a:cubicBezTo>
                <a:cubicBezTo>
                  <a:pt x="10838" y="11188"/>
                  <a:pt x="10838" y="11188"/>
                  <a:pt x="10838" y="11188"/>
                </a:cubicBezTo>
                <a:cubicBezTo>
                  <a:pt x="12060" y="11228"/>
                  <a:pt x="12060" y="11228"/>
                  <a:pt x="12060" y="11228"/>
                </a:cubicBezTo>
                <a:cubicBezTo>
                  <a:pt x="11975" y="10354"/>
                  <a:pt x="11975" y="10354"/>
                  <a:pt x="11975" y="10354"/>
                </a:cubicBezTo>
                <a:cubicBezTo>
                  <a:pt x="16827" y="10123"/>
                  <a:pt x="20191" y="7134"/>
                  <a:pt x="19709" y="2182"/>
                </a:cubicBezTo>
                <a:cubicBezTo>
                  <a:pt x="19671" y="1794"/>
                  <a:pt x="19671" y="1794"/>
                  <a:pt x="19671" y="1794"/>
                </a:cubicBezTo>
                <a:cubicBezTo>
                  <a:pt x="113" y="1165"/>
                  <a:pt x="113" y="1165"/>
                  <a:pt x="113" y="1165"/>
                </a:cubicBezTo>
                <a:lnTo>
                  <a:pt x="151" y="1553"/>
                </a:lnTo>
                <a:close/>
                <a:moveTo>
                  <a:pt x="10687" y="9635"/>
                </a:moveTo>
                <a:cubicBezTo>
                  <a:pt x="7936" y="9546"/>
                  <a:pt x="5397" y="8497"/>
                  <a:pt x="3699" y="6700"/>
                </a:cubicBezTo>
                <a:cubicBezTo>
                  <a:pt x="17145" y="7133"/>
                  <a:pt x="17145" y="7133"/>
                  <a:pt x="17145" y="7133"/>
                </a:cubicBezTo>
                <a:cubicBezTo>
                  <a:pt x="15787" y="8831"/>
                  <a:pt x="13437" y="9723"/>
                  <a:pt x="10687" y="9635"/>
                </a:cubicBezTo>
                <a:close/>
                <a:moveTo>
                  <a:pt x="18524" y="2531"/>
                </a:moveTo>
                <a:cubicBezTo>
                  <a:pt x="18676" y="4085"/>
                  <a:pt x="18340" y="5332"/>
                  <a:pt x="17680" y="6376"/>
                </a:cubicBezTo>
                <a:cubicBezTo>
                  <a:pt x="3012" y="5904"/>
                  <a:pt x="3012" y="5904"/>
                  <a:pt x="3012" y="5904"/>
                </a:cubicBezTo>
                <a:cubicBezTo>
                  <a:pt x="3012" y="5904"/>
                  <a:pt x="3012" y="5904"/>
                  <a:pt x="3012" y="5904"/>
                </a:cubicBezTo>
                <a:cubicBezTo>
                  <a:pt x="2144" y="4811"/>
                  <a:pt x="1563" y="3534"/>
                  <a:pt x="1411" y="1981"/>
                </a:cubicBezTo>
                <a:lnTo>
                  <a:pt x="18524" y="2531"/>
                </a:lnTo>
                <a:close/>
                <a:moveTo>
                  <a:pt x="1891" y="19418"/>
                </a:moveTo>
                <a:cubicBezTo>
                  <a:pt x="1929" y="19806"/>
                  <a:pt x="1929" y="19806"/>
                  <a:pt x="1929" y="19806"/>
                </a:cubicBezTo>
                <a:cubicBezTo>
                  <a:pt x="21487" y="20435"/>
                  <a:pt x="21487" y="20435"/>
                  <a:pt x="21487" y="20435"/>
                </a:cubicBezTo>
                <a:cubicBezTo>
                  <a:pt x="21449" y="20047"/>
                  <a:pt x="21449" y="20047"/>
                  <a:pt x="21449" y="20047"/>
                </a:cubicBezTo>
                <a:cubicBezTo>
                  <a:pt x="20929" y="14707"/>
                  <a:pt x="16186" y="11360"/>
                  <a:pt x="10838" y="11188"/>
                </a:cubicBezTo>
                <a:cubicBezTo>
                  <a:pt x="5490" y="11016"/>
                  <a:pt x="1371" y="14078"/>
                  <a:pt x="1891" y="19418"/>
                </a:cubicBezTo>
                <a:close/>
                <a:moveTo>
                  <a:pt x="11525" y="11985"/>
                </a:moveTo>
                <a:cubicBezTo>
                  <a:pt x="15211" y="12297"/>
                  <a:pt x="18456" y="14337"/>
                  <a:pt x="19703" y="17764"/>
                </a:cubicBezTo>
                <a:cubicBezTo>
                  <a:pt x="18243" y="16846"/>
                  <a:pt x="14721" y="15088"/>
                  <a:pt x="11789" y="14703"/>
                </a:cubicBezTo>
                <a:lnTo>
                  <a:pt x="11525" y="11985"/>
                </a:lnTo>
                <a:close/>
                <a:moveTo>
                  <a:pt x="19645" y="18730"/>
                </a:moveTo>
                <a:cubicBezTo>
                  <a:pt x="19932" y="18546"/>
                  <a:pt x="19932" y="18546"/>
                  <a:pt x="19932" y="18546"/>
                </a:cubicBezTo>
                <a:cubicBezTo>
                  <a:pt x="20113" y="18842"/>
                  <a:pt x="20151" y="19231"/>
                  <a:pt x="20189" y="19619"/>
                </a:cubicBezTo>
                <a:cubicBezTo>
                  <a:pt x="3076" y="19069"/>
                  <a:pt x="3076" y="19069"/>
                  <a:pt x="3076" y="19069"/>
                </a:cubicBezTo>
                <a:cubicBezTo>
                  <a:pt x="3038" y="18680"/>
                  <a:pt x="3000" y="18292"/>
                  <a:pt x="3124" y="18005"/>
                </a:cubicBezTo>
                <a:cubicBezTo>
                  <a:pt x="3449" y="18209"/>
                  <a:pt x="3449" y="18209"/>
                  <a:pt x="3449" y="18209"/>
                </a:cubicBezTo>
                <a:cubicBezTo>
                  <a:pt x="3449" y="18209"/>
                  <a:pt x="7892" y="15352"/>
                  <a:pt x="11254" y="15460"/>
                </a:cubicBezTo>
                <a:cubicBezTo>
                  <a:pt x="14615" y="15568"/>
                  <a:pt x="19645" y="18730"/>
                  <a:pt x="19645" y="18730"/>
                </a:cubicBezTo>
                <a:close/>
                <a:moveTo>
                  <a:pt x="10302" y="11945"/>
                </a:moveTo>
                <a:cubicBezTo>
                  <a:pt x="10567" y="14664"/>
                  <a:pt x="10567" y="14664"/>
                  <a:pt x="10567" y="14664"/>
                </a:cubicBezTo>
                <a:cubicBezTo>
                  <a:pt x="7692" y="14862"/>
                  <a:pt x="4492" y="16404"/>
                  <a:pt x="3202" y="17234"/>
                </a:cubicBezTo>
                <a:cubicBezTo>
                  <a:pt x="3787" y="13865"/>
                  <a:pt x="6654" y="12022"/>
                  <a:pt x="10302" y="11945"/>
                </a:cubicBezTo>
                <a:close/>
                <a:moveTo>
                  <a:pt x="0" y="0"/>
                </a:moveTo>
                <a:cubicBezTo>
                  <a:pt x="76" y="777"/>
                  <a:pt x="76" y="777"/>
                  <a:pt x="76" y="777"/>
                </a:cubicBezTo>
                <a:cubicBezTo>
                  <a:pt x="19633" y="1406"/>
                  <a:pt x="19633" y="1406"/>
                  <a:pt x="19633" y="1406"/>
                </a:cubicBezTo>
                <a:cubicBezTo>
                  <a:pt x="19558" y="629"/>
                  <a:pt x="19558" y="629"/>
                  <a:pt x="19558" y="629"/>
                </a:cubicBezTo>
                <a:lnTo>
                  <a:pt x="0" y="0"/>
                </a:lnTo>
                <a:close/>
                <a:moveTo>
                  <a:pt x="2042" y="20971"/>
                </a:moveTo>
                <a:cubicBezTo>
                  <a:pt x="21600" y="21600"/>
                  <a:pt x="21600" y="21600"/>
                  <a:pt x="21600" y="21600"/>
                </a:cubicBezTo>
                <a:cubicBezTo>
                  <a:pt x="21524" y="20823"/>
                  <a:pt x="21524" y="20823"/>
                  <a:pt x="21524" y="20823"/>
                </a:cubicBezTo>
                <a:cubicBezTo>
                  <a:pt x="1967" y="20194"/>
                  <a:pt x="1967" y="20194"/>
                  <a:pt x="1967" y="20194"/>
                </a:cubicBezTo>
                <a:lnTo>
                  <a:pt x="2042" y="20971"/>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0" name="Freeform 20"/>
          <p:cNvSpPr/>
          <p:nvPr/>
        </p:nvSpPr>
        <p:spPr>
          <a:xfrm rot="16200000">
            <a:off x="3008283" y="876977"/>
            <a:ext cx="424069" cy="530456"/>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1" name="Freeform 31"/>
          <p:cNvSpPr/>
          <p:nvPr/>
        </p:nvSpPr>
        <p:spPr>
          <a:xfrm rot="17100000">
            <a:off x="5190763" y="360017"/>
            <a:ext cx="319106" cy="375703"/>
          </a:xfrm>
          <a:custGeom>
            <a:avLst/>
            <a:gdLst/>
            <a:ahLst/>
            <a:cxnLst>
              <a:cxn ang="0">
                <a:pos x="wd2" y="hd2"/>
              </a:cxn>
              <a:cxn ang="5400000">
                <a:pos x="wd2" y="hd2"/>
              </a:cxn>
              <a:cxn ang="10800000">
                <a:pos x="wd2" y="hd2"/>
              </a:cxn>
              <a:cxn ang="16200000">
                <a:pos x="wd2" y="hd2"/>
              </a:cxn>
            </a:cxnLst>
            <a:rect l="0" t="0" r="r" b="b"/>
            <a:pathLst>
              <a:path w="21530" h="21460" extrusionOk="0">
                <a:moveTo>
                  <a:pt x="20239" y="18297"/>
                </a:moveTo>
                <a:cubicBezTo>
                  <a:pt x="19535" y="6698"/>
                  <a:pt x="19535" y="6698"/>
                  <a:pt x="19535" y="6698"/>
                </a:cubicBezTo>
                <a:cubicBezTo>
                  <a:pt x="19628" y="6601"/>
                  <a:pt x="19622" y="6498"/>
                  <a:pt x="19610" y="6293"/>
                </a:cubicBezTo>
                <a:cubicBezTo>
                  <a:pt x="19591" y="5985"/>
                  <a:pt x="19479" y="5775"/>
                  <a:pt x="19068" y="5548"/>
                </a:cubicBezTo>
                <a:cubicBezTo>
                  <a:pt x="10415" y="281"/>
                  <a:pt x="10415" y="281"/>
                  <a:pt x="10415" y="281"/>
                </a:cubicBezTo>
                <a:cubicBezTo>
                  <a:pt x="9898" y="-53"/>
                  <a:pt x="9102" y="-95"/>
                  <a:pt x="8623" y="187"/>
                </a:cubicBezTo>
                <a:cubicBezTo>
                  <a:pt x="456" y="4563"/>
                  <a:pt x="456" y="4563"/>
                  <a:pt x="456" y="4563"/>
                </a:cubicBezTo>
                <a:cubicBezTo>
                  <a:pt x="170" y="4752"/>
                  <a:pt x="-17" y="4947"/>
                  <a:pt x="2" y="5255"/>
                </a:cubicBezTo>
                <a:cubicBezTo>
                  <a:pt x="20" y="5563"/>
                  <a:pt x="238" y="5881"/>
                  <a:pt x="549" y="6103"/>
                </a:cubicBezTo>
                <a:cubicBezTo>
                  <a:pt x="3430" y="7790"/>
                  <a:pt x="3430" y="7790"/>
                  <a:pt x="3430" y="7790"/>
                </a:cubicBezTo>
                <a:cubicBezTo>
                  <a:pt x="3685" y="11998"/>
                  <a:pt x="3685" y="11998"/>
                  <a:pt x="3685" y="11998"/>
                </a:cubicBezTo>
                <a:cubicBezTo>
                  <a:pt x="3835" y="14461"/>
                  <a:pt x="5950" y="16620"/>
                  <a:pt x="8339" y="16746"/>
                </a:cubicBezTo>
                <a:cubicBezTo>
                  <a:pt x="13116" y="16999"/>
                  <a:pt x="13116" y="16999"/>
                  <a:pt x="13116" y="16999"/>
                </a:cubicBezTo>
                <a:cubicBezTo>
                  <a:pt x="15505" y="17125"/>
                  <a:pt x="17271" y="15173"/>
                  <a:pt x="17122" y="12709"/>
                </a:cubicBezTo>
                <a:cubicBezTo>
                  <a:pt x="16854" y="8296"/>
                  <a:pt x="16854" y="8296"/>
                  <a:pt x="16854" y="8296"/>
                </a:cubicBezTo>
                <a:cubicBezTo>
                  <a:pt x="18776" y="7272"/>
                  <a:pt x="18776" y="7272"/>
                  <a:pt x="18776" y="7272"/>
                </a:cubicBezTo>
                <a:cubicBezTo>
                  <a:pt x="19443" y="18255"/>
                  <a:pt x="19443" y="18255"/>
                  <a:pt x="19443" y="18255"/>
                </a:cubicBezTo>
                <a:cubicBezTo>
                  <a:pt x="18752" y="18320"/>
                  <a:pt x="18298" y="19013"/>
                  <a:pt x="18342" y="19731"/>
                </a:cubicBezTo>
                <a:cubicBezTo>
                  <a:pt x="18398" y="20655"/>
                  <a:pt x="19138" y="21410"/>
                  <a:pt x="20034" y="21458"/>
                </a:cubicBezTo>
                <a:cubicBezTo>
                  <a:pt x="20930" y="21505"/>
                  <a:pt x="21583" y="20823"/>
                  <a:pt x="21527" y="19900"/>
                </a:cubicBezTo>
                <a:cubicBezTo>
                  <a:pt x="21483" y="19181"/>
                  <a:pt x="20942" y="18436"/>
                  <a:pt x="20239" y="18297"/>
                </a:cubicBezTo>
                <a:close/>
                <a:moveTo>
                  <a:pt x="16326" y="12667"/>
                </a:moveTo>
                <a:cubicBezTo>
                  <a:pt x="16450" y="14720"/>
                  <a:pt x="14957" y="16278"/>
                  <a:pt x="13066" y="16178"/>
                </a:cubicBezTo>
                <a:cubicBezTo>
                  <a:pt x="8289" y="15925"/>
                  <a:pt x="8289" y="15925"/>
                  <a:pt x="8289" y="15925"/>
                </a:cubicBezTo>
                <a:cubicBezTo>
                  <a:pt x="6298" y="15820"/>
                  <a:pt x="4606" y="14093"/>
                  <a:pt x="4481" y="12040"/>
                </a:cubicBezTo>
                <a:cubicBezTo>
                  <a:pt x="4257" y="8345"/>
                  <a:pt x="4257" y="8345"/>
                  <a:pt x="4257" y="8345"/>
                </a:cubicBezTo>
                <a:cubicBezTo>
                  <a:pt x="9302" y="11375"/>
                  <a:pt x="9302" y="11375"/>
                  <a:pt x="9302" y="11375"/>
                </a:cubicBezTo>
                <a:cubicBezTo>
                  <a:pt x="9508" y="11488"/>
                  <a:pt x="9812" y="11606"/>
                  <a:pt x="10211" y="11627"/>
                </a:cubicBezTo>
                <a:cubicBezTo>
                  <a:pt x="10509" y="11643"/>
                  <a:pt x="10802" y="11556"/>
                  <a:pt x="11094" y="11469"/>
                </a:cubicBezTo>
                <a:cubicBezTo>
                  <a:pt x="16083" y="8664"/>
                  <a:pt x="16083" y="8664"/>
                  <a:pt x="16083" y="8664"/>
                </a:cubicBezTo>
                <a:lnTo>
                  <a:pt x="16326" y="12667"/>
                </a:lnTo>
                <a:close/>
                <a:moveTo>
                  <a:pt x="10652" y="10730"/>
                </a:moveTo>
                <a:cubicBezTo>
                  <a:pt x="10360" y="10817"/>
                  <a:pt x="9862" y="10790"/>
                  <a:pt x="9657" y="10677"/>
                </a:cubicBezTo>
                <a:cubicBezTo>
                  <a:pt x="904" y="5405"/>
                  <a:pt x="904" y="5405"/>
                  <a:pt x="904" y="5405"/>
                </a:cubicBezTo>
                <a:cubicBezTo>
                  <a:pt x="904" y="5405"/>
                  <a:pt x="798" y="5297"/>
                  <a:pt x="798" y="5297"/>
                </a:cubicBezTo>
                <a:cubicBezTo>
                  <a:pt x="798" y="5297"/>
                  <a:pt x="897" y="5302"/>
                  <a:pt x="897" y="5302"/>
                </a:cubicBezTo>
                <a:cubicBezTo>
                  <a:pt x="9065" y="926"/>
                  <a:pt x="9065" y="926"/>
                  <a:pt x="9065" y="926"/>
                </a:cubicBezTo>
                <a:cubicBezTo>
                  <a:pt x="9258" y="834"/>
                  <a:pt x="9755" y="860"/>
                  <a:pt x="10060" y="979"/>
                </a:cubicBezTo>
                <a:cubicBezTo>
                  <a:pt x="18813" y="6251"/>
                  <a:pt x="18813" y="6251"/>
                  <a:pt x="18813" y="6251"/>
                </a:cubicBezTo>
                <a:cubicBezTo>
                  <a:pt x="18813" y="6251"/>
                  <a:pt x="18813" y="6251"/>
                  <a:pt x="18813" y="6251"/>
                </a:cubicBezTo>
                <a:cubicBezTo>
                  <a:pt x="18714" y="6246"/>
                  <a:pt x="18714" y="6246"/>
                  <a:pt x="18714" y="6246"/>
                </a:cubicBezTo>
                <a:cubicBezTo>
                  <a:pt x="18720" y="6348"/>
                  <a:pt x="18720" y="6348"/>
                  <a:pt x="18720" y="6348"/>
                </a:cubicBezTo>
                <a:lnTo>
                  <a:pt x="10652" y="10730"/>
                </a:lnTo>
                <a:close/>
                <a:moveTo>
                  <a:pt x="19984" y="20636"/>
                </a:moveTo>
                <a:cubicBezTo>
                  <a:pt x="19586" y="20615"/>
                  <a:pt x="19163" y="20184"/>
                  <a:pt x="19138" y="19773"/>
                </a:cubicBezTo>
                <a:cubicBezTo>
                  <a:pt x="19113" y="19363"/>
                  <a:pt x="19486" y="18973"/>
                  <a:pt x="19885" y="18994"/>
                </a:cubicBezTo>
                <a:cubicBezTo>
                  <a:pt x="20382" y="19021"/>
                  <a:pt x="20706" y="19447"/>
                  <a:pt x="20731" y="19857"/>
                </a:cubicBezTo>
                <a:cubicBezTo>
                  <a:pt x="20756" y="20268"/>
                  <a:pt x="20482" y="20663"/>
                  <a:pt x="19984" y="20636"/>
                </a:cubicBez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2" name="Freeform 45"/>
          <p:cNvSpPr/>
          <p:nvPr/>
        </p:nvSpPr>
        <p:spPr>
          <a:xfrm rot="17494169">
            <a:off x="6711633" y="54738"/>
            <a:ext cx="578315" cy="681400"/>
          </a:xfrm>
          <a:custGeom>
            <a:avLst/>
            <a:gdLst/>
            <a:ahLst/>
            <a:cxnLst>
              <a:cxn ang="0">
                <a:pos x="wd2" y="hd2"/>
              </a:cxn>
              <a:cxn ang="5400000">
                <a:pos x="wd2" y="hd2"/>
              </a:cxn>
              <a:cxn ang="10800000">
                <a:pos x="wd2" y="hd2"/>
              </a:cxn>
              <a:cxn ang="16200000">
                <a:pos x="wd2" y="hd2"/>
              </a:cxn>
            </a:cxnLst>
            <a:rect l="0" t="0" r="r" b="b"/>
            <a:pathLst>
              <a:path w="20713" h="20833" extrusionOk="0">
                <a:moveTo>
                  <a:pt x="9488" y="27"/>
                </a:moveTo>
                <a:cubicBezTo>
                  <a:pt x="3766" y="-384"/>
                  <a:pt x="-444" y="3914"/>
                  <a:pt x="37" y="9675"/>
                </a:cubicBezTo>
                <a:cubicBezTo>
                  <a:pt x="518" y="15437"/>
                  <a:pt x="5501" y="20395"/>
                  <a:pt x="11224" y="20805"/>
                </a:cubicBezTo>
                <a:cubicBezTo>
                  <a:pt x="16946" y="21216"/>
                  <a:pt x="21156" y="16918"/>
                  <a:pt x="20675" y="11157"/>
                </a:cubicBezTo>
                <a:cubicBezTo>
                  <a:pt x="20194" y="5395"/>
                  <a:pt x="15211" y="437"/>
                  <a:pt x="9488" y="27"/>
                </a:cubicBezTo>
                <a:close/>
                <a:moveTo>
                  <a:pt x="18749" y="7075"/>
                </a:moveTo>
                <a:cubicBezTo>
                  <a:pt x="18655" y="7069"/>
                  <a:pt x="18655" y="7069"/>
                  <a:pt x="18655" y="7069"/>
                </a:cubicBezTo>
                <a:cubicBezTo>
                  <a:pt x="18553" y="6967"/>
                  <a:pt x="18155" y="6657"/>
                  <a:pt x="17779" y="6630"/>
                </a:cubicBezTo>
                <a:cubicBezTo>
                  <a:pt x="17779" y="6630"/>
                  <a:pt x="17779" y="6630"/>
                  <a:pt x="17685" y="6623"/>
                </a:cubicBezTo>
                <a:cubicBezTo>
                  <a:pt x="17584" y="6522"/>
                  <a:pt x="17474" y="6327"/>
                  <a:pt x="17287" y="6313"/>
                </a:cubicBezTo>
                <a:cubicBezTo>
                  <a:pt x="17161" y="5929"/>
                  <a:pt x="16786" y="5902"/>
                  <a:pt x="16692" y="5895"/>
                </a:cubicBezTo>
                <a:cubicBezTo>
                  <a:pt x="16411" y="5875"/>
                  <a:pt x="16411" y="5875"/>
                  <a:pt x="16137" y="5949"/>
                </a:cubicBezTo>
                <a:cubicBezTo>
                  <a:pt x="16051" y="6037"/>
                  <a:pt x="15692" y="6199"/>
                  <a:pt x="15059" y="6435"/>
                </a:cubicBezTo>
                <a:cubicBezTo>
                  <a:pt x="15223" y="6165"/>
                  <a:pt x="15301" y="5983"/>
                  <a:pt x="15285" y="5794"/>
                </a:cubicBezTo>
                <a:cubicBezTo>
                  <a:pt x="15660" y="5821"/>
                  <a:pt x="15660" y="5821"/>
                  <a:pt x="15660" y="5821"/>
                </a:cubicBezTo>
                <a:cubicBezTo>
                  <a:pt x="15629" y="5443"/>
                  <a:pt x="15629" y="5443"/>
                  <a:pt x="15629" y="5443"/>
                </a:cubicBezTo>
                <a:cubicBezTo>
                  <a:pt x="15589" y="4971"/>
                  <a:pt x="15636" y="4411"/>
                  <a:pt x="15722" y="4323"/>
                </a:cubicBezTo>
                <a:cubicBezTo>
                  <a:pt x="15894" y="4148"/>
                  <a:pt x="16355" y="4087"/>
                  <a:pt x="16542" y="4100"/>
                </a:cubicBezTo>
                <a:cubicBezTo>
                  <a:pt x="16542" y="4100"/>
                  <a:pt x="16542" y="4100"/>
                  <a:pt x="16542" y="4100"/>
                </a:cubicBezTo>
                <a:cubicBezTo>
                  <a:pt x="17450" y="4917"/>
                  <a:pt x="18193" y="6003"/>
                  <a:pt x="18749" y="7075"/>
                </a:cubicBezTo>
                <a:close/>
                <a:moveTo>
                  <a:pt x="16542" y="4100"/>
                </a:moveTo>
                <a:cubicBezTo>
                  <a:pt x="16542" y="4100"/>
                  <a:pt x="16542" y="4100"/>
                  <a:pt x="16542" y="4100"/>
                </a:cubicBezTo>
                <a:cubicBezTo>
                  <a:pt x="16542" y="4100"/>
                  <a:pt x="16542" y="4100"/>
                  <a:pt x="16542" y="4100"/>
                </a:cubicBezTo>
                <a:close/>
                <a:moveTo>
                  <a:pt x="12499" y="1463"/>
                </a:moveTo>
                <a:cubicBezTo>
                  <a:pt x="12155" y="1814"/>
                  <a:pt x="12155" y="1814"/>
                  <a:pt x="12155" y="1814"/>
                </a:cubicBezTo>
                <a:cubicBezTo>
                  <a:pt x="12069" y="1902"/>
                  <a:pt x="12069" y="1902"/>
                  <a:pt x="12069" y="1902"/>
                </a:cubicBezTo>
                <a:cubicBezTo>
                  <a:pt x="12093" y="2185"/>
                  <a:pt x="11891" y="3109"/>
                  <a:pt x="11938" y="3676"/>
                </a:cubicBezTo>
                <a:cubicBezTo>
                  <a:pt x="11750" y="3663"/>
                  <a:pt x="11383" y="3730"/>
                  <a:pt x="10539" y="3670"/>
                </a:cubicBezTo>
                <a:cubicBezTo>
                  <a:pt x="10445" y="3663"/>
                  <a:pt x="10234" y="3366"/>
                  <a:pt x="10022" y="3069"/>
                </a:cubicBezTo>
                <a:cubicBezTo>
                  <a:pt x="9819" y="2867"/>
                  <a:pt x="9514" y="2563"/>
                  <a:pt x="9209" y="2260"/>
                </a:cubicBezTo>
                <a:cubicBezTo>
                  <a:pt x="8896" y="1862"/>
                  <a:pt x="8747" y="1194"/>
                  <a:pt x="8801" y="728"/>
                </a:cubicBezTo>
                <a:cubicBezTo>
                  <a:pt x="9082" y="749"/>
                  <a:pt x="9270" y="762"/>
                  <a:pt x="9552" y="782"/>
                </a:cubicBezTo>
                <a:cubicBezTo>
                  <a:pt x="10583" y="856"/>
                  <a:pt x="11537" y="1113"/>
                  <a:pt x="12499" y="1463"/>
                </a:cubicBezTo>
                <a:close/>
                <a:moveTo>
                  <a:pt x="3815" y="2436"/>
                </a:moveTo>
                <a:cubicBezTo>
                  <a:pt x="4167" y="2180"/>
                  <a:pt x="4518" y="1923"/>
                  <a:pt x="4964" y="1673"/>
                </a:cubicBezTo>
                <a:cubicBezTo>
                  <a:pt x="5488" y="2368"/>
                  <a:pt x="5488" y="2368"/>
                  <a:pt x="5488" y="2368"/>
                </a:cubicBezTo>
                <a:cubicBezTo>
                  <a:pt x="5629" y="2942"/>
                  <a:pt x="5864" y="3522"/>
                  <a:pt x="5880" y="3711"/>
                </a:cubicBezTo>
                <a:cubicBezTo>
                  <a:pt x="5911" y="4089"/>
                  <a:pt x="5927" y="4277"/>
                  <a:pt x="5935" y="4372"/>
                </a:cubicBezTo>
                <a:cubicBezTo>
                  <a:pt x="5747" y="4358"/>
                  <a:pt x="5661" y="4446"/>
                  <a:pt x="5568" y="4439"/>
                </a:cubicBezTo>
                <a:cubicBezTo>
                  <a:pt x="5294" y="4514"/>
                  <a:pt x="5114" y="4595"/>
                  <a:pt x="4723" y="4379"/>
                </a:cubicBezTo>
                <a:cubicBezTo>
                  <a:pt x="4622" y="4278"/>
                  <a:pt x="4622" y="4278"/>
                  <a:pt x="4622" y="4278"/>
                </a:cubicBezTo>
                <a:cubicBezTo>
                  <a:pt x="4614" y="4183"/>
                  <a:pt x="4692" y="4001"/>
                  <a:pt x="4778" y="3913"/>
                </a:cubicBezTo>
                <a:cubicBezTo>
                  <a:pt x="5035" y="3650"/>
                  <a:pt x="5035" y="3650"/>
                  <a:pt x="5035" y="3650"/>
                </a:cubicBezTo>
                <a:lnTo>
                  <a:pt x="3815" y="2436"/>
                </a:lnTo>
                <a:close/>
                <a:moveTo>
                  <a:pt x="5597" y="1437"/>
                </a:moveTo>
                <a:cubicBezTo>
                  <a:pt x="5589" y="1343"/>
                  <a:pt x="5683" y="1350"/>
                  <a:pt x="5683" y="1350"/>
                </a:cubicBezTo>
                <a:cubicBezTo>
                  <a:pt x="5698" y="1538"/>
                  <a:pt x="5698" y="1538"/>
                  <a:pt x="5698" y="1538"/>
                </a:cubicBezTo>
                <a:lnTo>
                  <a:pt x="5597" y="1437"/>
                </a:lnTo>
                <a:close/>
                <a:moveTo>
                  <a:pt x="3292" y="2868"/>
                </a:moveTo>
                <a:cubicBezTo>
                  <a:pt x="4004" y="3576"/>
                  <a:pt x="4004" y="3576"/>
                  <a:pt x="4004" y="3576"/>
                </a:cubicBezTo>
                <a:cubicBezTo>
                  <a:pt x="3926" y="3758"/>
                  <a:pt x="3855" y="4035"/>
                  <a:pt x="3879" y="4318"/>
                </a:cubicBezTo>
                <a:cubicBezTo>
                  <a:pt x="3895" y="4507"/>
                  <a:pt x="4106" y="4804"/>
                  <a:pt x="4403" y="5013"/>
                </a:cubicBezTo>
                <a:cubicBezTo>
                  <a:pt x="4786" y="5134"/>
                  <a:pt x="4982" y="5242"/>
                  <a:pt x="5263" y="5263"/>
                </a:cubicBezTo>
                <a:cubicBezTo>
                  <a:pt x="5451" y="5276"/>
                  <a:pt x="5631" y="5195"/>
                  <a:pt x="5818" y="5208"/>
                </a:cubicBezTo>
                <a:cubicBezTo>
                  <a:pt x="5904" y="5121"/>
                  <a:pt x="5998" y="5127"/>
                  <a:pt x="5998" y="5127"/>
                </a:cubicBezTo>
                <a:cubicBezTo>
                  <a:pt x="6749" y="5181"/>
                  <a:pt x="6662" y="4142"/>
                  <a:pt x="6630" y="3765"/>
                </a:cubicBezTo>
                <a:cubicBezTo>
                  <a:pt x="6599" y="3387"/>
                  <a:pt x="6230" y="2328"/>
                  <a:pt x="6121" y="2132"/>
                </a:cubicBezTo>
                <a:cubicBezTo>
                  <a:pt x="5800" y="1640"/>
                  <a:pt x="5800" y="1640"/>
                  <a:pt x="5800" y="1640"/>
                </a:cubicBezTo>
                <a:cubicBezTo>
                  <a:pt x="6644" y="1700"/>
                  <a:pt x="6644" y="1700"/>
                  <a:pt x="6644" y="1700"/>
                </a:cubicBezTo>
                <a:cubicBezTo>
                  <a:pt x="6863" y="2091"/>
                  <a:pt x="6863" y="2091"/>
                  <a:pt x="6863" y="2091"/>
                </a:cubicBezTo>
                <a:cubicBezTo>
                  <a:pt x="6966" y="3319"/>
                  <a:pt x="6966" y="3319"/>
                  <a:pt x="6966" y="3319"/>
                </a:cubicBezTo>
                <a:cubicBezTo>
                  <a:pt x="7162" y="3427"/>
                  <a:pt x="7162" y="3427"/>
                  <a:pt x="7162" y="3427"/>
                </a:cubicBezTo>
                <a:cubicBezTo>
                  <a:pt x="7162" y="3427"/>
                  <a:pt x="7944" y="3859"/>
                  <a:pt x="8624" y="4189"/>
                </a:cubicBezTo>
                <a:cubicBezTo>
                  <a:pt x="8726" y="4291"/>
                  <a:pt x="8819" y="4297"/>
                  <a:pt x="8671" y="4756"/>
                </a:cubicBezTo>
                <a:cubicBezTo>
                  <a:pt x="8593" y="4938"/>
                  <a:pt x="8515" y="5120"/>
                  <a:pt x="8531" y="5309"/>
                </a:cubicBezTo>
                <a:cubicBezTo>
                  <a:pt x="8547" y="5498"/>
                  <a:pt x="8375" y="5674"/>
                  <a:pt x="8187" y="5660"/>
                </a:cubicBezTo>
                <a:cubicBezTo>
                  <a:pt x="7812" y="5633"/>
                  <a:pt x="7648" y="5903"/>
                  <a:pt x="7476" y="6078"/>
                </a:cubicBezTo>
                <a:cubicBezTo>
                  <a:pt x="7484" y="6173"/>
                  <a:pt x="7398" y="6261"/>
                  <a:pt x="7312" y="6348"/>
                </a:cubicBezTo>
                <a:cubicBezTo>
                  <a:pt x="7140" y="6524"/>
                  <a:pt x="7062" y="6706"/>
                  <a:pt x="6984" y="6888"/>
                </a:cubicBezTo>
                <a:cubicBezTo>
                  <a:pt x="6820" y="7158"/>
                  <a:pt x="6648" y="7333"/>
                  <a:pt x="6305" y="7684"/>
                </a:cubicBezTo>
                <a:cubicBezTo>
                  <a:pt x="6055" y="8042"/>
                  <a:pt x="5883" y="8217"/>
                  <a:pt x="5899" y="8406"/>
                </a:cubicBezTo>
                <a:cubicBezTo>
                  <a:pt x="5813" y="8494"/>
                  <a:pt x="5719" y="8487"/>
                  <a:pt x="5453" y="8656"/>
                </a:cubicBezTo>
                <a:cubicBezTo>
                  <a:pt x="5274" y="8737"/>
                  <a:pt x="5180" y="8730"/>
                  <a:pt x="5094" y="8818"/>
                </a:cubicBezTo>
                <a:cubicBezTo>
                  <a:pt x="4539" y="8872"/>
                  <a:pt x="4563" y="9155"/>
                  <a:pt x="4602" y="9628"/>
                </a:cubicBezTo>
                <a:cubicBezTo>
                  <a:pt x="4665" y="10383"/>
                  <a:pt x="5048" y="10504"/>
                  <a:pt x="5431" y="10626"/>
                </a:cubicBezTo>
                <a:cubicBezTo>
                  <a:pt x="5619" y="10639"/>
                  <a:pt x="5807" y="10653"/>
                  <a:pt x="6002" y="10761"/>
                </a:cubicBezTo>
                <a:cubicBezTo>
                  <a:pt x="6299" y="10970"/>
                  <a:pt x="6409" y="11165"/>
                  <a:pt x="6620" y="11462"/>
                </a:cubicBezTo>
                <a:cubicBezTo>
                  <a:pt x="6832" y="11759"/>
                  <a:pt x="7043" y="12056"/>
                  <a:pt x="7536" y="12373"/>
                </a:cubicBezTo>
                <a:cubicBezTo>
                  <a:pt x="7825" y="12488"/>
                  <a:pt x="8318" y="12805"/>
                  <a:pt x="8904" y="13128"/>
                </a:cubicBezTo>
                <a:cubicBezTo>
                  <a:pt x="9694" y="13654"/>
                  <a:pt x="10773" y="14295"/>
                  <a:pt x="11649" y="14733"/>
                </a:cubicBezTo>
                <a:cubicBezTo>
                  <a:pt x="12048" y="15044"/>
                  <a:pt x="12150" y="15145"/>
                  <a:pt x="12150" y="15145"/>
                </a:cubicBezTo>
                <a:cubicBezTo>
                  <a:pt x="12157" y="15239"/>
                  <a:pt x="12064" y="15233"/>
                  <a:pt x="12072" y="15327"/>
                </a:cubicBezTo>
                <a:cubicBezTo>
                  <a:pt x="11994" y="15509"/>
                  <a:pt x="11814" y="15590"/>
                  <a:pt x="11837" y="15874"/>
                </a:cubicBezTo>
                <a:cubicBezTo>
                  <a:pt x="11861" y="16157"/>
                  <a:pt x="11885" y="16440"/>
                  <a:pt x="11659" y="17081"/>
                </a:cubicBezTo>
                <a:cubicBezTo>
                  <a:pt x="11502" y="17446"/>
                  <a:pt x="11331" y="17621"/>
                  <a:pt x="10791" y="17864"/>
                </a:cubicBezTo>
                <a:cubicBezTo>
                  <a:pt x="10526" y="18033"/>
                  <a:pt x="10174" y="18289"/>
                  <a:pt x="9737" y="18633"/>
                </a:cubicBezTo>
                <a:cubicBezTo>
                  <a:pt x="9385" y="18890"/>
                  <a:pt x="8948" y="19234"/>
                  <a:pt x="8979" y="19612"/>
                </a:cubicBezTo>
                <a:cubicBezTo>
                  <a:pt x="8792" y="19598"/>
                  <a:pt x="8596" y="19490"/>
                  <a:pt x="8408" y="19477"/>
                </a:cubicBezTo>
                <a:cubicBezTo>
                  <a:pt x="8463" y="19011"/>
                  <a:pt x="8595" y="18364"/>
                  <a:pt x="8540" y="17702"/>
                </a:cubicBezTo>
                <a:cubicBezTo>
                  <a:pt x="8453" y="16663"/>
                  <a:pt x="8054" y="16353"/>
                  <a:pt x="7374" y="16023"/>
                </a:cubicBezTo>
                <a:cubicBezTo>
                  <a:pt x="7280" y="16016"/>
                  <a:pt x="7179" y="15915"/>
                  <a:pt x="7085" y="15908"/>
                </a:cubicBezTo>
                <a:cubicBezTo>
                  <a:pt x="6592" y="15591"/>
                  <a:pt x="6576" y="15402"/>
                  <a:pt x="6240" y="14721"/>
                </a:cubicBezTo>
                <a:cubicBezTo>
                  <a:pt x="6232" y="14626"/>
                  <a:pt x="6122" y="14431"/>
                  <a:pt x="6106" y="14242"/>
                </a:cubicBezTo>
                <a:cubicBezTo>
                  <a:pt x="5879" y="13756"/>
                  <a:pt x="6051" y="13581"/>
                  <a:pt x="6301" y="13223"/>
                </a:cubicBezTo>
                <a:cubicBezTo>
                  <a:pt x="6465" y="12953"/>
                  <a:pt x="6723" y="12690"/>
                  <a:pt x="6683" y="12218"/>
                </a:cubicBezTo>
                <a:cubicBezTo>
                  <a:pt x="6620" y="11462"/>
                  <a:pt x="6026" y="11044"/>
                  <a:pt x="5088" y="10977"/>
                </a:cubicBezTo>
                <a:cubicBezTo>
                  <a:pt x="5088" y="10977"/>
                  <a:pt x="5088" y="10977"/>
                  <a:pt x="5088" y="10977"/>
                </a:cubicBezTo>
                <a:cubicBezTo>
                  <a:pt x="4994" y="10970"/>
                  <a:pt x="4407" y="10646"/>
                  <a:pt x="3821" y="10323"/>
                </a:cubicBezTo>
                <a:cubicBezTo>
                  <a:pt x="3430" y="10107"/>
                  <a:pt x="2937" y="9790"/>
                  <a:pt x="2351" y="9466"/>
                </a:cubicBezTo>
                <a:cubicBezTo>
                  <a:pt x="1373" y="8926"/>
                  <a:pt x="1442" y="6396"/>
                  <a:pt x="1465" y="5553"/>
                </a:cubicBezTo>
                <a:cubicBezTo>
                  <a:pt x="1371" y="5546"/>
                  <a:pt x="1371" y="5546"/>
                  <a:pt x="1371" y="5546"/>
                </a:cubicBezTo>
                <a:cubicBezTo>
                  <a:pt x="1847" y="4548"/>
                  <a:pt x="2518" y="3657"/>
                  <a:pt x="3292" y="2868"/>
                </a:cubicBezTo>
                <a:close/>
                <a:moveTo>
                  <a:pt x="788" y="9729"/>
                </a:moveTo>
                <a:cubicBezTo>
                  <a:pt x="740" y="9163"/>
                  <a:pt x="779" y="8508"/>
                  <a:pt x="825" y="7948"/>
                </a:cubicBezTo>
                <a:cubicBezTo>
                  <a:pt x="998" y="8899"/>
                  <a:pt x="1350" y="9770"/>
                  <a:pt x="2039" y="10195"/>
                </a:cubicBezTo>
                <a:cubicBezTo>
                  <a:pt x="2617" y="10424"/>
                  <a:pt x="3110" y="10741"/>
                  <a:pt x="3603" y="11058"/>
                </a:cubicBezTo>
                <a:cubicBezTo>
                  <a:pt x="4486" y="11591"/>
                  <a:pt x="4877" y="11807"/>
                  <a:pt x="5159" y="11827"/>
                </a:cubicBezTo>
                <a:cubicBezTo>
                  <a:pt x="5815" y="11874"/>
                  <a:pt x="5925" y="12070"/>
                  <a:pt x="5941" y="12258"/>
                </a:cubicBezTo>
                <a:cubicBezTo>
                  <a:pt x="5949" y="12353"/>
                  <a:pt x="5777" y="12528"/>
                  <a:pt x="5699" y="12710"/>
                </a:cubicBezTo>
                <a:cubicBezTo>
                  <a:pt x="5449" y="13068"/>
                  <a:pt x="5027" y="13601"/>
                  <a:pt x="5380" y="14471"/>
                </a:cubicBezTo>
                <a:cubicBezTo>
                  <a:pt x="5481" y="14572"/>
                  <a:pt x="5497" y="14761"/>
                  <a:pt x="5599" y="14863"/>
                </a:cubicBezTo>
                <a:cubicBezTo>
                  <a:pt x="5857" y="15726"/>
                  <a:pt x="6077" y="16117"/>
                  <a:pt x="6859" y="16549"/>
                </a:cubicBezTo>
                <a:cubicBezTo>
                  <a:pt x="6952" y="16556"/>
                  <a:pt x="7054" y="16657"/>
                  <a:pt x="7148" y="16664"/>
                </a:cubicBezTo>
                <a:cubicBezTo>
                  <a:pt x="7641" y="16981"/>
                  <a:pt x="7734" y="16987"/>
                  <a:pt x="7797" y="17743"/>
                </a:cubicBezTo>
                <a:cubicBezTo>
                  <a:pt x="7837" y="18215"/>
                  <a:pt x="7790" y="18775"/>
                  <a:pt x="7728" y="19146"/>
                </a:cubicBezTo>
                <a:cubicBezTo>
                  <a:pt x="3959" y="17561"/>
                  <a:pt x="1127" y="13791"/>
                  <a:pt x="788" y="9729"/>
                </a:cubicBezTo>
                <a:close/>
                <a:moveTo>
                  <a:pt x="11160" y="20050"/>
                </a:moveTo>
                <a:cubicBezTo>
                  <a:pt x="10691" y="20016"/>
                  <a:pt x="10222" y="19982"/>
                  <a:pt x="9745" y="19854"/>
                </a:cubicBezTo>
                <a:cubicBezTo>
                  <a:pt x="9738" y="19760"/>
                  <a:pt x="9738" y="19760"/>
                  <a:pt x="9738" y="19760"/>
                </a:cubicBezTo>
                <a:cubicBezTo>
                  <a:pt x="9730" y="19665"/>
                  <a:pt x="9816" y="19578"/>
                  <a:pt x="10253" y="19234"/>
                </a:cubicBezTo>
                <a:cubicBezTo>
                  <a:pt x="10698" y="18984"/>
                  <a:pt x="11050" y="18727"/>
                  <a:pt x="11316" y="18559"/>
                </a:cubicBezTo>
                <a:cubicBezTo>
                  <a:pt x="11847" y="18221"/>
                  <a:pt x="12113" y="18053"/>
                  <a:pt x="12347" y="17506"/>
                </a:cubicBezTo>
                <a:cubicBezTo>
                  <a:pt x="12659" y="16778"/>
                  <a:pt x="12619" y="16305"/>
                  <a:pt x="12588" y="15927"/>
                </a:cubicBezTo>
                <a:cubicBezTo>
                  <a:pt x="12588" y="15927"/>
                  <a:pt x="12674" y="15840"/>
                  <a:pt x="12674" y="15840"/>
                </a:cubicBezTo>
                <a:cubicBezTo>
                  <a:pt x="12752" y="15658"/>
                  <a:pt x="13018" y="15489"/>
                  <a:pt x="12892" y="15104"/>
                </a:cubicBezTo>
                <a:cubicBezTo>
                  <a:pt x="12767" y="14720"/>
                  <a:pt x="12462" y="14416"/>
                  <a:pt x="11875" y="14093"/>
                </a:cubicBezTo>
                <a:cubicBezTo>
                  <a:pt x="10999" y="13654"/>
                  <a:pt x="10014" y="13020"/>
                  <a:pt x="9224" y="12494"/>
                </a:cubicBezTo>
                <a:cubicBezTo>
                  <a:pt x="8638" y="12170"/>
                  <a:pt x="8145" y="11853"/>
                  <a:pt x="7848" y="11644"/>
                </a:cubicBezTo>
                <a:cubicBezTo>
                  <a:pt x="7558" y="11530"/>
                  <a:pt x="7355" y="11327"/>
                  <a:pt x="7238" y="11037"/>
                </a:cubicBezTo>
                <a:cubicBezTo>
                  <a:pt x="6932" y="10734"/>
                  <a:pt x="6721" y="10437"/>
                  <a:pt x="6228" y="10120"/>
                </a:cubicBezTo>
                <a:cubicBezTo>
                  <a:pt x="5939" y="10005"/>
                  <a:pt x="5650" y="9890"/>
                  <a:pt x="5462" y="9877"/>
                </a:cubicBezTo>
                <a:cubicBezTo>
                  <a:pt x="5462" y="9877"/>
                  <a:pt x="5462" y="9877"/>
                  <a:pt x="5368" y="9870"/>
                </a:cubicBezTo>
                <a:cubicBezTo>
                  <a:pt x="5361" y="9776"/>
                  <a:pt x="5361" y="9776"/>
                  <a:pt x="5353" y="9681"/>
                </a:cubicBezTo>
                <a:cubicBezTo>
                  <a:pt x="5353" y="9681"/>
                  <a:pt x="5345" y="9587"/>
                  <a:pt x="5337" y="9492"/>
                </a:cubicBezTo>
                <a:cubicBezTo>
                  <a:pt x="5431" y="9499"/>
                  <a:pt x="5610" y="9418"/>
                  <a:pt x="5884" y="9344"/>
                </a:cubicBezTo>
                <a:cubicBezTo>
                  <a:pt x="6243" y="9182"/>
                  <a:pt x="6415" y="9007"/>
                  <a:pt x="6493" y="8824"/>
                </a:cubicBezTo>
                <a:cubicBezTo>
                  <a:pt x="6579" y="8737"/>
                  <a:pt x="6657" y="8555"/>
                  <a:pt x="6915" y="8291"/>
                </a:cubicBezTo>
                <a:cubicBezTo>
                  <a:pt x="7345" y="7853"/>
                  <a:pt x="7509" y="7583"/>
                  <a:pt x="7579" y="7306"/>
                </a:cubicBezTo>
                <a:cubicBezTo>
                  <a:pt x="7657" y="7124"/>
                  <a:pt x="7743" y="7036"/>
                  <a:pt x="7829" y="6949"/>
                </a:cubicBezTo>
                <a:cubicBezTo>
                  <a:pt x="8000" y="6773"/>
                  <a:pt x="8078" y="6591"/>
                  <a:pt x="8164" y="6503"/>
                </a:cubicBezTo>
                <a:cubicBezTo>
                  <a:pt x="8164" y="6503"/>
                  <a:pt x="8250" y="6416"/>
                  <a:pt x="8250" y="6416"/>
                </a:cubicBezTo>
                <a:cubicBezTo>
                  <a:pt x="8813" y="6456"/>
                  <a:pt x="9329" y="5930"/>
                  <a:pt x="9281" y="5363"/>
                </a:cubicBezTo>
                <a:cubicBezTo>
                  <a:pt x="9281" y="5363"/>
                  <a:pt x="9266" y="5174"/>
                  <a:pt x="9351" y="5087"/>
                </a:cubicBezTo>
                <a:cubicBezTo>
                  <a:pt x="9515" y="4817"/>
                  <a:pt x="9828" y="4088"/>
                  <a:pt x="8944" y="3555"/>
                </a:cubicBezTo>
                <a:cubicBezTo>
                  <a:pt x="8459" y="3333"/>
                  <a:pt x="7966" y="3016"/>
                  <a:pt x="7677" y="2901"/>
                </a:cubicBezTo>
                <a:cubicBezTo>
                  <a:pt x="7598" y="1956"/>
                  <a:pt x="7598" y="1956"/>
                  <a:pt x="7598" y="1956"/>
                </a:cubicBezTo>
                <a:cubicBezTo>
                  <a:pt x="6956" y="972"/>
                  <a:pt x="6956" y="972"/>
                  <a:pt x="6956" y="972"/>
                </a:cubicBezTo>
                <a:cubicBezTo>
                  <a:pt x="6956" y="972"/>
                  <a:pt x="6956" y="972"/>
                  <a:pt x="6956" y="972"/>
                </a:cubicBezTo>
                <a:cubicBezTo>
                  <a:pt x="7324" y="904"/>
                  <a:pt x="7691" y="837"/>
                  <a:pt x="8058" y="769"/>
                </a:cubicBezTo>
                <a:cubicBezTo>
                  <a:pt x="8012" y="1329"/>
                  <a:pt x="8177" y="2186"/>
                  <a:pt x="8787" y="2793"/>
                </a:cubicBezTo>
                <a:cubicBezTo>
                  <a:pt x="8990" y="2995"/>
                  <a:pt x="9295" y="3299"/>
                  <a:pt x="9499" y="3501"/>
                </a:cubicBezTo>
                <a:cubicBezTo>
                  <a:pt x="9820" y="3994"/>
                  <a:pt x="10133" y="4392"/>
                  <a:pt x="10602" y="4425"/>
                </a:cubicBezTo>
                <a:cubicBezTo>
                  <a:pt x="11915" y="4519"/>
                  <a:pt x="12751" y="4486"/>
                  <a:pt x="12696" y="3824"/>
                </a:cubicBezTo>
                <a:cubicBezTo>
                  <a:pt x="12680" y="3636"/>
                  <a:pt x="12703" y="2792"/>
                  <a:pt x="12844" y="2239"/>
                </a:cubicBezTo>
                <a:cubicBezTo>
                  <a:pt x="13273" y="1800"/>
                  <a:pt x="13273" y="1800"/>
                  <a:pt x="13273" y="1800"/>
                </a:cubicBezTo>
                <a:cubicBezTo>
                  <a:pt x="14243" y="2246"/>
                  <a:pt x="15033" y="2772"/>
                  <a:pt x="15830" y="3392"/>
                </a:cubicBezTo>
                <a:cubicBezTo>
                  <a:pt x="15557" y="3466"/>
                  <a:pt x="15377" y="3547"/>
                  <a:pt x="15205" y="3723"/>
                </a:cubicBezTo>
                <a:cubicBezTo>
                  <a:pt x="14862" y="4074"/>
                  <a:pt x="14823" y="4728"/>
                  <a:pt x="14855" y="5106"/>
                </a:cubicBezTo>
                <a:cubicBezTo>
                  <a:pt x="14675" y="5187"/>
                  <a:pt x="14503" y="5362"/>
                  <a:pt x="14527" y="5646"/>
                </a:cubicBezTo>
                <a:cubicBezTo>
                  <a:pt x="14535" y="5740"/>
                  <a:pt x="14363" y="5916"/>
                  <a:pt x="14285" y="6098"/>
                </a:cubicBezTo>
                <a:cubicBezTo>
                  <a:pt x="13941" y="6449"/>
                  <a:pt x="13691" y="6806"/>
                  <a:pt x="13902" y="7103"/>
                </a:cubicBezTo>
                <a:cubicBezTo>
                  <a:pt x="14215" y="7501"/>
                  <a:pt x="14669" y="7346"/>
                  <a:pt x="15216" y="7197"/>
                </a:cubicBezTo>
                <a:cubicBezTo>
                  <a:pt x="16028" y="6880"/>
                  <a:pt x="16388" y="6718"/>
                  <a:pt x="16568" y="6637"/>
                </a:cubicBezTo>
                <a:cubicBezTo>
                  <a:pt x="16568" y="6637"/>
                  <a:pt x="16568" y="6637"/>
                  <a:pt x="16568" y="6637"/>
                </a:cubicBezTo>
                <a:cubicBezTo>
                  <a:pt x="16685" y="6927"/>
                  <a:pt x="17068" y="7049"/>
                  <a:pt x="17162" y="7055"/>
                </a:cubicBezTo>
                <a:cubicBezTo>
                  <a:pt x="17162" y="7055"/>
                  <a:pt x="17162" y="7055"/>
                  <a:pt x="17256" y="7062"/>
                </a:cubicBezTo>
                <a:cubicBezTo>
                  <a:pt x="17358" y="7163"/>
                  <a:pt x="17561" y="7366"/>
                  <a:pt x="17842" y="7386"/>
                </a:cubicBezTo>
                <a:cubicBezTo>
                  <a:pt x="18030" y="7399"/>
                  <a:pt x="18233" y="7602"/>
                  <a:pt x="18335" y="7703"/>
                </a:cubicBezTo>
                <a:cubicBezTo>
                  <a:pt x="18437" y="7804"/>
                  <a:pt x="18437" y="7804"/>
                  <a:pt x="18437" y="7804"/>
                </a:cubicBezTo>
                <a:cubicBezTo>
                  <a:pt x="19093" y="7851"/>
                  <a:pt x="19093" y="7851"/>
                  <a:pt x="19093" y="7851"/>
                </a:cubicBezTo>
                <a:cubicBezTo>
                  <a:pt x="19211" y="8141"/>
                  <a:pt x="19328" y="8431"/>
                  <a:pt x="19446" y="8721"/>
                </a:cubicBezTo>
                <a:cubicBezTo>
                  <a:pt x="19344" y="8620"/>
                  <a:pt x="19250" y="8613"/>
                  <a:pt x="19157" y="8607"/>
                </a:cubicBezTo>
                <a:cubicBezTo>
                  <a:pt x="18273" y="8074"/>
                  <a:pt x="17592" y="7743"/>
                  <a:pt x="17217" y="7716"/>
                </a:cubicBezTo>
                <a:cubicBezTo>
                  <a:pt x="16842" y="7690"/>
                  <a:pt x="15834" y="7899"/>
                  <a:pt x="15654" y="7980"/>
                </a:cubicBezTo>
                <a:cubicBezTo>
                  <a:pt x="15560" y="7973"/>
                  <a:pt x="15560" y="7973"/>
                  <a:pt x="15560" y="7973"/>
                </a:cubicBezTo>
                <a:cubicBezTo>
                  <a:pt x="15568" y="8067"/>
                  <a:pt x="15568" y="8067"/>
                  <a:pt x="15568" y="8067"/>
                </a:cubicBezTo>
                <a:cubicBezTo>
                  <a:pt x="15045" y="8499"/>
                  <a:pt x="14451" y="9208"/>
                  <a:pt x="14491" y="9680"/>
                </a:cubicBezTo>
                <a:cubicBezTo>
                  <a:pt x="14491" y="9680"/>
                  <a:pt x="14498" y="9774"/>
                  <a:pt x="14506" y="9869"/>
                </a:cubicBezTo>
                <a:cubicBezTo>
                  <a:pt x="14358" y="10328"/>
                  <a:pt x="14164" y="11346"/>
                  <a:pt x="15259" y="12176"/>
                </a:cubicBezTo>
                <a:cubicBezTo>
                  <a:pt x="15955" y="12695"/>
                  <a:pt x="16595" y="12554"/>
                  <a:pt x="16963" y="12486"/>
                </a:cubicBezTo>
                <a:cubicBezTo>
                  <a:pt x="17057" y="12493"/>
                  <a:pt x="17143" y="12405"/>
                  <a:pt x="17236" y="12412"/>
                </a:cubicBezTo>
                <a:cubicBezTo>
                  <a:pt x="17236" y="12412"/>
                  <a:pt x="17236" y="12412"/>
                  <a:pt x="17244" y="12506"/>
                </a:cubicBezTo>
                <a:cubicBezTo>
                  <a:pt x="17675" y="13194"/>
                  <a:pt x="17730" y="13856"/>
                  <a:pt x="17785" y="14517"/>
                </a:cubicBezTo>
                <a:cubicBezTo>
                  <a:pt x="17825" y="14989"/>
                  <a:pt x="17881" y="16777"/>
                  <a:pt x="17850" y="17526"/>
                </a:cubicBezTo>
                <a:cubicBezTo>
                  <a:pt x="16319" y="19293"/>
                  <a:pt x="13881" y="20245"/>
                  <a:pt x="11160" y="20050"/>
                </a:cubicBezTo>
                <a:close/>
                <a:moveTo>
                  <a:pt x="18443" y="16817"/>
                </a:moveTo>
                <a:cubicBezTo>
                  <a:pt x="18482" y="16163"/>
                  <a:pt x="18575" y="15043"/>
                  <a:pt x="18536" y="14571"/>
                </a:cubicBezTo>
                <a:cubicBezTo>
                  <a:pt x="18472" y="13815"/>
                  <a:pt x="18409" y="13059"/>
                  <a:pt x="17869" y="12176"/>
                </a:cubicBezTo>
                <a:cubicBezTo>
                  <a:pt x="17541" y="11589"/>
                  <a:pt x="16986" y="11643"/>
                  <a:pt x="16712" y="11717"/>
                </a:cubicBezTo>
                <a:cubicBezTo>
                  <a:pt x="16345" y="11785"/>
                  <a:pt x="16071" y="11859"/>
                  <a:pt x="15579" y="11542"/>
                </a:cubicBezTo>
                <a:cubicBezTo>
                  <a:pt x="14984" y="11124"/>
                  <a:pt x="15046" y="10753"/>
                  <a:pt x="15179" y="10105"/>
                </a:cubicBezTo>
                <a:cubicBezTo>
                  <a:pt x="15265" y="10017"/>
                  <a:pt x="15249" y="9828"/>
                  <a:pt x="15241" y="9734"/>
                </a:cubicBezTo>
                <a:cubicBezTo>
                  <a:pt x="15319" y="9552"/>
                  <a:pt x="15655" y="9106"/>
                  <a:pt x="16085" y="8668"/>
                </a:cubicBezTo>
                <a:cubicBezTo>
                  <a:pt x="16538" y="8513"/>
                  <a:pt x="17093" y="8459"/>
                  <a:pt x="17280" y="8472"/>
                </a:cubicBezTo>
                <a:cubicBezTo>
                  <a:pt x="17562" y="8492"/>
                  <a:pt x="18344" y="8924"/>
                  <a:pt x="18930" y="9248"/>
                </a:cubicBezTo>
                <a:cubicBezTo>
                  <a:pt x="19228" y="9457"/>
                  <a:pt x="19509" y="9477"/>
                  <a:pt x="19704" y="9585"/>
                </a:cubicBezTo>
                <a:cubicBezTo>
                  <a:pt x="19838" y="10064"/>
                  <a:pt x="19877" y="10536"/>
                  <a:pt x="19924" y="11103"/>
                </a:cubicBezTo>
                <a:cubicBezTo>
                  <a:pt x="20106" y="13275"/>
                  <a:pt x="19529" y="15299"/>
                  <a:pt x="18443" y="16817"/>
                </a:cubicBez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3" name="Freeform 22"/>
          <p:cNvSpPr/>
          <p:nvPr/>
        </p:nvSpPr>
        <p:spPr>
          <a:xfrm rot="14727548">
            <a:off x="6123990" y="471278"/>
            <a:ext cx="297508" cy="237344"/>
          </a:xfrm>
          <a:custGeom>
            <a:avLst/>
            <a:gdLst/>
            <a:ahLst/>
            <a:cxnLst>
              <a:cxn ang="0">
                <a:pos x="wd2" y="hd2"/>
              </a:cxn>
              <a:cxn ang="5400000">
                <a:pos x="wd2" y="hd2"/>
              </a:cxn>
              <a:cxn ang="10800000">
                <a:pos x="wd2" y="hd2"/>
              </a:cxn>
              <a:cxn ang="16200000">
                <a:pos x="wd2" y="hd2"/>
              </a:cxn>
            </a:cxnLst>
            <a:rect l="0" t="0" r="r" b="b"/>
            <a:pathLst>
              <a:path w="21600" h="21600" extrusionOk="0">
                <a:moveTo>
                  <a:pt x="21530" y="1107"/>
                </a:moveTo>
                <a:cubicBezTo>
                  <a:pt x="21600" y="0"/>
                  <a:pt x="21600" y="0"/>
                  <a:pt x="21600" y="0"/>
                </a:cubicBezTo>
                <a:cubicBezTo>
                  <a:pt x="11727" y="1139"/>
                  <a:pt x="11727" y="1139"/>
                  <a:pt x="11727" y="1139"/>
                </a:cubicBezTo>
                <a:cubicBezTo>
                  <a:pt x="5877" y="19120"/>
                  <a:pt x="5877" y="19120"/>
                  <a:pt x="5877" y="19120"/>
                </a:cubicBezTo>
                <a:cubicBezTo>
                  <a:pt x="2253" y="9375"/>
                  <a:pt x="2253" y="9375"/>
                  <a:pt x="2253" y="9375"/>
                </a:cubicBezTo>
                <a:cubicBezTo>
                  <a:pt x="70" y="9627"/>
                  <a:pt x="70" y="9627"/>
                  <a:pt x="70" y="9627"/>
                </a:cubicBezTo>
                <a:cubicBezTo>
                  <a:pt x="0" y="10734"/>
                  <a:pt x="0" y="10734"/>
                  <a:pt x="0" y="10734"/>
                </a:cubicBezTo>
                <a:cubicBezTo>
                  <a:pt x="1709" y="10536"/>
                  <a:pt x="1709" y="10536"/>
                  <a:pt x="1709" y="10536"/>
                </a:cubicBezTo>
                <a:cubicBezTo>
                  <a:pt x="5814" y="21600"/>
                  <a:pt x="5814" y="21600"/>
                  <a:pt x="5814" y="21600"/>
                </a:cubicBezTo>
                <a:cubicBezTo>
                  <a:pt x="12227" y="2181"/>
                  <a:pt x="12227" y="2181"/>
                  <a:pt x="12227" y="2181"/>
                </a:cubicBezTo>
                <a:lnTo>
                  <a:pt x="21530" y="1107"/>
                </a:lnTo>
                <a:close/>
                <a:moveTo>
                  <a:pt x="17328" y="9421"/>
                </a:moveTo>
                <a:cubicBezTo>
                  <a:pt x="13915" y="14210"/>
                  <a:pt x="13915" y="14210"/>
                  <a:pt x="13915" y="14210"/>
                </a:cubicBezTo>
                <a:cubicBezTo>
                  <a:pt x="11063" y="10144"/>
                  <a:pt x="11063" y="10144"/>
                  <a:pt x="11063" y="10144"/>
                </a:cubicBezTo>
                <a:cubicBezTo>
                  <a:pt x="10544" y="10890"/>
                  <a:pt x="10544" y="10890"/>
                  <a:pt x="10544" y="10890"/>
                </a:cubicBezTo>
                <a:cubicBezTo>
                  <a:pt x="13293" y="15106"/>
                  <a:pt x="13293" y="15106"/>
                  <a:pt x="13293" y="15106"/>
                </a:cubicBezTo>
                <a:cubicBezTo>
                  <a:pt x="9975" y="19884"/>
                  <a:pt x="9975" y="19884"/>
                  <a:pt x="9975" y="19884"/>
                </a:cubicBezTo>
                <a:cubicBezTo>
                  <a:pt x="10406" y="20521"/>
                  <a:pt x="10406" y="20521"/>
                  <a:pt x="10406" y="20521"/>
                </a:cubicBezTo>
                <a:cubicBezTo>
                  <a:pt x="13819" y="15732"/>
                  <a:pt x="13819" y="15732"/>
                  <a:pt x="13819" y="15732"/>
                </a:cubicBezTo>
                <a:cubicBezTo>
                  <a:pt x="16671" y="19798"/>
                  <a:pt x="16671" y="19798"/>
                  <a:pt x="16671" y="19798"/>
                </a:cubicBezTo>
                <a:cubicBezTo>
                  <a:pt x="17284" y="19040"/>
                  <a:pt x="17284" y="19040"/>
                  <a:pt x="17284" y="19040"/>
                </a:cubicBezTo>
                <a:cubicBezTo>
                  <a:pt x="14432" y="14974"/>
                  <a:pt x="14432" y="14974"/>
                  <a:pt x="14432" y="14974"/>
                </a:cubicBezTo>
                <a:cubicBezTo>
                  <a:pt x="17854" y="10047"/>
                  <a:pt x="17854" y="10047"/>
                  <a:pt x="17854" y="10047"/>
                </a:cubicBezTo>
                <a:lnTo>
                  <a:pt x="17328" y="9421"/>
                </a:lnTo>
                <a:close/>
                <a:moveTo>
                  <a:pt x="20056" y="8007"/>
                </a:moveTo>
                <a:cubicBezTo>
                  <a:pt x="20255" y="7847"/>
                  <a:pt x="20566" y="7399"/>
                  <a:pt x="20877" y="6951"/>
                </a:cubicBezTo>
                <a:cubicBezTo>
                  <a:pt x="21188" y="6503"/>
                  <a:pt x="21413" y="5928"/>
                  <a:pt x="21448" y="5374"/>
                </a:cubicBezTo>
                <a:cubicBezTo>
                  <a:pt x="21483" y="4821"/>
                  <a:pt x="21406" y="4555"/>
                  <a:pt x="21138" y="4311"/>
                </a:cubicBezTo>
                <a:cubicBezTo>
                  <a:pt x="20966" y="4056"/>
                  <a:pt x="20681" y="4089"/>
                  <a:pt x="20397" y="4122"/>
                </a:cubicBezTo>
                <a:cubicBezTo>
                  <a:pt x="20017" y="4166"/>
                  <a:pt x="19827" y="4188"/>
                  <a:pt x="19628" y="4348"/>
                </a:cubicBezTo>
                <a:cubicBezTo>
                  <a:pt x="19525" y="4497"/>
                  <a:pt x="19326" y="4658"/>
                  <a:pt x="19222" y="4807"/>
                </a:cubicBezTo>
                <a:cubicBezTo>
                  <a:pt x="19558" y="5455"/>
                  <a:pt x="19558" y="5455"/>
                  <a:pt x="19558" y="5455"/>
                </a:cubicBezTo>
                <a:cubicBezTo>
                  <a:pt x="19766" y="5156"/>
                  <a:pt x="19964" y="4996"/>
                  <a:pt x="20249" y="4963"/>
                </a:cubicBezTo>
                <a:cubicBezTo>
                  <a:pt x="20534" y="4930"/>
                  <a:pt x="20715" y="5047"/>
                  <a:pt x="20792" y="5312"/>
                </a:cubicBezTo>
                <a:cubicBezTo>
                  <a:pt x="20879" y="5440"/>
                  <a:pt x="20861" y="5717"/>
                  <a:pt x="20757" y="5866"/>
                </a:cubicBezTo>
                <a:cubicBezTo>
                  <a:pt x="20645" y="6154"/>
                  <a:pt x="20429" y="6591"/>
                  <a:pt x="19919" y="7199"/>
                </a:cubicBezTo>
                <a:cubicBezTo>
                  <a:pt x="19504" y="7796"/>
                  <a:pt x="19202" y="8106"/>
                  <a:pt x="19012" y="8128"/>
                </a:cubicBezTo>
                <a:cubicBezTo>
                  <a:pt x="18951" y="9096"/>
                  <a:pt x="18951" y="9096"/>
                  <a:pt x="18951" y="9096"/>
                </a:cubicBezTo>
                <a:cubicBezTo>
                  <a:pt x="21229" y="8833"/>
                  <a:pt x="21229" y="8833"/>
                  <a:pt x="21229" y="8833"/>
                </a:cubicBezTo>
                <a:cubicBezTo>
                  <a:pt x="21290" y="7865"/>
                  <a:pt x="21290" y="7865"/>
                  <a:pt x="21290" y="7865"/>
                </a:cubicBezTo>
                <a:lnTo>
                  <a:pt x="20056" y="8007"/>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4" name="Freeform 42"/>
          <p:cNvSpPr/>
          <p:nvPr/>
        </p:nvSpPr>
        <p:spPr>
          <a:xfrm rot="14487004">
            <a:off x="6980752" y="3361098"/>
            <a:ext cx="302003" cy="345094"/>
          </a:xfrm>
          <a:custGeom>
            <a:avLst/>
            <a:gdLst/>
            <a:ahLst/>
            <a:cxnLst>
              <a:cxn ang="0">
                <a:pos x="wd2" y="hd2"/>
              </a:cxn>
              <a:cxn ang="5400000">
                <a:pos x="wd2" y="hd2"/>
              </a:cxn>
              <a:cxn ang="10800000">
                <a:pos x="wd2" y="hd2"/>
              </a:cxn>
              <a:cxn ang="16200000">
                <a:pos x="wd2" y="hd2"/>
              </a:cxn>
            </a:cxnLst>
            <a:rect l="0" t="0" r="r" b="b"/>
            <a:pathLst>
              <a:path w="21600" h="21600" extrusionOk="0">
                <a:moveTo>
                  <a:pt x="11484" y="691"/>
                </a:moveTo>
                <a:cubicBezTo>
                  <a:pt x="7299" y="1049"/>
                  <a:pt x="3570" y="4587"/>
                  <a:pt x="3148" y="8600"/>
                </a:cubicBezTo>
                <a:cubicBezTo>
                  <a:pt x="2866" y="11275"/>
                  <a:pt x="5106" y="13450"/>
                  <a:pt x="5195" y="13537"/>
                </a:cubicBezTo>
                <a:cubicBezTo>
                  <a:pt x="5643" y="13972"/>
                  <a:pt x="6031" y="14981"/>
                  <a:pt x="5960" y="15649"/>
                </a:cubicBezTo>
                <a:cubicBezTo>
                  <a:pt x="5850" y="16700"/>
                  <a:pt x="6666" y="17388"/>
                  <a:pt x="7762" y="17294"/>
                </a:cubicBezTo>
                <a:cubicBezTo>
                  <a:pt x="11747" y="16953"/>
                  <a:pt x="11747" y="16953"/>
                  <a:pt x="11747" y="16953"/>
                </a:cubicBezTo>
                <a:cubicBezTo>
                  <a:pt x="12843" y="16859"/>
                  <a:pt x="13820" y="16018"/>
                  <a:pt x="13930" y="14967"/>
                </a:cubicBezTo>
                <a:cubicBezTo>
                  <a:pt x="14001" y="14298"/>
                  <a:pt x="14610" y="13205"/>
                  <a:pt x="15158" y="12684"/>
                </a:cubicBezTo>
                <a:cubicBezTo>
                  <a:pt x="15268" y="12580"/>
                  <a:pt x="18010" y="9979"/>
                  <a:pt x="18291" y="7304"/>
                </a:cubicBezTo>
                <a:cubicBezTo>
                  <a:pt x="18714" y="3291"/>
                  <a:pt x="15668" y="333"/>
                  <a:pt x="11484" y="691"/>
                </a:cubicBezTo>
                <a:close/>
                <a:moveTo>
                  <a:pt x="14720" y="12154"/>
                </a:moveTo>
                <a:cubicBezTo>
                  <a:pt x="13952" y="12882"/>
                  <a:pt x="13224" y="14175"/>
                  <a:pt x="13133" y="15035"/>
                </a:cubicBezTo>
                <a:cubicBezTo>
                  <a:pt x="13073" y="15608"/>
                  <a:pt x="12525" y="16129"/>
                  <a:pt x="11827" y="16189"/>
                </a:cubicBezTo>
                <a:cubicBezTo>
                  <a:pt x="7842" y="16530"/>
                  <a:pt x="7842" y="16530"/>
                  <a:pt x="7842" y="16530"/>
                </a:cubicBezTo>
                <a:cubicBezTo>
                  <a:pt x="7145" y="16589"/>
                  <a:pt x="6697" y="16154"/>
                  <a:pt x="6757" y="15581"/>
                </a:cubicBezTo>
                <a:cubicBezTo>
                  <a:pt x="6848" y="14721"/>
                  <a:pt x="6480" y="13522"/>
                  <a:pt x="5754" y="12921"/>
                </a:cubicBezTo>
                <a:cubicBezTo>
                  <a:pt x="5754" y="12921"/>
                  <a:pt x="3694" y="10920"/>
                  <a:pt x="3945" y="8532"/>
                </a:cubicBezTo>
                <a:cubicBezTo>
                  <a:pt x="4317" y="4997"/>
                  <a:pt x="7717" y="1771"/>
                  <a:pt x="11403" y="1455"/>
                </a:cubicBezTo>
                <a:cubicBezTo>
                  <a:pt x="15189" y="1131"/>
                  <a:pt x="17866" y="3837"/>
                  <a:pt x="17494" y="7372"/>
                </a:cubicBezTo>
                <a:cubicBezTo>
                  <a:pt x="17243" y="9760"/>
                  <a:pt x="14720" y="12154"/>
                  <a:pt x="14720" y="12154"/>
                </a:cubicBezTo>
                <a:close/>
                <a:moveTo>
                  <a:pt x="5447" y="20522"/>
                </a:moveTo>
                <a:cubicBezTo>
                  <a:pt x="13418" y="19839"/>
                  <a:pt x="13418" y="19839"/>
                  <a:pt x="13418" y="19839"/>
                </a:cubicBezTo>
                <a:cubicBezTo>
                  <a:pt x="13699" y="17164"/>
                  <a:pt x="13699" y="17164"/>
                  <a:pt x="13699" y="17164"/>
                </a:cubicBezTo>
                <a:cubicBezTo>
                  <a:pt x="5729" y="17847"/>
                  <a:pt x="5729" y="17847"/>
                  <a:pt x="5729" y="17847"/>
                </a:cubicBezTo>
                <a:lnTo>
                  <a:pt x="5447" y="20522"/>
                </a:lnTo>
                <a:close/>
                <a:moveTo>
                  <a:pt x="6446" y="18543"/>
                </a:moveTo>
                <a:cubicBezTo>
                  <a:pt x="12822" y="17997"/>
                  <a:pt x="12822" y="17997"/>
                  <a:pt x="12822" y="17997"/>
                </a:cubicBezTo>
                <a:cubicBezTo>
                  <a:pt x="12701" y="19143"/>
                  <a:pt x="12701" y="19143"/>
                  <a:pt x="12701" y="19143"/>
                </a:cubicBezTo>
                <a:cubicBezTo>
                  <a:pt x="6325" y="19689"/>
                  <a:pt x="6325" y="19689"/>
                  <a:pt x="6325" y="19689"/>
                </a:cubicBezTo>
                <a:lnTo>
                  <a:pt x="6446" y="18543"/>
                </a:lnTo>
                <a:close/>
                <a:moveTo>
                  <a:pt x="6124" y="21600"/>
                </a:moveTo>
                <a:cubicBezTo>
                  <a:pt x="12500" y="21054"/>
                  <a:pt x="12500" y="21054"/>
                  <a:pt x="12500" y="21054"/>
                </a:cubicBezTo>
                <a:cubicBezTo>
                  <a:pt x="12580" y="20290"/>
                  <a:pt x="12580" y="20290"/>
                  <a:pt x="12580" y="20290"/>
                </a:cubicBezTo>
                <a:cubicBezTo>
                  <a:pt x="6204" y="20836"/>
                  <a:pt x="6204" y="20836"/>
                  <a:pt x="6204" y="20836"/>
                </a:cubicBezTo>
                <a:lnTo>
                  <a:pt x="6124" y="21600"/>
                </a:lnTo>
                <a:close/>
                <a:moveTo>
                  <a:pt x="0" y="8491"/>
                </a:moveTo>
                <a:cubicBezTo>
                  <a:pt x="1993" y="8320"/>
                  <a:pt x="1993" y="8320"/>
                  <a:pt x="1993" y="8320"/>
                </a:cubicBezTo>
                <a:cubicBezTo>
                  <a:pt x="2073" y="7556"/>
                  <a:pt x="2073" y="7556"/>
                  <a:pt x="2073" y="7556"/>
                </a:cubicBezTo>
                <a:cubicBezTo>
                  <a:pt x="80" y="7726"/>
                  <a:pt x="80" y="7726"/>
                  <a:pt x="80" y="7726"/>
                </a:cubicBezTo>
                <a:lnTo>
                  <a:pt x="0" y="8491"/>
                </a:lnTo>
                <a:close/>
                <a:moveTo>
                  <a:pt x="17918" y="1465"/>
                </a:moveTo>
                <a:cubicBezTo>
                  <a:pt x="18356" y="1996"/>
                  <a:pt x="18356" y="1996"/>
                  <a:pt x="18356" y="1996"/>
                </a:cubicBezTo>
                <a:cubicBezTo>
                  <a:pt x="19991" y="531"/>
                  <a:pt x="19991" y="531"/>
                  <a:pt x="19991" y="531"/>
                </a:cubicBezTo>
                <a:cubicBezTo>
                  <a:pt x="19554" y="0"/>
                  <a:pt x="19554" y="0"/>
                  <a:pt x="19554" y="0"/>
                </a:cubicBezTo>
                <a:lnTo>
                  <a:pt x="17918" y="1465"/>
                </a:lnTo>
                <a:close/>
                <a:moveTo>
                  <a:pt x="4768" y="2591"/>
                </a:moveTo>
                <a:cubicBezTo>
                  <a:pt x="3414" y="1382"/>
                  <a:pt x="3414" y="1382"/>
                  <a:pt x="3414" y="1382"/>
                </a:cubicBezTo>
                <a:cubicBezTo>
                  <a:pt x="2855" y="1997"/>
                  <a:pt x="2855" y="1997"/>
                  <a:pt x="2855" y="1997"/>
                </a:cubicBezTo>
                <a:cubicBezTo>
                  <a:pt x="4209" y="3207"/>
                  <a:pt x="4209" y="3207"/>
                  <a:pt x="4209" y="3207"/>
                </a:cubicBezTo>
                <a:lnTo>
                  <a:pt x="4768" y="2591"/>
                </a:lnTo>
                <a:close/>
                <a:moveTo>
                  <a:pt x="19607" y="6055"/>
                </a:moveTo>
                <a:cubicBezTo>
                  <a:pt x="19527" y="6819"/>
                  <a:pt x="19527" y="6819"/>
                  <a:pt x="19527" y="6819"/>
                </a:cubicBezTo>
                <a:cubicBezTo>
                  <a:pt x="21520" y="6648"/>
                  <a:pt x="21520" y="6648"/>
                  <a:pt x="21520" y="6648"/>
                </a:cubicBezTo>
                <a:cubicBezTo>
                  <a:pt x="21600" y="5884"/>
                  <a:pt x="21600" y="5884"/>
                  <a:pt x="21600" y="5884"/>
                </a:cubicBezTo>
                <a:lnTo>
                  <a:pt x="19607" y="6055"/>
                </a:lnTo>
                <a:close/>
                <a:moveTo>
                  <a:pt x="5181" y="8047"/>
                </a:moveTo>
                <a:cubicBezTo>
                  <a:pt x="5978" y="7979"/>
                  <a:pt x="5978" y="7979"/>
                  <a:pt x="5978" y="7979"/>
                </a:cubicBezTo>
                <a:cubicBezTo>
                  <a:pt x="6199" y="5877"/>
                  <a:pt x="8173" y="4004"/>
                  <a:pt x="10365" y="3816"/>
                </a:cubicBezTo>
                <a:cubicBezTo>
                  <a:pt x="10445" y="3052"/>
                  <a:pt x="10445" y="3052"/>
                  <a:pt x="10445" y="3052"/>
                </a:cubicBezTo>
                <a:cubicBezTo>
                  <a:pt x="7855" y="3274"/>
                  <a:pt x="5442" y="5563"/>
                  <a:pt x="5181" y="8047"/>
                </a:cubicBez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5" name="Freeform 21"/>
          <p:cNvSpPr/>
          <p:nvPr/>
        </p:nvSpPr>
        <p:spPr>
          <a:xfrm rot="17335763">
            <a:off x="6050257" y="5010771"/>
            <a:ext cx="366856" cy="701594"/>
          </a:xfrm>
          <a:custGeom>
            <a:avLst/>
            <a:gdLst/>
            <a:ahLst/>
            <a:cxnLst>
              <a:cxn ang="0">
                <a:pos x="wd2" y="hd2"/>
              </a:cxn>
              <a:cxn ang="5400000">
                <a:pos x="wd2" y="hd2"/>
              </a:cxn>
              <a:cxn ang="10800000">
                <a:pos x="wd2" y="hd2"/>
              </a:cxn>
              <a:cxn ang="16200000">
                <a:pos x="wd2" y="hd2"/>
              </a:cxn>
            </a:cxnLst>
            <a:rect l="0" t="0" r="r" b="b"/>
            <a:pathLst>
              <a:path w="21556" h="21588" extrusionOk="0">
                <a:moveTo>
                  <a:pt x="21531" y="21034"/>
                </a:moveTo>
                <a:cubicBezTo>
                  <a:pt x="19601" y="16451"/>
                  <a:pt x="19601" y="16451"/>
                  <a:pt x="19601" y="16451"/>
                </a:cubicBezTo>
                <a:cubicBezTo>
                  <a:pt x="19424" y="16252"/>
                  <a:pt x="19106" y="16143"/>
                  <a:pt x="18952" y="16137"/>
                </a:cubicBezTo>
                <a:cubicBezTo>
                  <a:pt x="15424" y="15997"/>
                  <a:pt x="15424" y="15997"/>
                  <a:pt x="15424" y="15997"/>
                </a:cubicBezTo>
                <a:cubicBezTo>
                  <a:pt x="14395" y="7518"/>
                  <a:pt x="14395" y="7518"/>
                  <a:pt x="14395" y="7518"/>
                </a:cubicBezTo>
                <a:cubicBezTo>
                  <a:pt x="17462" y="7640"/>
                  <a:pt x="17462" y="7640"/>
                  <a:pt x="17462" y="7640"/>
                </a:cubicBezTo>
                <a:cubicBezTo>
                  <a:pt x="17769" y="7652"/>
                  <a:pt x="18053" y="7472"/>
                  <a:pt x="18029" y="7279"/>
                </a:cubicBezTo>
                <a:cubicBezTo>
                  <a:pt x="17795" y="5352"/>
                  <a:pt x="17795" y="5352"/>
                  <a:pt x="17795" y="5352"/>
                </a:cubicBezTo>
                <a:cubicBezTo>
                  <a:pt x="17772" y="5159"/>
                  <a:pt x="17442" y="4955"/>
                  <a:pt x="17135" y="4942"/>
                </a:cubicBezTo>
                <a:cubicBezTo>
                  <a:pt x="568" y="4283"/>
                  <a:pt x="568" y="4283"/>
                  <a:pt x="568" y="4283"/>
                </a:cubicBezTo>
                <a:cubicBezTo>
                  <a:pt x="261" y="4271"/>
                  <a:pt x="-22" y="4451"/>
                  <a:pt x="1" y="4644"/>
                </a:cubicBezTo>
                <a:cubicBezTo>
                  <a:pt x="235" y="6571"/>
                  <a:pt x="235" y="6571"/>
                  <a:pt x="235" y="6571"/>
                </a:cubicBezTo>
                <a:cubicBezTo>
                  <a:pt x="259" y="6763"/>
                  <a:pt x="589" y="6968"/>
                  <a:pt x="896" y="6981"/>
                </a:cubicBezTo>
                <a:cubicBezTo>
                  <a:pt x="3964" y="7103"/>
                  <a:pt x="3964" y="7103"/>
                  <a:pt x="3964" y="7103"/>
                </a:cubicBezTo>
                <a:cubicBezTo>
                  <a:pt x="4993" y="15582"/>
                  <a:pt x="4993" y="15582"/>
                  <a:pt x="4993" y="15582"/>
                </a:cubicBezTo>
                <a:cubicBezTo>
                  <a:pt x="1465" y="15441"/>
                  <a:pt x="1465" y="15441"/>
                  <a:pt x="1465" y="15441"/>
                </a:cubicBezTo>
                <a:cubicBezTo>
                  <a:pt x="1158" y="15429"/>
                  <a:pt x="1017" y="15519"/>
                  <a:pt x="887" y="15706"/>
                </a:cubicBezTo>
                <a:cubicBezTo>
                  <a:pt x="68" y="20276"/>
                  <a:pt x="68" y="20276"/>
                  <a:pt x="68" y="20276"/>
                </a:cubicBezTo>
                <a:cubicBezTo>
                  <a:pt x="79" y="20372"/>
                  <a:pt x="103" y="20565"/>
                  <a:pt x="268" y="20667"/>
                </a:cubicBezTo>
                <a:cubicBezTo>
                  <a:pt x="421" y="20673"/>
                  <a:pt x="586" y="20776"/>
                  <a:pt x="740" y="20782"/>
                </a:cubicBezTo>
                <a:cubicBezTo>
                  <a:pt x="20988" y="21588"/>
                  <a:pt x="20988" y="21588"/>
                  <a:pt x="20988" y="21588"/>
                </a:cubicBezTo>
                <a:cubicBezTo>
                  <a:pt x="20988" y="21588"/>
                  <a:pt x="20988" y="21588"/>
                  <a:pt x="20988" y="21588"/>
                </a:cubicBezTo>
                <a:cubicBezTo>
                  <a:pt x="21295" y="21600"/>
                  <a:pt x="21578" y="21420"/>
                  <a:pt x="21555" y="21227"/>
                </a:cubicBezTo>
                <a:cubicBezTo>
                  <a:pt x="21543" y="21130"/>
                  <a:pt x="21543" y="21130"/>
                  <a:pt x="21531" y="21034"/>
                </a:cubicBezTo>
                <a:close/>
                <a:moveTo>
                  <a:pt x="1416" y="6234"/>
                </a:moveTo>
                <a:cubicBezTo>
                  <a:pt x="1275" y="5078"/>
                  <a:pt x="1275" y="5078"/>
                  <a:pt x="1275" y="5078"/>
                </a:cubicBezTo>
                <a:cubicBezTo>
                  <a:pt x="16615" y="5689"/>
                  <a:pt x="16615" y="5689"/>
                  <a:pt x="16615" y="5689"/>
                </a:cubicBezTo>
                <a:cubicBezTo>
                  <a:pt x="16755" y="6845"/>
                  <a:pt x="16755" y="6845"/>
                  <a:pt x="16755" y="6845"/>
                </a:cubicBezTo>
                <a:cubicBezTo>
                  <a:pt x="13687" y="6723"/>
                  <a:pt x="13687" y="6723"/>
                  <a:pt x="13687" y="6723"/>
                </a:cubicBezTo>
                <a:cubicBezTo>
                  <a:pt x="13381" y="6711"/>
                  <a:pt x="13097" y="6891"/>
                  <a:pt x="13121" y="7084"/>
                </a:cubicBezTo>
                <a:cubicBezTo>
                  <a:pt x="14197" y="15948"/>
                  <a:pt x="14197" y="15948"/>
                  <a:pt x="14197" y="15948"/>
                </a:cubicBezTo>
                <a:cubicBezTo>
                  <a:pt x="12970" y="15899"/>
                  <a:pt x="12970" y="15899"/>
                  <a:pt x="12970" y="15899"/>
                </a:cubicBezTo>
                <a:cubicBezTo>
                  <a:pt x="11893" y="7035"/>
                  <a:pt x="11893" y="7035"/>
                  <a:pt x="11893" y="7035"/>
                </a:cubicBezTo>
                <a:cubicBezTo>
                  <a:pt x="11870" y="6842"/>
                  <a:pt x="11540" y="6637"/>
                  <a:pt x="11233" y="6625"/>
                </a:cubicBezTo>
                <a:cubicBezTo>
                  <a:pt x="6938" y="6454"/>
                  <a:pt x="6938" y="6454"/>
                  <a:pt x="6938" y="6454"/>
                </a:cubicBezTo>
                <a:cubicBezTo>
                  <a:pt x="6631" y="6442"/>
                  <a:pt x="6348" y="6622"/>
                  <a:pt x="6371" y="6815"/>
                </a:cubicBezTo>
                <a:cubicBezTo>
                  <a:pt x="7447" y="15679"/>
                  <a:pt x="7447" y="15679"/>
                  <a:pt x="7447" y="15679"/>
                </a:cubicBezTo>
                <a:cubicBezTo>
                  <a:pt x="6220" y="15630"/>
                  <a:pt x="6220" y="15630"/>
                  <a:pt x="6220" y="15630"/>
                </a:cubicBezTo>
                <a:cubicBezTo>
                  <a:pt x="5144" y="6766"/>
                  <a:pt x="5144" y="6766"/>
                  <a:pt x="5144" y="6766"/>
                </a:cubicBezTo>
                <a:cubicBezTo>
                  <a:pt x="5121" y="6573"/>
                  <a:pt x="4790" y="6369"/>
                  <a:pt x="4484" y="6356"/>
                </a:cubicBezTo>
                <a:lnTo>
                  <a:pt x="1416" y="6234"/>
                </a:lnTo>
                <a:close/>
                <a:moveTo>
                  <a:pt x="10713" y="7371"/>
                </a:moveTo>
                <a:cubicBezTo>
                  <a:pt x="11743" y="15850"/>
                  <a:pt x="11743" y="15850"/>
                  <a:pt x="11743" y="15850"/>
                </a:cubicBezTo>
                <a:cubicBezTo>
                  <a:pt x="8675" y="15728"/>
                  <a:pt x="8675" y="15728"/>
                  <a:pt x="8675" y="15728"/>
                </a:cubicBezTo>
                <a:cubicBezTo>
                  <a:pt x="7645" y="7249"/>
                  <a:pt x="7645" y="7249"/>
                  <a:pt x="7645" y="7249"/>
                </a:cubicBezTo>
                <a:lnTo>
                  <a:pt x="10713" y="7371"/>
                </a:lnTo>
                <a:close/>
                <a:moveTo>
                  <a:pt x="1413" y="20041"/>
                </a:moveTo>
                <a:cubicBezTo>
                  <a:pt x="2172" y="16236"/>
                  <a:pt x="2172" y="16236"/>
                  <a:pt x="2172" y="16236"/>
                </a:cubicBezTo>
                <a:cubicBezTo>
                  <a:pt x="18432" y="16884"/>
                  <a:pt x="18432" y="16884"/>
                  <a:pt x="18432" y="16884"/>
                </a:cubicBezTo>
                <a:cubicBezTo>
                  <a:pt x="20127" y="20786"/>
                  <a:pt x="20127" y="20786"/>
                  <a:pt x="20127" y="20786"/>
                </a:cubicBezTo>
                <a:lnTo>
                  <a:pt x="1413" y="20041"/>
                </a:lnTo>
                <a:close/>
                <a:moveTo>
                  <a:pt x="7071" y="3775"/>
                </a:moveTo>
                <a:cubicBezTo>
                  <a:pt x="8983" y="3180"/>
                  <a:pt x="8983" y="3180"/>
                  <a:pt x="8983" y="3180"/>
                </a:cubicBezTo>
                <a:cubicBezTo>
                  <a:pt x="11059" y="3933"/>
                  <a:pt x="11059" y="3933"/>
                  <a:pt x="11059" y="3933"/>
                </a:cubicBezTo>
                <a:cubicBezTo>
                  <a:pt x="10577" y="2476"/>
                  <a:pt x="10577" y="2476"/>
                  <a:pt x="10577" y="2476"/>
                </a:cubicBezTo>
                <a:cubicBezTo>
                  <a:pt x="11994" y="1573"/>
                  <a:pt x="11994" y="1573"/>
                  <a:pt x="11994" y="1573"/>
                </a:cubicBezTo>
                <a:cubicBezTo>
                  <a:pt x="9823" y="1295"/>
                  <a:pt x="9823" y="1295"/>
                  <a:pt x="9823" y="1295"/>
                </a:cubicBezTo>
                <a:cubicBezTo>
                  <a:pt x="8597" y="0"/>
                  <a:pt x="8597" y="0"/>
                  <a:pt x="8597" y="0"/>
                </a:cubicBezTo>
                <a:cubicBezTo>
                  <a:pt x="7675" y="1210"/>
                  <a:pt x="7675" y="1210"/>
                  <a:pt x="7675" y="1210"/>
                </a:cubicBezTo>
                <a:cubicBezTo>
                  <a:pt x="5551" y="1317"/>
                  <a:pt x="5551" y="1317"/>
                  <a:pt x="5551" y="1317"/>
                </a:cubicBezTo>
                <a:cubicBezTo>
                  <a:pt x="7202" y="2342"/>
                  <a:pt x="7202" y="2342"/>
                  <a:pt x="7202" y="2342"/>
                </a:cubicBezTo>
                <a:lnTo>
                  <a:pt x="7071" y="3775"/>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6" name="Freeform 35"/>
          <p:cNvSpPr/>
          <p:nvPr/>
        </p:nvSpPr>
        <p:spPr>
          <a:xfrm rot="16200000">
            <a:off x="6788208" y="2151951"/>
            <a:ext cx="425166" cy="53472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7" name="Freeform 49"/>
          <p:cNvSpPr/>
          <p:nvPr/>
        </p:nvSpPr>
        <p:spPr>
          <a:xfrm rot="14918719">
            <a:off x="6445072" y="1062401"/>
            <a:ext cx="667338" cy="711439"/>
          </a:xfrm>
          <a:custGeom>
            <a:avLst/>
            <a:gdLst/>
            <a:ahLst/>
            <a:cxnLst>
              <a:cxn ang="0">
                <a:pos x="wd2" y="hd2"/>
              </a:cxn>
              <a:cxn ang="5400000">
                <a:pos x="wd2" y="hd2"/>
              </a:cxn>
              <a:cxn ang="10800000">
                <a:pos x="wd2" y="hd2"/>
              </a:cxn>
              <a:cxn ang="16200000">
                <a:pos x="wd2" y="hd2"/>
              </a:cxn>
            </a:cxnLst>
            <a:rect l="0" t="0" r="r" b="b"/>
            <a:pathLst>
              <a:path w="21600" h="21304" extrusionOk="0">
                <a:moveTo>
                  <a:pt x="17713" y="15946"/>
                </a:moveTo>
                <a:cubicBezTo>
                  <a:pt x="21600" y="15949"/>
                  <a:pt x="21600" y="15949"/>
                  <a:pt x="21600" y="15949"/>
                </a:cubicBezTo>
                <a:cubicBezTo>
                  <a:pt x="17589" y="11506"/>
                  <a:pt x="17589" y="11506"/>
                  <a:pt x="17589" y="11506"/>
                </a:cubicBezTo>
                <a:cubicBezTo>
                  <a:pt x="18140" y="10351"/>
                  <a:pt x="18521" y="9007"/>
                  <a:pt x="18622" y="7685"/>
                </a:cubicBezTo>
                <a:cubicBezTo>
                  <a:pt x="18971" y="3107"/>
                  <a:pt x="15899" y="-296"/>
                  <a:pt x="11803" y="20"/>
                </a:cubicBezTo>
                <a:cubicBezTo>
                  <a:pt x="7613" y="344"/>
                  <a:pt x="3982" y="4265"/>
                  <a:pt x="3632" y="8842"/>
                </a:cubicBezTo>
                <a:cubicBezTo>
                  <a:pt x="3515" y="10368"/>
                  <a:pt x="3779" y="11763"/>
                  <a:pt x="4431" y="12927"/>
                </a:cubicBezTo>
                <a:cubicBezTo>
                  <a:pt x="0" y="17617"/>
                  <a:pt x="0" y="17617"/>
                  <a:pt x="0" y="17617"/>
                </a:cubicBezTo>
                <a:cubicBezTo>
                  <a:pt x="3934" y="17010"/>
                  <a:pt x="3934" y="17010"/>
                  <a:pt x="3934" y="17010"/>
                </a:cubicBezTo>
                <a:cubicBezTo>
                  <a:pt x="3328" y="21304"/>
                  <a:pt x="3328" y="21304"/>
                  <a:pt x="3328" y="21304"/>
                </a:cubicBezTo>
                <a:cubicBezTo>
                  <a:pt x="8069" y="16185"/>
                  <a:pt x="8069" y="16185"/>
                  <a:pt x="8069" y="16185"/>
                </a:cubicBezTo>
                <a:cubicBezTo>
                  <a:pt x="8791" y="16433"/>
                  <a:pt x="9613" y="16572"/>
                  <a:pt x="10544" y="16500"/>
                </a:cubicBezTo>
                <a:cubicBezTo>
                  <a:pt x="11568" y="16421"/>
                  <a:pt x="12616" y="16036"/>
                  <a:pt x="13485" y="15565"/>
                </a:cubicBezTo>
                <a:cubicBezTo>
                  <a:pt x="17666" y="20197"/>
                  <a:pt x="17666" y="20197"/>
                  <a:pt x="17666" y="20197"/>
                </a:cubicBezTo>
                <a:lnTo>
                  <a:pt x="17713" y="15946"/>
                </a:lnTo>
                <a:close/>
                <a:moveTo>
                  <a:pt x="7348" y="15937"/>
                </a:moveTo>
                <a:cubicBezTo>
                  <a:pt x="4329" y="19103"/>
                  <a:pt x="4329" y="19103"/>
                  <a:pt x="4329" y="19103"/>
                </a:cubicBezTo>
                <a:cubicBezTo>
                  <a:pt x="4741" y="16139"/>
                  <a:pt x="4741" y="16139"/>
                  <a:pt x="4741" y="16139"/>
                </a:cubicBezTo>
                <a:cubicBezTo>
                  <a:pt x="2025" y="16551"/>
                  <a:pt x="2025" y="16551"/>
                  <a:pt x="2025" y="16551"/>
                </a:cubicBezTo>
                <a:cubicBezTo>
                  <a:pt x="4749" y="13610"/>
                  <a:pt x="4749" y="13610"/>
                  <a:pt x="4749" y="13610"/>
                </a:cubicBezTo>
                <a:cubicBezTo>
                  <a:pt x="4842" y="13603"/>
                  <a:pt x="4834" y="13705"/>
                  <a:pt x="4919" y="13799"/>
                </a:cubicBezTo>
                <a:cubicBezTo>
                  <a:pt x="4912" y="13901"/>
                  <a:pt x="5005" y="13894"/>
                  <a:pt x="5005" y="13894"/>
                </a:cubicBezTo>
                <a:cubicBezTo>
                  <a:pt x="5082" y="14090"/>
                  <a:pt x="5253" y="14279"/>
                  <a:pt x="5338" y="14373"/>
                </a:cubicBezTo>
                <a:cubicBezTo>
                  <a:pt x="5424" y="14468"/>
                  <a:pt x="5424" y="14468"/>
                  <a:pt x="5517" y="14461"/>
                </a:cubicBezTo>
                <a:cubicBezTo>
                  <a:pt x="5594" y="14657"/>
                  <a:pt x="5765" y="14846"/>
                  <a:pt x="5943" y="14933"/>
                </a:cubicBezTo>
                <a:cubicBezTo>
                  <a:pt x="5943" y="14933"/>
                  <a:pt x="5943" y="14933"/>
                  <a:pt x="5943" y="14933"/>
                </a:cubicBezTo>
                <a:cubicBezTo>
                  <a:pt x="6114" y="15123"/>
                  <a:pt x="6199" y="15217"/>
                  <a:pt x="6378" y="15304"/>
                </a:cubicBezTo>
                <a:cubicBezTo>
                  <a:pt x="6463" y="15399"/>
                  <a:pt x="6463" y="15399"/>
                  <a:pt x="6556" y="15392"/>
                </a:cubicBezTo>
                <a:cubicBezTo>
                  <a:pt x="6642" y="15486"/>
                  <a:pt x="6820" y="15574"/>
                  <a:pt x="6998" y="15661"/>
                </a:cubicBezTo>
                <a:cubicBezTo>
                  <a:pt x="7084" y="15756"/>
                  <a:pt x="7084" y="15756"/>
                  <a:pt x="7169" y="15850"/>
                </a:cubicBezTo>
                <a:cubicBezTo>
                  <a:pt x="7262" y="15843"/>
                  <a:pt x="7262" y="15843"/>
                  <a:pt x="7348" y="15937"/>
                </a:cubicBezTo>
                <a:close/>
                <a:moveTo>
                  <a:pt x="8139" y="15270"/>
                </a:moveTo>
                <a:cubicBezTo>
                  <a:pt x="8046" y="15277"/>
                  <a:pt x="7867" y="15189"/>
                  <a:pt x="7774" y="15197"/>
                </a:cubicBezTo>
                <a:cubicBezTo>
                  <a:pt x="7689" y="15102"/>
                  <a:pt x="7689" y="15102"/>
                  <a:pt x="7596" y="15109"/>
                </a:cubicBezTo>
                <a:cubicBezTo>
                  <a:pt x="7511" y="15015"/>
                  <a:pt x="7417" y="15022"/>
                  <a:pt x="7332" y="14927"/>
                </a:cubicBezTo>
                <a:cubicBezTo>
                  <a:pt x="7247" y="14833"/>
                  <a:pt x="7154" y="14840"/>
                  <a:pt x="7068" y="14745"/>
                </a:cubicBezTo>
                <a:cubicBezTo>
                  <a:pt x="6975" y="14753"/>
                  <a:pt x="6983" y="14651"/>
                  <a:pt x="6890" y="14658"/>
                </a:cubicBezTo>
                <a:cubicBezTo>
                  <a:pt x="6712" y="14571"/>
                  <a:pt x="6541" y="14382"/>
                  <a:pt x="6456" y="14287"/>
                </a:cubicBezTo>
                <a:cubicBezTo>
                  <a:pt x="6362" y="14294"/>
                  <a:pt x="6370" y="14193"/>
                  <a:pt x="6370" y="14193"/>
                </a:cubicBezTo>
                <a:cubicBezTo>
                  <a:pt x="6285" y="14098"/>
                  <a:pt x="6106" y="14011"/>
                  <a:pt x="6021" y="13916"/>
                </a:cubicBezTo>
                <a:cubicBezTo>
                  <a:pt x="6029" y="13815"/>
                  <a:pt x="5936" y="13822"/>
                  <a:pt x="5850" y="13727"/>
                </a:cubicBezTo>
                <a:cubicBezTo>
                  <a:pt x="5858" y="13625"/>
                  <a:pt x="5773" y="13531"/>
                  <a:pt x="5688" y="13436"/>
                </a:cubicBezTo>
                <a:cubicBezTo>
                  <a:pt x="5602" y="13342"/>
                  <a:pt x="5602" y="13342"/>
                  <a:pt x="5517" y="13247"/>
                </a:cubicBezTo>
                <a:cubicBezTo>
                  <a:pt x="5432" y="13153"/>
                  <a:pt x="5439" y="13051"/>
                  <a:pt x="5354" y="12956"/>
                </a:cubicBezTo>
                <a:cubicBezTo>
                  <a:pt x="5269" y="12862"/>
                  <a:pt x="5269" y="12862"/>
                  <a:pt x="5183" y="12767"/>
                </a:cubicBezTo>
                <a:cubicBezTo>
                  <a:pt x="4625" y="11597"/>
                  <a:pt x="4268" y="10209"/>
                  <a:pt x="4377" y="8785"/>
                </a:cubicBezTo>
                <a:cubicBezTo>
                  <a:pt x="4688" y="4716"/>
                  <a:pt x="8017" y="1122"/>
                  <a:pt x="11741" y="834"/>
                </a:cubicBezTo>
                <a:cubicBezTo>
                  <a:pt x="15465" y="547"/>
                  <a:pt x="18281" y="3666"/>
                  <a:pt x="17970" y="7735"/>
                </a:cubicBezTo>
                <a:cubicBezTo>
                  <a:pt x="17877" y="8956"/>
                  <a:pt x="17411" y="10205"/>
                  <a:pt x="16868" y="11259"/>
                </a:cubicBezTo>
                <a:cubicBezTo>
                  <a:pt x="16860" y="11360"/>
                  <a:pt x="16860" y="11360"/>
                  <a:pt x="16860" y="11360"/>
                </a:cubicBezTo>
                <a:cubicBezTo>
                  <a:pt x="16759" y="11469"/>
                  <a:pt x="16651" y="11680"/>
                  <a:pt x="16542" y="11890"/>
                </a:cubicBezTo>
                <a:cubicBezTo>
                  <a:pt x="16449" y="11898"/>
                  <a:pt x="16441" y="11999"/>
                  <a:pt x="16340" y="12108"/>
                </a:cubicBezTo>
                <a:cubicBezTo>
                  <a:pt x="16239" y="12217"/>
                  <a:pt x="16138" y="12326"/>
                  <a:pt x="16038" y="12435"/>
                </a:cubicBezTo>
                <a:cubicBezTo>
                  <a:pt x="16030" y="12537"/>
                  <a:pt x="15929" y="12646"/>
                  <a:pt x="15929" y="12646"/>
                </a:cubicBezTo>
                <a:cubicBezTo>
                  <a:pt x="15828" y="12755"/>
                  <a:pt x="15727" y="12863"/>
                  <a:pt x="15626" y="12972"/>
                </a:cubicBezTo>
                <a:cubicBezTo>
                  <a:pt x="15525" y="13081"/>
                  <a:pt x="15518" y="13183"/>
                  <a:pt x="15425" y="13190"/>
                </a:cubicBezTo>
                <a:cubicBezTo>
                  <a:pt x="15324" y="13299"/>
                  <a:pt x="15223" y="13408"/>
                  <a:pt x="15122" y="13517"/>
                </a:cubicBezTo>
                <a:cubicBezTo>
                  <a:pt x="15122" y="13517"/>
                  <a:pt x="15021" y="13626"/>
                  <a:pt x="14928" y="13633"/>
                </a:cubicBezTo>
                <a:cubicBezTo>
                  <a:pt x="14920" y="13735"/>
                  <a:pt x="14819" y="13844"/>
                  <a:pt x="14726" y="13851"/>
                </a:cubicBezTo>
                <a:cubicBezTo>
                  <a:pt x="14524" y="14069"/>
                  <a:pt x="14230" y="14294"/>
                  <a:pt x="14036" y="14410"/>
                </a:cubicBezTo>
                <a:cubicBezTo>
                  <a:pt x="14036" y="14410"/>
                  <a:pt x="14036" y="14410"/>
                  <a:pt x="14036" y="14410"/>
                </a:cubicBezTo>
                <a:cubicBezTo>
                  <a:pt x="13842" y="14526"/>
                  <a:pt x="13741" y="14635"/>
                  <a:pt x="13555" y="14649"/>
                </a:cubicBezTo>
                <a:cubicBezTo>
                  <a:pt x="13547" y="14751"/>
                  <a:pt x="13454" y="14758"/>
                  <a:pt x="13361" y="14765"/>
                </a:cubicBezTo>
                <a:cubicBezTo>
                  <a:pt x="13260" y="14874"/>
                  <a:pt x="13260" y="14874"/>
                  <a:pt x="13260" y="14874"/>
                </a:cubicBezTo>
                <a:cubicBezTo>
                  <a:pt x="12391" y="15346"/>
                  <a:pt x="11537" y="15614"/>
                  <a:pt x="10606" y="15686"/>
                </a:cubicBezTo>
                <a:cubicBezTo>
                  <a:pt x="9675" y="15758"/>
                  <a:pt x="8853" y="15619"/>
                  <a:pt x="8139" y="15270"/>
                </a:cubicBezTo>
                <a:close/>
                <a:moveTo>
                  <a:pt x="14261" y="15100"/>
                </a:moveTo>
                <a:cubicBezTo>
                  <a:pt x="14261" y="15100"/>
                  <a:pt x="14354" y="15093"/>
                  <a:pt x="14354" y="15093"/>
                </a:cubicBezTo>
                <a:cubicBezTo>
                  <a:pt x="14548" y="14977"/>
                  <a:pt x="14648" y="14868"/>
                  <a:pt x="14749" y="14759"/>
                </a:cubicBezTo>
                <a:cubicBezTo>
                  <a:pt x="14842" y="14752"/>
                  <a:pt x="14850" y="14650"/>
                  <a:pt x="14943" y="14643"/>
                </a:cubicBezTo>
                <a:cubicBezTo>
                  <a:pt x="15137" y="14527"/>
                  <a:pt x="15238" y="14418"/>
                  <a:pt x="15339" y="14309"/>
                </a:cubicBezTo>
                <a:cubicBezTo>
                  <a:pt x="15440" y="14200"/>
                  <a:pt x="15440" y="14200"/>
                  <a:pt x="15440" y="14200"/>
                </a:cubicBezTo>
                <a:cubicBezTo>
                  <a:pt x="15642" y="13982"/>
                  <a:pt x="15836" y="13866"/>
                  <a:pt x="15944" y="13656"/>
                </a:cubicBezTo>
                <a:cubicBezTo>
                  <a:pt x="16037" y="13649"/>
                  <a:pt x="16037" y="13649"/>
                  <a:pt x="16045" y="13547"/>
                </a:cubicBezTo>
                <a:cubicBezTo>
                  <a:pt x="16239" y="13431"/>
                  <a:pt x="16348" y="13220"/>
                  <a:pt x="16550" y="13002"/>
                </a:cubicBezTo>
                <a:cubicBezTo>
                  <a:pt x="16550" y="13002"/>
                  <a:pt x="16550" y="13002"/>
                  <a:pt x="16550" y="13002"/>
                </a:cubicBezTo>
                <a:cubicBezTo>
                  <a:pt x="16751" y="12784"/>
                  <a:pt x="16860" y="12574"/>
                  <a:pt x="16961" y="12465"/>
                </a:cubicBezTo>
                <a:cubicBezTo>
                  <a:pt x="16969" y="12363"/>
                  <a:pt x="17062" y="12356"/>
                  <a:pt x="17069" y="12254"/>
                </a:cubicBezTo>
                <a:cubicBezTo>
                  <a:pt x="17069" y="12254"/>
                  <a:pt x="17069" y="12254"/>
                  <a:pt x="17069" y="12254"/>
                </a:cubicBezTo>
                <a:cubicBezTo>
                  <a:pt x="19715" y="15185"/>
                  <a:pt x="19715" y="15185"/>
                  <a:pt x="19715" y="15185"/>
                </a:cubicBezTo>
                <a:cubicBezTo>
                  <a:pt x="17030" y="15190"/>
                  <a:pt x="17030" y="15190"/>
                  <a:pt x="17030" y="15190"/>
                </a:cubicBezTo>
                <a:cubicBezTo>
                  <a:pt x="16991" y="18125"/>
                  <a:pt x="16991" y="18125"/>
                  <a:pt x="16991" y="18125"/>
                </a:cubicBezTo>
                <a:lnTo>
                  <a:pt x="14261" y="15100"/>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8" name="Freeform 52"/>
          <p:cNvSpPr/>
          <p:nvPr/>
        </p:nvSpPr>
        <p:spPr>
          <a:xfrm rot="17599384">
            <a:off x="6828032" y="5303067"/>
            <a:ext cx="435174" cy="425256"/>
          </a:xfrm>
          <a:custGeom>
            <a:avLst/>
            <a:gdLst/>
            <a:ahLst/>
            <a:cxnLst>
              <a:cxn ang="0">
                <a:pos x="wd2" y="hd2"/>
              </a:cxn>
              <a:cxn ang="5400000">
                <a:pos x="wd2" y="hd2"/>
              </a:cxn>
              <a:cxn ang="10800000">
                <a:pos x="wd2" y="hd2"/>
              </a:cxn>
              <a:cxn ang="16200000">
                <a:pos x="wd2" y="hd2"/>
              </a:cxn>
            </a:cxnLst>
            <a:rect l="0" t="0" r="r" b="b"/>
            <a:pathLst>
              <a:path w="20676" h="20793" extrusionOk="0">
                <a:moveTo>
                  <a:pt x="9422" y="30"/>
                </a:moveTo>
                <a:cubicBezTo>
                  <a:pt x="3769" y="-403"/>
                  <a:pt x="-462" y="3916"/>
                  <a:pt x="41" y="9608"/>
                </a:cubicBezTo>
                <a:cubicBezTo>
                  <a:pt x="544" y="15299"/>
                  <a:pt x="5600" y="20330"/>
                  <a:pt x="11254" y="20764"/>
                </a:cubicBezTo>
                <a:cubicBezTo>
                  <a:pt x="16907" y="21197"/>
                  <a:pt x="21138" y="16878"/>
                  <a:pt x="20635" y="11186"/>
                </a:cubicBezTo>
                <a:cubicBezTo>
                  <a:pt x="20132" y="5495"/>
                  <a:pt x="15076" y="464"/>
                  <a:pt x="9422" y="30"/>
                </a:cubicBezTo>
                <a:close/>
                <a:moveTo>
                  <a:pt x="11182" y="19951"/>
                </a:moveTo>
                <a:cubicBezTo>
                  <a:pt x="5932" y="19548"/>
                  <a:pt x="1315" y="14954"/>
                  <a:pt x="848" y="9670"/>
                </a:cubicBezTo>
                <a:cubicBezTo>
                  <a:pt x="382" y="4385"/>
                  <a:pt x="4244" y="441"/>
                  <a:pt x="9494" y="843"/>
                </a:cubicBezTo>
                <a:cubicBezTo>
                  <a:pt x="14744" y="1246"/>
                  <a:pt x="19361" y="5840"/>
                  <a:pt x="19828" y="11124"/>
                </a:cubicBezTo>
                <a:cubicBezTo>
                  <a:pt x="20294" y="16409"/>
                  <a:pt x="16432" y="20353"/>
                  <a:pt x="11182" y="19951"/>
                </a:cubicBezTo>
                <a:close/>
                <a:moveTo>
                  <a:pt x="3253" y="9652"/>
                </a:moveTo>
                <a:cubicBezTo>
                  <a:pt x="3289" y="10059"/>
                  <a:pt x="3289" y="10059"/>
                  <a:pt x="3289" y="10059"/>
                </a:cubicBezTo>
                <a:cubicBezTo>
                  <a:pt x="3666" y="14327"/>
                  <a:pt x="7101" y="18023"/>
                  <a:pt x="11038" y="18324"/>
                </a:cubicBezTo>
                <a:cubicBezTo>
                  <a:pt x="14975" y="18626"/>
                  <a:pt x="17800" y="15411"/>
                  <a:pt x="17423" y="11142"/>
                </a:cubicBezTo>
                <a:cubicBezTo>
                  <a:pt x="17387" y="10735"/>
                  <a:pt x="17387" y="10735"/>
                  <a:pt x="17387" y="10735"/>
                </a:cubicBezTo>
                <a:lnTo>
                  <a:pt x="3253" y="9652"/>
                </a:lnTo>
                <a:close/>
                <a:moveTo>
                  <a:pt x="10966" y="17511"/>
                </a:moveTo>
                <a:cubicBezTo>
                  <a:pt x="8443" y="17318"/>
                  <a:pt x="5977" y="15514"/>
                  <a:pt x="4752" y="12997"/>
                </a:cubicBezTo>
                <a:cubicBezTo>
                  <a:pt x="16463" y="13895"/>
                  <a:pt x="16463" y="13895"/>
                  <a:pt x="16463" y="13895"/>
                </a:cubicBezTo>
                <a:cubicBezTo>
                  <a:pt x="15669" y="16257"/>
                  <a:pt x="13591" y="17713"/>
                  <a:pt x="10966" y="17511"/>
                </a:cubicBezTo>
                <a:close/>
                <a:moveTo>
                  <a:pt x="16694" y="13105"/>
                </a:moveTo>
                <a:cubicBezTo>
                  <a:pt x="4478" y="12169"/>
                  <a:pt x="4478" y="12169"/>
                  <a:pt x="4478" y="12169"/>
                </a:cubicBezTo>
                <a:cubicBezTo>
                  <a:pt x="4232" y="11645"/>
                  <a:pt x="4077" y="11027"/>
                  <a:pt x="4032" y="10519"/>
                </a:cubicBezTo>
                <a:cubicBezTo>
                  <a:pt x="16853" y="11502"/>
                  <a:pt x="16853" y="11502"/>
                  <a:pt x="16853" y="11502"/>
                </a:cubicBezTo>
                <a:cubicBezTo>
                  <a:pt x="16797" y="12003"/>
                  <a:pt x="16750" y="12605"/>
                  <a:pt x="16694" y="13105"/>
                </a:cubicBezTo>
                <a:close/>
                <a:moveTo>
                  <a:pt x="13169" y="8393"/>
                </a:moveTo>
                <a:cubicBezTo>
                  <a:pt x="13775" y="8440"/>
                  <a:pt x="14235" y="7970"/>
                  <a:pt x="14181" y="7360"/>
                </a:cubicBezTo>
                <a:cubicBezTo>
                  <a:pt x="14127" y="6751"/>
                  <a:pt x="13577" y="6204"/>
                  <a:pt x="12972" y="6157"/>
                </a:cubicBezTo>
                <a:cubicBezTo>
                  <a:pt x="12366" y="6111"/>
                  <a:pt x="11906" y="6580"/>
                  <a:pt x="11960" y="7190"/>
                </a:cubicBezTo>
                <a:cubicBezTo>
                  <a:pt x="12014" y="7800"/>
                  <a:pt x="12563" y="8347"/>
                  <a:pt x="13169" y="8393"/>
                </a:cubicBezTo>
                <a:close/>
                <a:moveTo>
                  <a:pt x="7112" y="7929"/>
                </a:moveTo>
                <a:cubicBezTo>
                  <a:pt x="7718" y="7975"/>
                  <a:pt x="8177" y="7506"/>
                  <a:pt x="8124" y="6896"/>
                </a:cubicBezTo>
                <a:cubicBezTo>
                  <a:pt x="8070" y="6286"/>
                  <a:pt x="7520" y="5739"/>
                  <a:pt x="6914" y="5693"/>
                </a:cubicBezTo>
                <a:cubicBezTo>
                  <a:pt x="6309" y="5647"/>
                  <a:pt x="5849" y="6116"/>
                  <a:pt x="5903" y="6726"/>
                </a:cubicBezTo>
                <a:cubicBezTo>
                  <a:pt x="5957" y="7336"/>
                  <a:pt x="6506" y="7882"/>
                  <a:pt x="7112" y="7929"/>
                </a:cubicBez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299" name="Freeform 22"/>
          <p:cNvSpPr/>
          <p:nvPr/>
        </p:nvSpPr>
        <p:spPr>
          <a:xfrm rot="18047836">
            <a:off x="3364326" y="325888"/>
            <a:ext cx="631910" cy="457600"/>
          </a:xfrm>
          <a:custGeom>
            <a:avLst/>
            <a:gdLst/>
            <a:ahLst/>
            <a:cxnLst>
              <a:cxn ang="0">
                <a:pos x="wd2" y="hd2"/>
              </a:cxn>
              <a:cxn ang="5400000">
                <a:pos x="wd2" y="hd2"/>
              </a:cxn>
              <a:cxn ang="10800000">
                <a:pos x="wd2" y="hd2"/>
              </a:cxn>
              <a:cxn ang="16200000">
                <a:pos x="wd2" y="hd2"/>
              </a:cxn>
            </a:cxnLst>
            <a:rect l="0" t="0" r="r" b="b"/>
            <a:pathLst>
              <a:path w="21600" h="21600" extrusionOk="0">
                <a:moveTo>
                  <a:pt x="20844" y="2627"/>
                </a:moveTo>
                <a:cubicBezTo>
                  <a:pt x="20763" y="1444"/>
                  <a:pt x="20763" y="1444"/>
                  <a:pt x="20763" y="1444"/>
                </a:cubicBezTo>
                <a:cubicBezTo>
                  <a:pt x="10790" y="0"/>
                  <a:pt x="10790" y="0"/>
                  <a:pt x="10790" y="0"/>
                </a:cubicBezTo>
                <a:cubicBezTo>
                  <a:pt x="7267" y="17933"/>
                  <a:pt x="7267" y="17933"/>
                  <a:pt x="7267" y="17933"/>
                </a:cubicBezTo>
                <a:cubicBezTo>
                  <a:pt x="2205" y="6368"/>
                  <a:pt x="2205" y="6368"/>
                  <a:pt x="2205" y="6368"/>
                </a:cubicBezTo>
                <a:cubicBezTo>
                  <a:pt x="0" y="6049"/>
                  <a:pt x="0" y="6049"/>
                  <a:pt x="0" y="6049"/>
                </a:cubicBezTo>
                <a:cubicBezTo>
                  <a:pt x="81" y="7232"/>
                  <a:pt x="81" y="7232"/>
                  <a:pt x="81" y="7232"/>
                </a:cubicBezTo>
                <a:cubicBezTo>
                  <a:pt x="1807" y="7482"/>
                  <a:pt x="1807" y="7482"/>
                  <a:pt x="1807" y="7482"/>
                </a:cubicBezTo>
                <a:cubicBezTo>
                  <a:pt x="7544" y="20608"/>
                  <a:pt x="7544" y="20608"/>
                  <a:pt x="7544" y="20608"/>
                </a:cubicBezTo>
                <a:cubicBezTo>
                  <a:pt x="11446" y="1266"/>
                  <a:pt x="11446" y="1266"/>
                  <a:pt x="11446" y="1266"/>
                </a:cubicBezTo>
                <a:lnTo>
                  <a:pt x="20844" y="2627"/>
                </a:lnTo>
                <a:close/>
                <a:moveTo>
                  <a:pt x="17679" y="10512"/>
                </a:moveTo>
                <a:cubicBezTo>
                  <a:pt x="14837" y="14785"/>
                  <a:pt x="14837" y="14785"/>
                  <a:pt x="14837" y="14785"/>
                </a:cubicBezTo>
                <a:cubicBezTo>
                  <a:pt x="11350" y="9596"/>
                  <a:pt x="11350" y="9596"/>
                  <a:pt x="11350" y="9596"/>
                </a:cubicBezTo>
                <a:cubicBezTo>
                  <a:pt x="10921" y="10265"/>
                  <a:pt x="10921" y="10265"/>
                  <a:pt x="10921" y="10265"/>
                </a:cubicBezTo>
                <a:cubicBezTo>
                  <a:pt x="14322" y="15588"/>
                  <a:pt x="14322" y="15588"/>
                  <a:pt x="14322" y="15588"/>
                </a:cubicBezTo>
                <a:cubicBezTo>
                  <a:pt x="11576" y="19875"/>
                  <a:pt x="11576" y="19875"/>
                  <a:pt x="11576" y="19875"/>
                </a:cubicBezTo>
                <a:cubicBezTo>
                  <a:pt x="12106" y="20683"/>
                  <a:pt x="12106" y="20683"/>
                  <a:pt x="12106" y="20683"/>
                </a:cubicBezTo>
                <a:cubicBezTo>
                  <a:pt x="14948" y="16411"/>
                  <a:pt x="14948" y="16411"/>
                  <a:pt x="14948" y="16411"/>
                </a:cubicBezTo>
                <a:cubicBezTo>
                  <a:pt x="18435" y="21600"/>
                  <a:pt x="18435" y="21600"/>
                  <a:pt x="18435" y="21600"/>
                </a:cubicBezTo>
                <a:cubicBezTo>
                  <a:pt x="18960" y="20944"/>
                  <a:pt x="18960" y="20944"/>
                  <a:pt x="18960" y="20944"/>
                </a:cubicBezTo>
                <a:cubicBezTo>
                  <a:pt x="15473" y="15755"/>
                  <a:pt x="15473" y="15755"/>
                  <a:pt x="15473" y="15755"/>
                </a:cubicBezTo>
                <a:cubicBezTo>
                  <a:pt x="18304" y="11335"/>
                  <a:pt x="18304" y="11335"/>
                  <a:pt x="18304" y="11335"/>
                </a:cubicBezTo>
                <a:lnTo>
                  <a:pt x="17679" y="10512"/>
                </a:lnTo>
                <a:close/>
                <a:moveTo>
                  <a:pt x="20283" y="9718"/>
                </a:moveTo>
                <a:cubicBezTo>
                  <a:pt x="20465" y="9598"/>
                  <a:pt x="20722" y="9196"/>
                  <a:pt x="20979" y="8795"/>
                </a:cubicBezTo>
                <a:cubicBezTo>
                  <a:pt x="21237" y="8393"/>
                  <a:pt x="21388" y="7829"/>
                  <a:pt x="21348" y="7238"/>
                </a:cubicBezTo>
                <a:cubicBezTo>
                  <a:pt x="21308" y="6646"/>
                  <a:pt x="21192" y="6337"/>
                  <a:pt x="20884" y="6000"/>
                </a:cubicBezTo>
                <a:cubicBezTo>
                  <a:pt x="20672" y="5676"/>
                  <a:pt x="20384" y="5634"/>
                  <a:pt x="20096" y="5593"/>
                </a:cubicBezTo>
                <a:cubicBezTo>
                  <a:pt x="19713" y="5537"/>
                  <a:pt x="19521" y="5509"/>
                  <a:pt x="19339" y="5629"/>
                </a:cubicBezTo>
                <a:cubicBezTo>
                  <a:pt x="19254" y="5763"/>
                  <a:pt x="19072" y="5883"/>
                  <a:pt x="18986" y="6017"/>
                </a:cubicBezTo>
                <a:cubicBezTo>
                  <a:pt x="19420" y="6812"/>
                  <a:pt x="19420" y="6812"/>
                  <a:pt x="19420" y="6812"/>
                </a:cubicBezTo>
                <a:cubicBezTo>
                  <a:pt x="19592" y="6544"/>
                  <a:pt x="19773" y="6424"/>
                  <a:pt x="20061" y="6466"/>
                </a:cubicBezTo>
                <a:cubicBezTo>
                  <a:pt x="20349" y="6508"/>
                  <a:pt x="20551" y="6683"/>
                  <a:pt x="20667" y="6993"/>
                </a:cubicBezTo>
                <a:cubicBezTo>
                  <a:pt x="20773" y="7154"/>
                  <a:pt x="20793" y="7450"/>
                  <a:pt x="20707" y="7584"/>
                </a:cubicBezTo>
                <a:cubicBezTo>
                  <a:pt x="20631" y="7866"/>
                  <a:pt x="20470" y="8282"/>
                  <a:pt x="20031" y="8804"/>
                </a:cubicBezTo>
                <a:cubicBezTo>
                  <a:pt x="19687" y="9339"/>
                  <a:pt x="19420" y="9593"/>
                  <a:pt x="19228" y="9566"/>
                </a:cubicBezTo>
                <a:cubicBezTo>
                  <a:pt x="19299" y="10600"/>
                  <a:pt x="19299" y="10600"/>
                  <a:pt x="19299" y="10600"/>
                </a:cubicBezTo>
                <a:cubicBezTo>
                  <a:pt x="21600" y="10934"/>
                  <a:pt x="21600" y="10934"/>
                  <a:pt x="21600" y="10934"/>
                </a:cubicBezTo>
                <a:cubicBezTo>
                  <a:pt x="21529" y="9899"/>
                  <a:pt x="21529" y="9899"/>
                  <a:pt x="21529" y="9899"/>
                </a:cubicBezTo>
                <a:lnTo>
                  <a:pt x="20283" y="9718"/>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300" name="Freeform 42"/>
          <p:cNvSpPr/>
          <p:nvPr/>
        </p:nvSpPr>
        <p:spPr>
          <a:xfrm rot="14487004">
            <a:off x="1978639" y="216645"/>
            <a:ext cx="243986" cy="306338"/>
          </a:xfrm>
          <a:custGeom>
            <a:avLst/>
            <a:gdLst/>
            <a:ahLst/>
            <a:cxnLst>
              <a:cxn ang="0">
                <a:pos x="wd2" y="hd2"/>
              </a:cxn>
              <a:cxn ang="5400000">
                <a:pos x="wd2" y="hd2"/>
              </a:cxn>
              <a:cxn ang="10800000">
                <a:pos x="wd2" y="hd2"/>
              </a:cxn>
              <a:cxn ang="16200000">
                <a:pos x="wd2" y="hd2"/>
              </a:cxn>
            </a:cxnLst>
            <a:rect l="0" t="0" r="r" b="b"/>
            <a:pathLst>
              <a:path w="21600" h="21600" extrusionOk="0">
                <a:moveTo>
                  <a:pt x="11484" y="691"/>
                </a:moveTo>
                <a:cubicBezTo>
                  <a:pt x="7299" y="1049"/>
                  <a:pt x="3570" y="4587"/>
                  <a:pt x="3148" y="8600"/>
                </a:cubicBezTo>
                <a:cubicBezTo>
                  <a:pt x="2866" y="11275"/>
                  <a:pt x="5106" y="13450"/>
                  <a:pt x="5195" y="13537"/>
                </a:cubicBezTo>
                <a:cubicBezTo>
                  <a:pt x="5643" y="13972"/>
                  <a:pt x="6031" y="14981"/>
                  <a:pt x="5960" y="15649"/>
                </a:cubicBezTo>
                <a:cubicBezTo>
                  <a:pt x="5850" y="16700"/>
                  <a:pt x="6666" y="17388"/>
                  <a:pt x="7762" y="17294"/>
                </a:cubicBezTo>
                <a:cubicBezTo>
                  <a:pt x="11747" y="16953"/>
                  <a:pt x="11747" y="16953"/>
                  <a:pt x="11747" y="16953"/>
                </a:cubicBezTo>
                <a:cubicBezTo>
                  <a:pt x="12843" y="16859"/>
                  <a:pt x="13820" y="16018"/>
                  <a:pt x="13930" y="14967"/>
                </a:cubicBezTo>
                <a:cubicBezTo>
                  <a:pt x="14001" y="14298"/>
                  <a:pt x="14610" y="13205"/>
                  <a:pt x="15158" y="12684"/>
                </a:cubicBezTo>
                <a:cubicBezTo>
                  <a:pt x="15268" y="12580"/>
                  <a:pt x="18010" y="9979"/>
                  <a:pt x="18291" y="7304"/>
                </a:cubicBezTo>
                <a:cubicBezTo>
                  <a:pt x="18714" y="3291"/>
                  <a:pt x="15668" y="333"/>
                  <a:pt x="11484" y="691"/>
                </a:cubicBezTo>
                <a:close/>
                <a:moveTo>
                  <a:pt x="14720" y="12154"/>
                </a:moveTo>
                <a:cubicBezTo>
                  <a:pt x="13952" y="12882"/>
                  <a:pt x="13224" y="14175"/>
                  <a:pt x="13133" y="15035"/>
                </a:cubicBezTo>
                <a:cubicBezTo>
                  <a:pt x="13073" y="15608"/>
                  <a:pt x="12525" y="16129"/>
                  <a:pt x="11827" y="16189"/>
                </a:cubicBezTo>
                <a:cubicBezTo>
                  <a:pt x="7842" y="16530"/>
                  <a:pt x="7842" y="16530"/>
                  <a:pt x="7842" y="16530"/>
                </a:cubicBezTo>
                <a:cubicBezTo>
                  <a:pt x="7145" y="16589"/>
                  <a:pt x="6697" y="16154"/>
                  <a:pt x="6757" y="15581"/>
                </a:cubicBezTo>
                <a:cubicBezTo>
                  <a:pt x="6848" y="14721"/>
                  <a:pt x="6480" y="13522"/>
                  <a:pt x="5754" y="12921"/>
                </a:cubicBezTo>
                <a:cubicBezTo>
                  <a:pt x="5754" y="12921"/>
                  <a:pt x="3694" y="10920"/>
                  <a:pt x="3945" y="8532"/>
                </a:cubicBezTo>
                <a:cubicBezTo>
                  <a:pt x="4317" y="4997"/>
                  <a:pt x="7717" y="1771"/>
                  <a:pt x="11403" y="1455"/>
                </a:cubicBezTo>
                <a:cubicBezTo>
                  <a:pt x="15189" y="1131"/>
                  <a:pt x="17866" y="3837"/>
                  <a:pt x="17494" y="7372"/>
                </a:cubicBezTo>
                <a:cubicBezTo>
                  <a:pt x="17243" y="9760"/>
                  <a:pt x="14720" y="12154"/>
                  <a:pt x="14720" y="12154"/>
                </a:cubicBezTo>
                <a:close/>
                <a:moveTo>
                  <a:pt x="5447" y="20522"/>
                </a:moveTo>
                <a:cubicBezTo>
                  <a:pt x="13418" y="19839"/>
                  <a:pt x="13418" y="19839"/>
                  <a:pt x="13418" y="19839"/>
                </a:cubicBezTo>
                <a:cubicBezTo>
                  <a:pt x="13699" y="17164"/>
                  <a:pt x="13699" y="17164"/>
                  <a:pt x="13699" y="17164"/>
                </a:cubicBezTo>
                <a:cubicBezTo>
                  <a:pt x="5729" y="17847"/>
                  <a:pt x="5729" y="17847"/>
                  <a:pt x="5729" y="17847"/>
                </a:cubicBezTo>
                <a:lnTo>
                  <a:pt x="5447" y="20522"/>
                </a:lnTo>
                <a:close/>
                <a:moveTo>
                  <a:pt x="6446" y="18543"/>
                </a:moveTo>
                <a:cubicBezTo>
                  <a:pt x="12822" y="17997"/>
                  <a:pt x="12822" y="17997"/>
                  <a:pt x="12822" y="17997"/>
                </a:cubicBezTo>
                <a:cubicBezTo>
                  <a:pt x="12701" y="19143"/>
                  <a:pt x="12701" y="19143"/>
                  <a:pt x="12701" y="19143"/>
                </a:cubicBezTo>
                <a:cubicBezTo>
                  <a:pt x="6325" y="19689"/>
                  <a:pt x="6325" y="19689"/>
                  <a:pt x="6325" y="19689"/>
                </a:cubicBezTo>
                <a:lnTo>
                  <a:pt x="6446" y="18543"/>
                </a:lnTo>
                <a:close/>
                <a:moveTo>
                  <a:pt x="6124" y="21600"/>
                </a:moveTo>
                <a:cubicBezTo>
                  <a:pt x="12500" y="21054"/>
                  <a:pt x="12500" y="21054"/>
                  <a:pt x="12500" y="21054"/>
                </a:cubicBezTo>
                <a:cubicBezTo>
                  <a:pt x="12580" y="20290"/>
                  <a:pt x="12580" y="20290"/>
                  <a:pt x="12580" y="20290"/>
                </a:cubicBezTo>
                <a:cubicBezTo>
                  <a:pt x="6204" y="20836"/>
                  <a:pt x="6204" y="20836"/>
                  <a:pt x="6204" y="20836"/>
                </a:cubicBezTo>
                <a:lnTo>
                  <a:pt x="6124" y="21600"/>
                </a:lnTo>
                <a:close/>
                <a:moveTo>
                  <a:pt x="0" y="8491"/>
                </a:moveTo>
                <a:cubicBezTo>
                  <a:pt x="1993" y="8320"/>
                  <a:pt x="1993" y="8320"/>
                  <a:pt x="1993" y="8320"/>
                </a:cubicBezTo>
                <a:cubicBezTo>
                  <a:pt x="2073" y="7556"/>
                  <a:pt x="2073" y="7556"/>
                  <a:pt x="2073" y="7556"/>
                </a:cubicBezTo>
                <a:cubicBezTo>
                  <a:pt x="80" y="7726"/>
                  <a:pt x="80" y="7726"/>
                  <a:pt x="80" y="7726"/>
                </a:cubicBezTo>
                <a:lnTo>
                  <a:pt x="0" y="8491"/>
                </a:lnTo>
                <a:close/>
                <a:moveTo>
                  <a:pt x="17918" y="1465"/>
                </a:moveTo>
                <a:cubicBezTo>
                  <a:pt x="18356" y="1996"/>
                  <a:pt x="18356" y="1996"/>
                  <a:pt x="18356" y="1996"/>
                </a:cubicBezTo>
                <a:cubicBezTo>
                  <a:pt x="19991" y="531"/>
                  <a:pt x="19991" y="531"/>
                  <a:pt x="19991" y="531"/>
                </a:cubicBezTo>
                <a:cubicBezTo>
                  <a:pt x="19554" y="0"/>
                  <a:pt x="19554" y="0"/>
                  <a:pt x="19554" y="0"/>
                </a:cubicBezTo>
                <a:lnTo>
                  <a:pt x="17918" y="1465"/>
                </a:lnTo>
                <a:close/>
                <a:moveTo>
                  <a:pt x="4768" y="2591"/>
                </a:moveTo>
                <a:cubicBezTo>
                  <a:pt x="3414" y="1382"/>
                  <a:pt x="3414" y="1382"/>
                  <a:pt x="3414" y="1382"/>
                </a:cubicBezTo>
                <a:cubicBezTo>
                  <a:pt x="2855" y="1997"/>
                  <a:pt x="2855" y="1997"/>
                  <a:pt x="2855" y="1997"/>
                </a:cubicBezTo>
                <a:cubicBezTo>
                  <a:pt x="4209" y="3207"/>
                  <a:pt x="4209" y="3207"/>
                  <a:pt x="4209" y="3207"/>
                </a:cubicBezTo>
                <a:lnTo>
                  <a:pt x="4768" y="2591"/>
                </a:lnTo>
                <a:close/>
                <a:moveTo>
                  <a:pt x="19607" y="6055"/>
                </a:moveTo>
                <a:cubicBezTo>
                  <a:pt x="19527" y="6819"/>
                  <a:pt x="19527" y="6819"/>
                  <a:pt x="19527" y="6819"/>
                </a:cubicBezTo>
                <a:cubicBezTo>
                  <a:pt x="21520" y="6648"/>
                  <a:pt x="21520" y="6648"/>
                  <a:pt x="21520" y="6648"/>
                </a:cubicBezTo>
                <a:cubicBezTo>
                  <a:pt x="21600" y="5884"/>
                  <a:pt x="21600" y="5884"/>
                  <a:pt x="21600" y="5884"/>
                </a:cubicBezTo>
                <a:lnTo>
                  <a:pt x="19607" y="6055"/>
                </a:lnTo>
                <a:close/>
                <a:moveTo>
                  <a:pt x="5181" y="8047"/>
                </a:moveTo>
                <a:cubicBezTo>
                  <a:pt x="5978" y="7979"/>
                  <a:pt x="5978" y="7979"/>
                  <a:pt x="5978" y="7979"/>
                </a:cubicBezTo>
                <a:cubicBezTo>
                  <a:pt x="6199" y="5877"/>
                  <a:pt x="8173" y="4004"/>
                  <a:pt x="10365" y="3816"/>
                </a:cubicBezTo>
                <a:cubicBezTo>
                  <a:pt x="10445" y="3052"/>
                  <a:pt x="10445" y="3052"/>
                  <a:pt x="10445" y="3052"/>
                </a:cubicBezTo>
                <a:cubicBezTo>
                  <a:pt x="7855" y="3274"/>
                  <a:pt x="5442" y="5563"/>
                  <a:pt x="5181" y="8047"/>
                </a:cubicBez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301" name="Freeform 25"/>
          <p:cNvSpPr/>
          <p:nvPr/>
        </p:nvSpPr>
        <p:spPr>
          <a:xfrm rot="17087402">
            <a:off x="2713822" y="563826"/>
            <a:ext cx="168350" cy="323263"/>
          </a:xfrm>
          <a:custGeom>
            <a:avLst/>
            <a:gdLst/>
            <a:ahLst/>
            <a:cxnLst>
              <a:cxn ang="0">
                <a:pos x="wd2" y="hd2"/>
              </a:cxn>
              <a:cxn ang="5400000">
                <a:pos x="wd2" y="hd2"/>
              </a:cxn>
              <a:cxn ang="10800000">
                <a:pos x="wd2" y="hd2"/>
              </a:cxn>
              <a:cxn ang="16200000">
                <a:pos x="wd2" y="hd2"/>
              </a:cxn>
            </a:cxnLst>
            <a:rect l="0" t="0" r="r" b="b"/>
            <a:pathLst>
              <a:path w="21600" h="21600" extrusionOk="0">
                <a:moveTo>
                  <a:pt x="151" y="1553"/>
                </a:moveTo>
                <a:cubicBezTo>
                  <a:pt x="634" y="6505"/>
                  <a:pt x="4756" y="9735"/>
                  <a:pt x="9530" y="10275"/>
                </a:cubicBezTo>
                <a:cubicBezTo>
                  <a:pt x="9615" y="11149"/>
                  <a:pt x="9615" y="11149"/>
                  <a:pt x="9615" y="11149"/>
                </a:cubicBezTo>
                <a:cubicBezTo>
                  <a:pt x="10838" y="11188"/>
                  <a:pt x="10838" y="11188"/>
                  <a:pt x="10838" y="11188"/>
                </a:cubicBezTo>
                <a:cubicBezTo>
                  <a:pt x="12060" y="11228"/>
                  <a:pt x="12060" y="11228"/>
                  <a:pt x="12060" y="11228"/>
                </a:cubicBezTo>
                <a:cubicBezTo>
                  <a:pt x="11975" y="10354"/>
                  <a:pt x="11975" y="10354"/>
                  <a:pt x="11975" y="10354"/>
                </a:cubicBezTo>
                <a:cubicBezTo>
                  <a:pt x="16827" y="10123"/>
                  <a:pt x="20191" y="7134"/>
                  <a:pt x="19709" y="2182"/>
                </a:cubicBezTo>
                <a:cubicBezTo>
                  <a:pt x="19671" y="1794"/>
                  <a:pt x="19671" y="1794"/>
                  <a:pt x="19671" y="1794"/>
                </a:cubicBezTo>
                <a:cubicBezTo>
                  <a:pt x="113" y="1165"/>
                  <a:pt x="113" y="1165"/>
                  <a:pt x="113" y="1165"/>
                </a:cubicBezTo>
                <a:lnTo>
                  <a:pt x="151" y="1553"/>
                </a:lnTo>
                <a:close/>
                <a:moveTo>
                  <a:pt x="10687" y="9635"/>
                </a:moveTo>
                <a:cubicBezTo>
                  <a:pt x="7936" y="9546"/>
                  <a:pt x="5397" y="8497"/>
                  <a:pt x="3699" y="6700"/>
                </a:cubicBezTo>
                <a:cubicBezTo>
                  <a:pt x="17145" y="7133"/>
                  <a:pt x="17145" y="7133"/>
                  <a:pt x="17145" y="7133"/>
                </a:cubicBezTo>
                <a:cubicBezTo>
                  <a:pt x="15787" y="8831"/>
                  <a:pt x="13437" y="9723"/>
                  <a:pt x="10687" y="9635"/>
                </a:cubicBezTo>
                <a:close/>
                <a:moveTo>
                  <a:pt x="18524" y="2531"/>
                </a:moveTo>
                <a:cubicBezTo>
                  <a:pt x="18676" y="4085"/>
                  <a:pt x="18340" y="5332"/>
                  <a:pt x="17680" y="6376"/>
                </a:cubicBezTo>
                <a:cubicBezTo>
                  <a:pt x="3012" y="5904"/>
                  <a:pt x="3012" y="5904"/>
                  <a:pt x="3012" y="5904"/>
                </a:cubicBezTo>
                <a:cubicBezTo>
                  <a:pt x="3012" y="5904"/>
                  <a:pt x="3012" y="5904"/>
                  <a:pt x="3012" y="5904"/>
                </a:cubicBezTo>
                <a:cubicBezTo>
                  <a:pt x="2144" y="4811"/>
                  <a:pt x="1563" y="3534"/>
                  <a:pt x="1411" y="1981"/>
                </a:cubicBezTo>
                <a:lnTo>
                  <a:pt x="18524" y="2531"/>
                </a:lnTo>
                <a:close/>
                <a:moveTo>
                  <a:pt x="1891" y="19418"/>
                </a:moveTo>
                <a:cubicBezTo>
                  <a:pt x="1929" y="19806"/>
                  <a:pt x="1929" y="19806"/>
                  <a:pt x="1929" y="19806"/>
                </a:cubicBezTo>
                <a:cubicBezTo>
                  <a:pt x="21487" y="20435"/>
                  <a:pt x="21487" y="20435"/>
                  <a:pt x="21487" y="20435"/>
                </a:cubicBezTo>
                <a:cubicBezTo>
                  <a:pt x="21449" y="20047"/>
                  <a:pt x="21449" y="20047"/>
                  <a:pt x="21449" y="20047"/>
                </a:cubicBezTo>
                <a:cubicBezTo>
                  <a:pt x="20929" y="14707"/>
                  <a:pt x="16186" y="11360"/>
                  <a:pt x="10838" y="11188"/>
                </a:cubicBezTo>
                <a:cubicBezTo>
                  <a:pt x="5490" y="11016"/>
                  <a:pt x="1371" y="14078"/>
                  <a:pt x="1891" y="19418"/>
                </a:cubicBezTo>
                <a:close/>
                <a:moveTo>
                  <a:pt x="11525" y="11985"/>
                </a:moveTo>
                <a:cubicBezTo>
                  <a:pt x="15211" y="12297"/>
                  <a:pt x="18456" y="14337"/>
                  <a:pt x="19703" y="17764"/>
                </a:cubicBezTo>
                <a:cubicBezTo>
                  <a:pt x="18243" y="16846"/>
                  <a:pt x="14721" y="15088"/>
                  <a:pt x="11789" y="14703"/>
                </a:cubicBezTo>
                <a:lnTo>
                  <a:pt x="11525" y="11985"/>
                </a:lnTo>
                <a:close/>
                <a:moveTo>
                  <a:pt x="19645" y="18730"/>
                </a:moveTo>
                <a:cubicBezTo>
                  <a:pt x="19932" y="18546"/>
                  <a:pt x="19932" y="18546"/>
                  <a:pt x="19932" y="18546"/>
                </a:cubicBezTo>
                <a:cubicBezTo>
                  <a:pt x="20113" y="18842"/>
                  <a:pt x="20151" y="19231"/>
                  <a:pt x="20189" y="19619"/>
                </a:cubicBezTo>
                <a:cubicBezTo>
                  <a:pt x="3076" y="19069"/>
                  <a:pt x="3076" y="19069"/>
                  <a:pt x="3076" y="19069"/>
                </a:cubicBezTo>
                <a:cubicBezTo>
                  <a:pt x="3038" y="18680"/>
                  <a:pt x="3000" y="18292"/>
                  <a:pt x="3125" y="18005"/>
                </a:cubicBezTo>
                <a:cubicBezTo>
                  <a:pt x="3449" y="18209"/>
                  <a:pt x="3449" y="18209"/>
                  <a:pt x="3449" y="18209"/>
                </a:cubicBezTo>
                <a:cubicBezTo>
                  <a:pt x="3449" y="18209"/>
                  <a:pt x="7892" y="15352"/>
                  <a:pt x="11254" y="15460"/>
                </a:cubicBezTo>
                <a:cubicBezTo>
                  <a:pt x="14615" y="15568"/>
                  <a:pt x="19645" y="18730"/>
                  <a:pt x="19645" y="18730"/>
                </a:cubicBezTo>
                <a:close/>
                <a:moveTo>
                  <a:pt x="10302" y="11945"/>
                </a:moveTo>
                <a:cubicBezTo>
                  <a:pt x="10567" y="14664"/>
                  <a:pt x="10567" y="14664"/>
                  <a:pt x="10567" y="14664"/>
                </a:cubicBezTo>
                <a:cubicBezTo>
                  <a:pt x="7692" y="14862"/>
                  <a:pt x="4492" y="16404"/>
                  <a:pt x="3202" y="17234"/>
                </a:cubicBezTo>
                <a:cubicBezTo>
                  <a:pt x="3787" y="13865"/>
                  <a:pt x="6654" y="12022"/>
                  <a:pt x="10302" y="11945"/>
                </a:cubicBezTo>
                <a:close/>
                <a:moveTo>
                  <a:pt x="0" y="0"/>
                </a:moveTo>
                <a:cubicBezTo>
                  <a:pt x="76" y="777"/>
                  <a:pt x="76" y="777"/>
                  <a:pt x="76" y="777"/>
                </a:cubicBezTo>
                <a:cubicBezTo>
                  <a:pt x="19633" y="1406"/>
                  <a:pt x="19633" y="1406"/>
                  <a:pt x="19633" y="1406"/>
                </a:cubicBezTo>
                <a:cubicBezTo>
                  <a:pt x="19557" y="629"/>
                  <a:pt x="19557" y="629"/>
                  <a:pt x="19557" y="629"/>
                </a:cubicBezTo>
                <a:lnTo>
                  <a:pt x="0" y="0"/>
                </a:lnTo>
                <a:close/>
                <a:moveTo>
                  <a:pt x="2043" y="20971"/>
                </a:moveTo>
                <a:cubicBezTo>
                  <a:pt x="21600" y="21600"/>
                  <a:pt x="21600" y="21600"/>
                  <a:pt x="21600" y="21600"/>
                </a:cubicBezTo>
                <a:cubicBezTo>
                  <a:pt x="21524" y="20823"/>
                  <a:pt x="21524" y="20823"/>
                  <a:pt x="21524" y="20823"/>
                </a:cubicBezTo>
                <a:cubicBezTo>
                  <a:pt x="1967" y="20194"/>
                  <a:pt x="1967" y="20194"/>
                  <a:pt x="1967" y="20194"/>
                </a:cubicBezTo>
                <a:lnTo>
                  <a:pt x="2043" y="20971"/>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302" name="Freeform 49"/>
          <p:cNvSpPr/>
          <p:nvPr/>
        </p:nvSpPr>
        <p:spPr>
          <a:xfrm rot="17877949">
            <a:off x="6260016" y="4440582"/>
            <a:ext cx="318330" cy="329182"/>
          </a:xfrm>
          <a:custGeom>
            <a:avLst/>
            <a:gdLst/>
            <a:ahLst/>
            <a:cxnLst>
              <a:cxn ang="0">
                <a:pos x="wd2" y="hd2"/>
              </a:cxn>
              <a:cxn ang="5400000">
                <a:pos x="wd2" y="hd2"/>
              </a:cxn>
              <a:cxn ang="10800000">
                <a:pos x="wd2" y="hd2"/>
              </a:cxn>
              <a:cxn ang="16200000">
                <a:pos x="wd2" y="hd2"/>
              </a:cxn>
            </a:cxnLst>
            <a:rect l="0" t="0" r="r" b="b"/>
            <a:pathLst>
              <a:path w="21600" h="21235" extrusionOk="0">
                <a:moveTo>
                  <a:pt x="17662" y="16989"/>
                </a:moveTo>
                <a:cubicBezTo>
                  <a:pt x="21600" y="17661"/>
                  <a:pt x="21600" y="17661"/>
                  <a:pt x="21600" y="17661"/>
                </a:cubicBezTo>
                <a:cubicBezTo>
                  <a:pt x="16787" y="12524"/>
                  <a:pt x="16787" y="12524"/>
                  <a:pt x="16787" y="12524"/>
                </a:cubicBezTo>
                <a:cubicBezTo>
                  <a:pt x="17151" y="11463"/>
                  <a:pt x="17309" y="10183"/>
                  <a:pt x="17189" y="8877"/>
                </a:cubicBezTo>
                <a:cubicBezTo>
                  <a:pt x="16770" y="4356"/>
                  <a:pt x="13084" y="421"/>
                  <a:pt x="8988" y="32"/>
                </a:cubicBezTo>
                <a:cubicBezTo>
                  <a:pt x="4798" y="-365"/>
                  <a:pt x="1781" y="2934"/>
                  <a:pt x="2199" y="7455"/>
                </a:cubicBezTo>
                <a:cubicBezTo>
                  <a:pt x="2338" y="8962"/>
                  <a:pt x="2841" y="10404"/>
                  <a:pt x="3697" y="11681"/>
                </a:cubicBezTo>
                <a:cubicBezTo>
                  <a:pt x="0" y="15612"/>
                  <a:pt x="0" y="15612"/>
                  <a:pt x="0" y="15612"/>
                </a:cubicBezTo>
                <a:cubicBezTo>
                  <a:pt x="3882" y="15682"/>
                  <a:pt x="3882" y="15682"/>
                  <a:pt x="3882" y="15682"/>
                </a:cubicBezTo>
                <a:cubicBezTo>
                  <a:pt x="3993" y="19875"/>
                  <a:pt x="3993" y="19875"/>
                  <a:pt x="3993" y="19875"/>
                </a:cubicBezTo>
                <a:cubicBezTo>
                  <a:pt x="7933" y="15568"/>
                  <a:pt x="7933" y="15568"/>
                  <a:pt x="7933" y="15568"/>
                </a:cubicBezTo>
                <a:cubicBezTo>
                  <a:pt x="8705" y="15940"/>
                  <a:pt x="9562" y="16220"/>
                  <a:pt x="10493" y="16309"/>
                </a:cubicBezTo>
                <a:cubicBezTo>
                  <a:pt x="11517" y="16406"/>
                  <a:pt x="12513" y="16202"/>
                  <a:pt x="13314" y="15879"/>
                </a:cubicBezTo>
                <a:cubicBezTo>
                  <a:pt x="18331" y="21235"/>
                  <a:pt x="18331" y="21235"/>
                  <a:pt x="18331" y="21235"/>
                </a:cubicBezTo>
                <a:lnTo>
                  <a:pt x="17662" y="16989"/>
                </a:lnTo>
                <a:close/>
                <a:moveTo>
                  <a:pt x="7160" y="15196"/>
                </a:moveTo>
                <a:cubicBezTo>
                  <a:pt x="4636" y="17845"/>
                  <a:pt x="4636" y="17845"/>
                  <a:pt x="4636" y="17845"/>
                </a:cubicBezTo>
                <a:cubicBezTo>
                  <a:pt x="4553" y="14949"/>
                  <a:pt x="4553" y="14949"/>
                  <a:pt x="4553" y="14949"/>
                </a:cubicBezTo>
                <a:cubicBezTo>
                  <a:pt x="1872" y="14893"/>
                  <a:pt x="1872" y="14893"/>
                  <a:pt x="1872" y="14893"/>
                </a:cubicBezTo>
                <a:cubicBezTo>
                  <a:pt x="4134" y="12419"/>
                  <a:pt x="4134" y="12419"/>
                  <a:pt x="4134" y="12419"/>
                </a:cubicBezTo>
                <a:cubicBezTo>
                  <a:pt x="4228" y="12428"/>
                  <a:pt x="4237" y="12528"/>
                  <a:pt x="4339" y="12638"/>
                </a:cubicBezTo>
                <a:cubicBezTo>
                  <a:pt x="4349" y="12738"/>
                  <a:pt x="4442" y="12747"/>
                  <a:pt x="4442" y="12747"/>
                </a:cubicBezTo>
                <a:cubicBezTo>
                  <a:pt x="4553" y="12957"/>
                  <a:pt x="4758" y="13175"/>
                  <a:pt x="4861" y="13285"/>
                </a:cubicBezTo>
                <a:cubicBezTo>
                  <a:pt x="4963" y="13394"/>
                  <a:pt x="4963" y="13394"/>
                  <a:pt x="5056" y="13403"/>
                </a:cubicBezTo>
                <a:cubicBezTo>
                  <a:pt x="5168" y="13613"/>
                  <a:pt x="5373" y="13831"/>
                  <a:pt x="5568" y="13949"/>
                </a:cubicBezTo>
                <a:cubicBezTo>
                  <a:pt x="5568" y="13949"/>
                  <a:pt x="5568" y="13949"/>
                  <a:pt x="5568" y="13949"/>
                </a:cubicBezTo>
                <a:cubicBezTo>
                  <a:pt x="5773" y="14168"/>
                  <a:pt x="5875" y="14277"/>
                  <a:pt x="6071" y="14395"/>
                </a:cubicBezTo>
                <a:cubicBezTo>
                  <a:pt x="6173" y="14505"/>
                  <a:pt x="6173" y="14505"/>
                  <a:pt x="6266" y="14514"/>
                </a:cubicBezTo>
                <a:cubicBezTo>
                  <a:pt x="6369" y="14623"/>
                  <a:pt x="6564" y="14741"/>
                  <a:pt x="6760" y="14859"/>
                </a:cubicBezTo>
                <a:cubicBezTo>
                  <a:pt x="6862" y="14968"/>
                  <a:pt x="6862" y="14968"/>
                  <a:pt x="6964" y="15078"/>
                </a:cubicBezTo>
                <a:cubicBezTo>
                  <a:pt x="7057" y="15087"/>
                  <a:pt x="7057" y="15087"/>
                  <a:pt x="7160" y="15196"/>
                </a:cubicBezTo>
                <a:close/>
                <a:moveTo>
                  <a:pt x="7849" y="14664"/>
                </a:moveTo>
                <a:cubicBezTo>
                  <a:pt x="7756" y="14655"/>
                  <a:pt x="7560" y="14537"/>
                  <a:pt x="7467" y="14528"/>
                </a:cubicBezTo>
                <a:cubicBezTo>
                  <a:pt x="7365" y="14419"/>
                  <a:pt x="7365" y="14419"/>
                  <a:pt x="7272" y="14410"/>
                </a:cubicBezTo>
                <a:cubicBezTo>
                  <a:pt x="7169" y="14300"/>
                  <a:pt x="7076" y="14292"/>
                  <a:pt x="6974" y="14182"/>
                </a:cubicBezTo>
                <a:cubicBezTo>
                  <a:pt x="6871" y="14073"/>
                  <a:pt x="6778" y="14064"/>
                  <a:pt x="6676" y="13955"/>
                </a:cubicBezTo>
                <a:cubicBezTo>
                  <a:pt x="6583" y="13946"/>
                  <a:pt x="6574" y="13846"/>
                  <a:pt x="6480" y="13837"/>
                </a:cubicBezTo>
                <a:cubicBezTo>
                  <a:pt x="6285" y="13719"/>
                  <a:pt x="6080" y="13500"/>
                  <a:pt x="5978" y="13391"/>
                </a:cubicBezTo>
                <a:cubicBezTo>
                  <a:pt x="5885" y="13382"/>
                  <a:pt x="5875" y="13281"/>
                  <a:pt x="5875" y="13281"/>
                </a:cubicBezTo>
                <a:cubicBezTo>
                  <a:pt x="5773" y="13172"/>
                  <a:pt x="5578" y="13054"/>
                  <a:pt x="5475" y="12945"/>
                </a:cubicBezTo>
                <a:cubicBezTo>
                  <a:pt x="5466" y="12844"/>
                  <a:pt x="5373" y="12835"/>
                  <a:pt x="5270" y="12726"/>
                </a:cubicBezTo>
                <a:cubicBezTo>
                  <a:pt x="5261" y="12626"/>
                  <a:pt x="5159" y="12516"/>
                  <a:pt x="5056" y="12407"/>
                </a:cubicBezTo>
                <a:cubicBezTo>
                  <a:pt x="4954" y="12298"/>
                  <a:pt x="4954" y="12298"/>
                  <a:pt x="4851" y="12188"/>
                </a:cubicBezTo>
                <a:cubicBezTo>
                  <a:pt x="4749" y="12079"/>
                  <a:pt x="4740" y="11979"/>
                  <a:pt x="4637" y="11869"/>
                </a:cubicBezTo>
                <a:cubicBezTo>
                  <a:pt x="4535" y="11760"/>
                  <a:pt x="4535" y="11760"/>
                  <a:pt x="4433" y="11651"/>
                </a:cubicBezTo>
                <a:cubicBezTo>
                  <a:pt x="3669" y="10383"/>
                  <a:pt x="3074" y="8932"/>
                  <a:pt x="2944" y="7526"/>
                </a:cubicBezTo>
                <a:cubicBezTo>
                  <a:pt x="2572" y="3507"/>
                  <a:pt x="5338" y="483"/>
                  <a:pt x="9062" y="836"/>
                </a:cubicBezTo>
                <a:cubicBezTo>
                  <a:pt x="12786" y="1189"/>
                  <a:pt x="16165" y="4796"/>
                  <a:pt x="16537" y="8815"/>
                </a:cubicBezTo>
                <a:cubicBezTo>
                  <a:pt x="16648" y="10021"/>
                  <a:pt x="16387" y="11191"/>
                  <a:pt x="16015" y="12152"/>
                </a:cubicBezTo>
                <a:cubicBezTo>
                  <a:pt x="16024" y="12252"/>
                  <a:pt x="16024" y="12252"/>
                  <a:pt x="16024" y="12252"/>
                </a:cubicBezTo>
                <a:cubicBezTo>
                  <a:pt x="15940" y="12344"/>
                  <a:pt x="15866" y="12536"/>
                  <a:pt x="15791" y="12728"/>
                </a:cubicBezTo>
                <a:cubicBezTo>
                  <a:pt x="15698" y="12719"/>
                  <a:pt x="15707" y="12820"/>
                  <a:pt x="15624" y="12911"/>
                </a:cubicBezTo>
                <a:cubicBezTo>
                  <a:pt x="15540" y="13003"/>
                  <a:pt x="15456" y="13095"/>
                  <a:pt x="15372" y="13186"/>
                </a:cubicBezTo>
                <a:cubicBezTo>
                  <a:pt x="15381" y="13287"/>
                  <a:pt x="15298" y="13378"/>
                  <a:pt x="15298" y="13378"/>
                </a:cubicBezTo>
                <a:cubicBezTo>
                  <a:pt x="15214" y="13470"/>
                  <a:pt x="15130" y="13562"/>
                  <a:pt x="15046" y="13653"/>
                </a:cubicBezTo>
                <a:cubicBezTo>
                  <a:pt x="14962" y="13745"/>
                  <a:pt x="14972" y="13845"/>
                  <a:pt x="14879" y="13837"/>
                </a:cubicBezTo>
                <a:cubicBezTo>
                  <a:pt x="14795" y="13928"/>
                  <a:pt x="14711" y="14020"/>
                  <a:pt x="14627" y="14112"/>
                </a:cubicBezTo>
                <a:cubicBezTo>
                  <a:pt x="14627" y="14112"/>
                  <a:pt x="14543" y="14203"/>
                  <a:pt x="14450" y="14194"/>
                </a:cubicBezTo>
                <a:cubicBezTo>
                  <a:pt x="14459" y="14295"/>
                  <a:pt x="14376" y="14386"/>
                  <a:pt x="14283" y="14378"/>
                </a:cubicBezTo>
                <a:cubicBezTo>
                  <a:pt x="14115" y="14561"/>
                  <a:pt x="13854" y="14735"/>
                  <a:pt x="13677" y="14818"/>
                </a:cubicBezTo>
                <a:cubicBezTo>
                  <a:pt x="13677" y="14818"/>
                  <a:pt x="13677" y="14818"/>
                  <a:pt x="13677" y="14818"/>
                </a:cubicBezTo>
                <a:cubicBezTo>
                  <a:pt x="13500" y="14901"/>
                  <a:pt x="13417" y="14993"/>
                  <a:pt x="13230" y="14975"/>
                </a:cubicBezTo>
                <a:cubicBezTo>
                  <a:pt x="13240" y="15075"/>
                  <a:pt x="13147" y="15067"/>
                  <a:pt x="13053" y="15058"/>
                </a:cubicBezTo>
                <a:cubicBezTo>
                  <a:pt x="12970" y="15149"/>
                  <a:pt x="12970" y="15149"/>
                  <a:pt x="12970" y="15149"/>
                </a:cubicBezTo>
                <a:cubicBezTo>
                  <a:pt x="12169" y="15472"/>
                  <a:pt x="11350" y="15593"/>
                  <a:pt x="10418" y="15505"/>
                </a:cubicBezTo>
                <a:cubicBezTo>
                  <a:pt x="9487" y="15417"/>
                  <a:pt x="8631" y="15136"/>
                  <a:pt x="7849" y="14664"/>
                </a:cubicBezTo>
                <a:close/>
                <a:moveTo>
                  <a:pt x="14022" y="15548"/>
                </a:moveTo>
                <a:cubicBezTo>
                  <a:pt x="14022" y="15548"/>
                  <a:pt x="14115" y="15557"/>
                  <a:pt x="14115" y="15557"/>
                </a:cubicBezTo>
                <a:cubicBezTo>
                  <a:pt x="14292" y="15474"/>
                  <a:pt x="14375" y="15382"/>
                  <a:pt x="14459" y="15291"/>
                </a:cubicBezTo>
                <a:cubicBezTo>
                  <a:pt x="14552" y="15300"/>
                  <a:pt x="14543" y="15199"/>
                  <a:pt x="14636" y="15208"/>
                </a:cubicBezTo>
                <a:cubicBezTo>
                  <a:pt x="14813" y="15125"/>
                  <a:pt x="14897" y="15033"/>
                  <a:pt x="14981" y="14942"/>
                </a:cubicBezTo>
                <a:cubicBezTo>
                  <a:pt x="15065" y="14850"/>
                  <a:pt x="15065" y="14850"/>
                  <a:pt x="15065" y="14850"/>
                </a:cubicBezTo>
                <a:cubicBezTo>
                  <a:pt x="15232" y="14667"/>
                  <a:pt x="15409" y="14584"/>
                  <a:pt x="15484" y="14392"/>
                </a:cubicBezTo>
                <a:cubicBezTo>
                  <a:pt x="15577" y="14401"/>
                  <a:pt x="15577" y="14401"/>
                  <a:pt x="15567" y="14300"/>
                </a:cubicBezTo>
                <a:cubicBezTo>
                  <a:pt x="15744" y="14218"/>
                  <a:pt x="15819" y="14025"/>
                  <a:pt x="15987" y="13842"/>
                </a:cubicBezTo>
                <a:cubicBezTo>
                  <a:pt x="15987" y="13842"/>
                  <a:pt x="15987" y="13842"/>
                  <a:pt x="15987" y="13842"/>
                </a:cubicBezTo>
                <a:cubicBezTo>
                  <a:pt x="16154" y="13659"/>
                  <a:pt x="16229" y="13467"/>
                  <a:pt x="16312" y="13375"/>
                </a:cubicBezTo>
                <a:cubicBezTo>
                  <a:pt x="16303" y="13275"/>
                  <a:pt x="16396" y="13283"/>
                  <a:pt x="16387" y="13183"/>
                </a:cubicBezTo>
                <a:cubicBezTo>
                  <a:pt x="16387" y="13183"/>
                  <a:pt x="16387" y="13183"/>
                  <a:pt x="16387" y="13183"/>
                </a:cubicBezTo>
                <a:cubicBezTo>
                  <a:pt x="19561" y="16571"/>
                  <a:pt x="19561" y="16571"/>
                  <a:pt x="19561" y="16571"/>
                </a:cubicBezTo>
                <a:cubicBezTo>
                  <a:pt x="16843" y="16114"/>
                  <a:pt x="16843" y="16114"/>
                  <a:pt x="16843" y="16114"/>
                </a:cubicBezTo>
                <a:cubicBezTo>
                  <a:pt x="17298" y="19046"/>
                  <a:pt x="17298" y="19046"/>
                  <a:pt x="17298" y="19046"/>
                </a:cubicBezTo>
                <a:lnTo>
                  <a:pt x="14022" y="15548"/>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303" name="Freeform 20"/>
          <p:cNvSpPr/>
          <p:nvPr/>
        </p:nvSpPr>
        <p:spPr>
          <a:xfrm rot="10800000">
            <a:off x="6853555" y="4029796"/>
            <a:ext cx="384130" cy="305379"/>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D9342C">
              <a:alpha val="2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grpSp>
        <p:nvGrpSpPr>
          <p:cNvPr id="307" name="Group"/>
          <p:cNvGrpSpPr/>
          <p:nvPr/>
        </p:nvGrpSpPr>
        <p:grpSpPr>
          <a:xfrm>
            <a:off x="2676880" y="64254"/>
            <a:ext cx="4002883" cy="3822121"/>
            <a:chOff x="0" y="0"/>
            <a:chExt cx="4002881" cy="3822119"/>
          </a:xfrm>
        </p:grpSpPr>
        <p:sp>
          <p:nvSpPr>
            <p:cNvPr id="304" name="TextBox 7"/>
            <p:cNvSpPr txBox="1"/>
            <p:nvPr/>
          </p:nvSpPr>
          <p:spPr>
            <a:xfrm rot="16200000">
              <a:off x="547370" y="46577"/>
              <a:ext cx="3502089" cy="34089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901001">
                <a:lnSpc>
                  <a:spcPct val="90000"/>
                </a:lnSpc>
                <a:spcBef>
                  <a:spcPts val="3500"/>
                </a:spcBef>
                <a:defRPr sz="2000" b="0" spc="79" baseline="10000">
                  <a:solidFill>
                    <a:srgbClr val="534E3D"/>
                  </a:solidFill>
                  <a:latin typeface="Eurostile"/>
                  <a:ea typeface="Eurostile"/>
                  <a:cs typeface="Eurostile"/>
                  <a:sym typeface="Eurostile"/>
                </a:defRPr>
              </a:pPr>
              <a:r>
                <a:t>C-suite is a Centralised Educational Governance System that offers 21</a:t>
              </a:r>
              <a:r>
                <a:rPr baseline="41999"/>
                <a:t>st</a:t>
              </a:r>
              <a:r>
                <a:t> century education solutions to promote deep learning and fostering the success skills of critical thinking, problem solving, collaboration and self-management essential in the workplace of tomorrow.</a:t>
              </a:r>
            </a:p>
          </p:txBody>
        </p:sp>
        <p:sp>
          <p:nvSpPr>
            <p:cNvPr id="305" name="Rectangle 8"/>
            <p:cNvSpPr txBox="1"/>
            <p:nvPr/>
          </p:nvSpPr>
          <p:spPr>
            <a:xfrm rot="16200000">
              <a:off x="-1424589" y="1615182"/>
              <a:ext cx="3323966" cy="47478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800" b="0" spc="175">
                  <a:solidFill>
                    <a:srgbClr val="A3BE63"/>
                  </a:solidFill>
                  <a:latin typeface="Bite Hard Base"/>
                  <a:ea typeface="Bite Hard Base"/>
                  <a:cs typeface="Bite Hard Base"/>
                  <a:sym typeface="Bite Hard Base"/>
                </a:defRPr>
              </a:lvl1pPr>
            </a:lstStyle>
            <a:p>
              <a:r>
                <a:t>INTRODUCTION</a:t>
              </a:r>
            </a:p>
          </p:txBody>
        </p:sp>
        <p:sp>
          <p:nvSpPr>
            <p:cNvPr id="306" name="Rectangle 25"/>
            <p:cNvSpPr/>
            <p:nvPr/>
          </p:nvSpPr>
          <p:spPr>
            <a:xfrm rot="10800000">
              <a:off x="1454082" y="3693153"/>
              <a:ext cx="2332641" cy="128967"/>
            </a:xfrm>
            <a:prstGeom prst="rect">
              <a:avLst/>
            </a:prstGeom>
            <a:solidFill>
              <a:srgbClr val="A3BE63"/>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sp>
        <p:nvSpPr>
          <p:cNvPr id="308" name="Rectangle 2"/>
          <p:cNvSpPr/>
          <p:nvPr/>
        </p:nvSpPr>
        <p:spPr>
          <a:xfrm rot="16200000">
            <a:off x="1385707" y="4472180"/>
            <a:ext cx="4828206" cy="7630819"/>
          </a:xfrm>
          <a:prstGeom prst="rect">
            <a:avLst/>
          </a:prstGeom>
          <a:solidFill>
            <a:srgbClr val="D9342C"/>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313" name="Group"/>
          <p:cNvGrpSpPr/>
          <p:nvPr/>
        </p:nvGrpSpPr>
        <p:grpSpPr>
          <a:xfrm>
            <a:off x="370745" y="6321665"/>
            <a:ext cx="6858130" cy="4395378"/>
            <a:chOff x="0" y="0"/>
            <a:chExt cx="6858129" cy="4395377"/>
          </a:xfrm>
        </p:grpSpPr>
        <p:sp>
          <p:nvSpPr>
            <p:cNvPr id="309" name="TextBox 4"/>
            <p:cNvSpPr/>
            <p:nvPr/>
          </p:nvSpPr>
          <p:spPr>
            <a:xfrm rot="16200000">
              <a:off x="-1910534" y="1987432"/>
              <a:ext cx="382106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W</a:t>
              </a:r>
              <a:r>
                <a:rPr>
                  <a:solidFill>
                    <a:srgbClr val="2A379A"/>
                  </a:solidFill>
                  <a:latin typeface="Gatsby Inline Grunge"/>
                  <a:ea typeface="Gatsby Inline Grunge"/>
                  <a:cs typeface="Gatsby Inline Grunge"/>
                  <a:sym typeface="Gatsby Inline Grunge"/>
                </a:rPr>
                <a:t>elcome</a:t>
              </a:r>
            </a:p>
          </p:txBody>
        </p:sp>
        <p:sp>
          <p:nvSpPr>
            <p:cNvPr id="310" name="Rectangle 144"/>
            <p:cNvSpPr/>
            <p:nvPr/>
          </p:nvSpPr>
          <p:spPr>
            <a:xfrm rot="16200000">
              <a:off x="-246439" y="1682633"/>
              <a:ext cx="326246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4800" spc="100">
                  <a:solidFill>
                    <a:srgbClr val="FFFFFF"/>
                  </a:solidFill>
                  <a:latin typeface="Eurostile"/>
                  <a:ea typeface="Eurostile"/>
                  <a:cs typeface="Eurostile"/>
                  <a:sym typeface="Eurostile"/>
                </a:defRPr>
              </a:pPr>
              <a:r>
                <a:t>An investment in knowledge </a:t>
              </a:r>
            </a:p>
            <a:p>
              <a:pPr algn="l" defTabSz="1425786">
                <a:defRPr sz="4800" spc="100">
                  <a:solidFill>
                    <a:srgbClr val="FFFFFF"/>
                  </a:solidFill>
                  <a:latin typeface="Eurostile"/>
                  <a:ea typeface="Eurostile"/>
                  <a:cs typeface="Eurostile"/>
                  <a:sym typeface="Eurostile"/>
                </a:defRPr>
              </a:pPr>
              <a:r>
                <a:t>pays the best interest.</a:t>
              </a:r>
            </a:p>
          </p:txBody>
        </p:sp>
        <p:sp>
          <p:nvSpPr>
            <p:cNvPr id="311" name="TextBox 5"/>
            <p:cNvSpPr/>
            <p:nvPr/>
          </p:nvSpPr>
          <p:spPr>
            <a:xfrm rot="16200000">
              <a:off x="276923" y="3942666"/>
              <a:ext cx="90542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712893">
                <a:defRPr sz="14800" i="1" spc="308">
                  <a:solidFill>
                    <a:srgbClr val="2A379A"/>
                  </a:solidFill>
                  <a:latin typeface="Lato"/>
                  <a:ea typeface="Lato"/>
                  <a:cs typeface="Lato"/>
                  <a:sym typeface="Lato"/>
                </a:defRPr>
              </a:lvl1pPr>
            </a:lstStyle>
            <a:p>
              <a:r>
                <a:t>“</a:t>
              </a:r>
            </a:p>
          </p:txBody>
        </p:sp>
        <p:sp>
          <p:nvSpPr>
            <p:cNvPr id="312" name="TextBox 14"/>
            <p:cNvSpPr/>
            <p:nvPr/>
          </p:nvSpPr>
          <p:spPr>
            <a:xfrm rot="5400000">
              <a:off x="6496333" y="361795"/>
              <a:ext cx="7235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50000"/>
                </a:lnSpc>
                <a:defRPr sz="14800" spc="154">
                  <a:solidFill>
                    <a:srgbClr val="2A379A"/>
                  </a:solidFill>
                  <a:latin typeface="Playfair Display"/>
                  <a:ea typeface="Playfair Display"/>
                  <a:cs typeface="Playfair Display"/>
                  <a:sym typeface="Playfair Display"/>
                </a:defRPr>
              </a:lvl1pPr>
            </a:lstStyle>
            <a:p>
              <a:r>
                <a:t>“</a:t>
              </a:r>
            </a:p>
          </p:txBody>
        </p:sp>
      </p:grpSp>
      <p:pic>
        <p:nvPicPr>
          <p:cNvPr id="314" name="Distance-Tutorials-University-Courses-AurielAki.png" descr="Distance-Tutorials-University-Courses-AurielAki.png"/>
          <p:cNvPicPr>
            <a:picLocks noChangeAspect="1"/>
          </p:cNvPicPr>
          <p:nvPr/>
        </p:nvPicPr>
        <p:blipFill>
          <a:blip r:embed="rId3"/>
          <a:stretch>
            <a:fillRect/>
          </a:stretch>
        </p:blipFill>
        <p:spPr>
          <a:xfrm>
            <a:off x="279007" y="576414"/>
            <a:ext cx="2483978" cy="2481375"/>
          </a:xfrm>
          <a:prstGeom prst="rect">
            <a:avLst/>
          </a:prstGeom>
          <a:ln w="3175">
            <a:miter lim="400000"/>
          </a:ln>
        </p:spPr>
      </p:pic>
      <p:sp>
        <p:nvSpPr>
          <p:cNvPr id="315" name="Rectangle 29"/>
          <p:cNvSpPr/>
          <p:nvPr/>
        </p:nvSpPr>
        <p:spPr>
          <a:xfrm>
            <a:off x="7562850" y="-50522"/>
            <a:ext cx="7565208" cy="10794444"/>
          </a:xfrm>
          <a:prstGeom prst="rect">
            <a:avLst/>
          </a:prstGeom>
          <a:solidFill>
            <a:srgbClr val="C7D7F0"/>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318" name="Group"/>
          <p:cNvGrpSpPr/>
          <p:nvPr/>
        </p:nvGrpSpPr>
        <p:grpSpPr>
          <a:xfrm rot="16200000">
            <a:off x="8457248" y="4572278"/>
            <a:ext cx="5291711" cy="6491113"/>
            <a:chOff x="0" y="0"/>
            <a:chExt cx="5291709" cy="6491112"/>
          </a:xfrm>
        </p:grpSpPr>
        <p:sp>
          <p:nvSpPr>
            <p:cNvPr id="316" name="Rectangle 29"/>
            <p:cNvSpPr/>
            <p:nvPr/>
          </p:nvSpPr>
          <p:spPr>
            <a:xfrm>
              <a:off x="0" y="0"/>
              <a:ext cx="5291710" cy="6491113"/>
            </a:xfrm>
            <a:prstGeom prst="rect">
              <a:avLst/>
            </a:prstGeom>
            <a:solidFill>
              <a:srgbClr val="F9AC3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317" name="TextBox 4"/>
            <p:cNvSpPr txBox="1"/>
            <p:nvPr/>
          </p:nvSpPr>
          <p:spPr>
            <a:xfrm>
              <a:off x="392161" y="170137"/>
              <a:ext cx="4754451" cy="2250333"/>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7400" b="0" spc="154">
                  <a:ln w="12700" cap="flat">
                    <a:solidFill>
                      <a:srgbClr val="FFFFFF"/>
                    </a:solidFill>
                    <a:prstDash val="solid"/>
                    <a:round/>
                  </a:ln>
                  <a:solidFill>
                    <a:srgbClr val="2A379A"/>
                  </a:solidFill>
                  <a:latin typeface="Bite Hard FX"/>
                  <a:ea typeface="Bite Hard FX"/>
                  <a:cs typeface="Bite Hard FX"/>
                  <a:sym typeface="Bite Hard FX"/>
                </a:defRPr>
              </a:pPr>
              <a:r>
                <a:t>E</a:t>
              </a:r>
              <a:r>
                <a:rPr>
                  <a:latin typeface="Gatsby Inline Grunge"/>
                  <a:ea typeface="Gatsby Inline Grunge"/>
                  <a:cs typeface="Gatsby Inline Grunge"/>
                  <a:sym typeface="Gatsby Inline Grunge"/>
                </a:rPr>
                <a:t>ducation</a:t>
              </a:r>
            </a:p>
            <a:p>
              <a:pPr algn="l" defTabSz="1425786">
                <a:defRPr sz="7400" b="0" spc="154">
                  <a:ln w="12700" cap="flat">
                    <a:solidFill>
                      <a:srgbClr val="FFFFFF"/>
                    </a:solidFill>
                    <a:prstDash val="solid"/>
                    <a:round/>
                  </a:ln>
                  <a:solidFill>
                    <a:srgbClr val="2A379A"/>
                  </a:solidFill>
                  <a:latin typeface="Bite Hard FX"/>
                  <a:ea typeface="Bite Hard FX"/>
                  <a:cs typeface="Bite Hard FX"/>
                  <a:sym typeface="Bite Hard FX"/>
                </a:defRPr>
              </a:pPr>
              <a:r>
                <a:t>P</a:t>
              </a:r>
              <a:r>
                <a:rPr>
                  <a:latin typeface="Gatsby Inline Grunge"/>
                  <a:ea typeface="Gatsby Inline Grunge"/>
                  <a:cs typeface="Gatsby Inline Grunge"/>
                  <a:sym typeface="Gatsby Inline Grunge"/>
                </a:rPr>
                <a:t>artnership</a:t>
              </a:r>
            </a:p>
          </p:txBody>
        </p:sp>
      </p:grpSp>
      <p:pic>
        <p:nvPicPr>
          <p:cNvPr id="319" name="Picture Placeholder 3" descr="Picture Placeholder 3"/>
          <p:cNvPicPr>
            <a:picLocks noChangeAspect="1"/>
          </p:cNvPicPr>
          <p:nvPr/>
        </p:nvPicPr>
        <p:blipFill>
          <a:blip r:embed="rId4"/>
          <a:srcRect l="5474" r="1774" b="138"/>
          <a:stretch>
            <a:fillRect/>
          </a:stretch>
        </p:blipFill>
        <p:spPr>
          <a:xfrm rot="16200000">
            <a:off x="9830563" y="4905585"/>
            <a:ext cx="5321176" cy="4296849"/>
          </a:xfrm>
          <a:prstGeom prst="rect">
            <a:avLst/>
          </a:prstGeom>
          <a:ln w="3175">
            <a:miter lim="400000"/>
          </a:ln>
        </p:spPr>
      </p:pic>
      <p:grpSp>
        <p:nvGrpSpPr>
          <p:cNvPr id="339" name="Group"/>
          <p:cNvGrpSpPr/>
          <p:nvPr/>
        </p:nvGrpSpPr>
        <p:grpSpPr>
          <a:xfrm rot="16200000">
            <a:off x="11006632" y="389536"/>
            <a:ext cx="951096" cy="6858131"/>
            <a:chOff x="0" y="0"/>
            <a:chExt cx="951095" cy="6858130"/>
          </a:xfrm>
        </p:grpSpPr>
        <p:grpSp>
          <p:nvGrpSpPr>
            <p:cNvPr id="322" name="Group"/>
            <p:cNvGrpSpPr/>
            <p:nvPr/>
          </p:nvGrpSpPr>
          <p:grpSpPr>
            <a:xfrm>
              <a:off x="12514" y="0"/>
              <a:ext cx="938582" cy="929968"/>
              <a:chOff x="0" y="0"/>
              <a:chExt cx="938580" cy="929967"/>
            </a:xfrm>
          </p:grpSpPr>
          <p:sp>
            <p:nvSpPr>
              <p:cNvPr id="320" name="Oval"/>
              <p:cNvSpPr/>
              <p:nvPr/>
            </p:nvSpPr>
            <p:spPr>
              <a:xfrm>
                <a:off x="0" y="0"/>
                <a:ext cx="938581" cy="929968"/>
              </a:xfrm>
              <a:prstGeom prst="ellipse">
                <a:avLst/>
              </a:prstGeom>
              <a:solidFill>
                <a:srgbClr val="D9342C"/>
              </a:solidFill>
              <a:ln w="3175" cap="flat">
                <a:noFill/>
                <a:miter lim="400000"/>
              </a:ln>
              <a:effectLst/>
            </p:spPr>
            <p:txBody>
              <a:bodyPr wrap="square" lIns="53467" tIns="53467" rIns="53467" bIns="53467" numCol="1" anchor="ctr">
                <a:noAutofit/>
              </a:bodyPr>
              <a:lstStyle/>
              <a:p>
                <a:pPr algn="l" defTabSz="1425786">
                  <a:defRPr sz="2600" b="0" spc="54">
                    <a:ln w="12700" cap="flat">
                      <a:solidFill>
                        <a:srgbClr val="FFFFFF"/>
                      </a:solidFill>
                      <a:prstDash val="solid"/>
                      <a:round/>
                    </a:ln>
                    <a:solidFill>
                      <a:srgbClr val="FFFFFF"/>
                    </a:solidFill>
                    <a:latin typeface="Helvetica"/>
                    <a:ea typeface="Helvetica"/>
                    <a:cs typeface="Helvetica"/>
                    <a:sym typeface="Helvetica"/>
                  </a:defRPr>
                </a:pPr>
                <a:endParaRPr/>
              </a:p>
            </p:txBody>
          </p:sp>
          <p:sp>
            <p:nvSpPr>
              <p:cNvPr id="321" name="Shape"/>
              <p:cNvSpPr/>
              <p:nvPr/>
            </p:nvSpPr>
            <p:spPr>
              <a:xfrm>
                <a:off x="161895" y="190041"/>
                <a:ext cx="592925" cy="549886"/>
              </a:xfrm>
              <a:custGeom>
                <a:avLst/>
                <a:gdLst/>
                <a:ahLst/>
                <a:cxnLst>
                  <a:cxn ang="0">
                    <a:pos x="wd2" y="hd2"/>
                  </a:cxn>
                  <a:cxn ang="5400000">
                    <a:pos x="wd2" y="hd2"/>
                  </a:cxn>
                  <a:cxn ang="10800000">
                    <a:pos x="wd2" y="hd2"/>
                  </a:cxn>
                  <a:cxn ang="16200000">
                    <a:pos x="wd2" y="hd2"/>
                  </a:cxn>
                </a:cxnLst>
                <a:rect l="0" t="0" r="r" b="b"/>
                <a:pathLst>
                  <a:path w="21600" h="21600" extrusionOk="0">
                    <a:moveTo>
                      <a:pt x="14374" y="8055"/>
                    </a:moveTo>
                    <a:lnTo>
                      <a:pt x="14374" y="8068"/>
                    </a:lnTo>
                    <a:lnTo>
                      <a:pt x="14355" y="8109"/>
                    </a:lnTo>
                    <a:lnTo>
                      <a:pt x="14336" y="8185"/>
                    </a:lnTo>
                    <a:lnTo>
                      <a:pt x="14304" y="8260"/>
                    </a:lnTo>
                    <a:lnTo>
                      <a:pt x="14266" y="8356"/>
                    </a:lnTo>
                    <a:lnTo>
                      <a:pt x="14214" y="8451"/>
                    </a:lnTo>
                    <a:lnTo>
                      <a:pt x="14170" y="8554"/>
                    </a:lnTo>
                    <a:lnTo>
                      <a:pt x="14118" y="8643"/>
                    </a:lnTo>
                    <a:lnTo>
                      <a:pt x="13306" y="9956"/>
                    </a:lnTo>
                    <a:lnTo>
                      <a:pt x="13306" y="9969"/>
                    </a:lnTo>
                    <a:lnTo>
                      <a:pt x="14349" y="9969"/>
                    </a:lnTo>
                    <a:lnTo>
                      <a:pt x="14349" y="8561"/>
                    </a:lnTo>
                    <a:lnTo>
                      <a:pt x="14355" y="8431"/>
                    </a:lnTo>
                    <a:lnTo>
                      <a:pt x="14368" y="8315"/>
                    </a:lnTo>
                    <a:lnTo>
                      <a:pt x="14374" y="8212"/>
                    </a:lnTo>
                    <a:lnTo>
                      <a:pt x="14381" y="8123"/>
                    </a:lnTo>
                    <a:lnTo>
                      <a:pt x="14387" y="8075"/>
                    </a:lnTo>
                    <a:lnTo>
                      <a:pt x="14394" y="8055"/>
                    </a:lnTo>
                    <a:lnTo>
                      <a:pt x="14374" y="8055"/>
                    </a:lnTo>
                    <a:close/>
                    <a:moveTo>
                      <a:pt x="14042" y="6803"/>
                    </a:moveTo>
                    <a:lnTo>
                      <a:pt x="15635" y="6803"/>
                    </a:lnTo>
                    <a:lnTo>
                      <a:pt x="15635" y="9969"/>
                    </a:lnTo>
                    <a:lnTo>
                      <a:pt x="16275" y="9969"/>
                    </a:lnTo>
                    <a:lnTo>
                      <a:pt x="16275" y="11125"/>
                    </a:lnTo>
                    <a:lnTo>
                      <a:pt x="15635" y="11125"/>
                    </a:lnTo>
                    <a:lnTo>
                      <a:pt x="15635" y="12513"/>
                    </a:lnTo>
                    <a:lnTo>
                      <a:pt x="14349" y="12513"/>
                    </a:lnTo>
                    <a:lnTo>
                      <a:pt x="14349" y="11125"/>
                    </a:lnTo>
                    <a:lnTo>
                      <a:pt x="11981" y="11125"/>
                    </a:lnTo>
                    <a:lnTo>
                      <a:pt x="11981" y="10277"/>
                    </a:lnTo>
                    <a:lnTo>
                      <a:pt x="14042" y="6803"/>
                    </a:lnTo>
                    <a:close/>
                    <a:moveTo>
                      <a:pt x="9530" y="6708"/>
                    </a:moveTo>
                    <a:lnTo>
                      <a:pt x="9715" y="6715"/>
                    </a:lnTo>
                    <a:lnTo>
                      <a:pt x="9901" y="6742"/>
                    </a:lnTo>
                    <a:lnTo>
                      <a:pt x="10086" y="6783"/>
                    </a:lnTo>
                    <a:lnTo>
                      <a:pt x="10272" y="6838"/>
                    </a:lnTo>
                    <a:lnTo>
                      <a:pt x="10445" y="6913"/>
                    </a:lnTo>
                    <a:lnTo>
                      <a:pt x="10611" y="7015"/>
                    </a:lnTo>
                    <a:lnTo>
                      <a:pt x="10765" y="7125"/>
                    </a:lnTo>
                    <a:lnTo>
                      <a:pt x="10906" y="7262"/>
                    </a:lnTo>
                    <a:lnTo>
                      <a:pt x="11034" y="7405"/>
                    </a:lnTo>
                    <a:lnTo>
                      <a:pt x="11142" y="7583"/>
                    </a:lnTo>
                    <a:lnTo>
                      <a:pt x="11232" y="7768"/>
                    </a:lnTo>
                    <a:lnTo>
                      <a:pt x="11296" y="7979"/>
                    </a:lnTo>
                    <a:lnTo>
                      <a:pt x="11334" y="8205"/>
                    </a:lnTo>
                    <a:lnTo>
                      <a:pt x="11347" y="8451"/>
                    </a:lnTo>
                    <a:lnTo>
                      <a:pt x="11334" y="8697"/>
                    </a:lnTo>
                    <a:lnTo>
                      <a:pt x="11296" y="8923"/>
                    </a:lnTo>
                    <a:lnTo>
                      <a:pt x="11232" y="9135"/>
                    </a:lnTo>
                    <a:lnTo>
                      <a:pt x="11149" y="9326"/>
                    </a:lnTo>
                    <a:lnTo>
                      <a:pt x="11040" y="9504"/>
                    </a:lnTo>
                    <a:lnTo>
                      <a:pt x="10925" y="9668"/>
                    </a:lnTo>
                    <a:lnTo>
                      <a:pt x="10790" y="9826"/>
                    </a:lnTo>
                    <a:lnTo>
                      <a:pt x="10650" y="9962"/>
                    </a:lnTo>
                    <a:lnTo>
                      <a:pt x="10496" y="10099"/>
                    </a:lnTo>
                    <a:lnTo>
                      <a:pt x="10349" y="10215"/>
                    </a:lnTo>
                    <a:lnTo>
                      <a:pt x="10189" y="10325"/>
                    </a:lnTo>
                    <a:lnTo>
                      <a:pt x="10042" y="10441"/>
                    </a:lnTo>
                    <a:lnTo>
                      <a:pt x="9888" y="10544"/>
                    </a:lnTo>
                    <a:lnTo>
                      <a:pt x="9606" y="10735"/>
                    </a:lnTo>
                    <a:lnTo>
                      <a:pt x="9491" y="10831"/>
                    </a:lnTo>
                    <a:lnTo>
                      <a:pt x="9382" y="10920"/>
                    </a:lnTo>
                    <a:lnTo>
                      <a:pt x="9293" y="11015"/>
                    </a:lnTo>
                    <a:lnTo>
                      <a:pt x="9222" y="11111"/>
                    </a:lnTo>
                    <a:lnTo>
                      <a:pt x="9184" y="11207"/>
                    </a:lnTo>
                    <a:lnTo>
                      <a:pt x="9165" y="11316"/>
                    </a:lnTo>
                    <a:lnTo>
                      <a:pt x="11437" y="11316"/>
                    </a:lnTo>
                    <a:lnTo>
                      <a:pt x="11437" y="12513"/>
                    </a:lnTo>
                    <a:lnTo>
                      <a:pt x="7738" y="12513"/>
                    </a:lnTo>
                    <a:lnTo>
                      <a:pt x="7706" y="12294"/>
                    </a:lnTo>
                    <a:lnTo>
                      <a:pt x="7686" y="12089"/>
                    </a:lnTo>
                    <a:lnTo>
                      <a:pt x="7674" y="11897"/>
                    </a:lnTo>
                    <a:lnTo>
                      <a:pt x="7693" y="11617"/>
                    </a:lnTo>
                    <a:lnTo>
                      <a:pt x="7731" y="11364"/>
                    </a:lnTo>
                    <a:lnTo>
                      <a:pt x="7789" y="11125"/>
                    </a:lnTo>
                    <a:lnTo>
                      <a:pt x="7872" y="10899"/>
                    </a:lnTo>
                    <a:lnTo>
                      <a:pt x="7981" y="10701"/>
                    </a:lnTo>
                    <a:lnTo>
                      <a:pt x="8096" y="10509"/>
                    </a:lnTo>
                    <a:lnTo>
                      <a:pt x="8365" y="10181"/>
                    </a:lnTo>
                    <a:lnTo>
                      <a:pt x="8518" y="10024"/>
                    </a:lnTo>
                    <a:lnTo>
                      <a:pt x="8672" y="9887"/>
                    </a:lnTo>
                    <a:lnTo>
                      <a:pt x="8832" y="9764"/>
                    </a:lnTo>
                    <a:lnTo>
                      <a:pt x="8986" y="9634"/>
                    </a:lnTo>
                    <a:lnTo>
                      <a:pt x="9139" y="9525"/>
                    </a:lnTo>
                    <a:lnTo>
                      <a:pt x="9434" y="9306"/>
                    </a:lnTo>
                    <a:lnTo>
                      <a:pt x="9562" y="9210"/>
                    </a:lnTo>
                    <a:lnTo>
                      <a:pt x="9683" y="9108"/>
                    </a:lnTo>
                    <a:lnTo>
                      <a:pt x="9779" y="9005"/>
                    </a:lnTo>
                    <a:lnTo>
                      <a:pt x="9862" y="8909"/>
                    </a:lnTo>
                    <a:lnTo>
                      <a:pt x="9926" y="8807"/>
                    </a:lnTo>
                    <a:lnTo>
                      <a:pt x="9971" y="8697"/>
                    </a:lnTo>
                    <a:lnTo>
                      <a:pt x="9984" y="8588"/>
                    </a:lnTo>
                    <a:lnTo>
                      <a:pt x="9971" y="8451"/>
                    </a:lnTo>
                    <a:lnTo>
                      <a:pt x="9926" y="8335"/>
                    </a:lnTo>
                    <a:lnTo>
                      <a:pt x="9869" y="8239"/>
                    </a:lnTo>
                    <a:lnTo>
                      <a:pt x="9798" y="8150"/>
                    </a:lnTo>
                    <a:lnTo>
                      <a:pt x="9715" y="8096"/>
                    </a:lnTo>
                    <a:lnTo>
                      <a:pt x="9613" y="8055"/>
                    </a:lnTo>
                    <a:lnTo>
                      <a:pt x="9510" y="8034"/>
                    </a:lnTo>
                    <a:lnTo>
                      <a:pt x="9408" y="8021"/>
                    </a:lnTo>
                    <a:lnTo>
                      <a:pt x="9261" y="8041"/>
                    </a:lnTo>
                    <a:lnTo>
                      <a:pt x="9133" y="8082"/>
                    </a:lnTo>
                    <a:lnTo>
                      <a:pt x="9011" y="8150"/>
                    </a:lnTo>
                    <a:lnTo>
                      <a:pt x="8909" y="8239"/>
                    </a:lnTo>
                    <a:lnTo>
                      <a:pt x="8742" y="8417"/>
                    </a:lnTo>
                    <a:lnTo>
                      <a:pt x="8691" y="8499"/>
                    </a:lnTo>
                    <a:lnTo>
                      <a:pt x="8646" y="8568"/>
                    </a:lnTo>
                    <a:lnTo>
                      <a:pt x="8627" y="8615"/>
                    </a:lnTo>
                    <a:lnTo>
                      <a:pt x="8614" y="8629"/>
                    </a:lnTo>
                    <a:lnTo>
                      <a:pt x="7648" y="7938"/>
                    </a:lnTo>
                    <a:lnTo>
                      <a:pt x="7674" y="7884"/>
                    </a:lnTo>
                    <a:lnTo>
                      <a:pt x="7699" y="7822"/>
                    </a:lnTo>
                    <a:lnTo>
                      <a:pt x="7744" y="7740"/>
                    </a:lnTo>
                    <a:lnTo>
                      <a:pt x="7802" y="7651"/>
                    </a:lnTo>
                    <a:lnTo>
                      <a:pt x="7872" y="7542"/>
                    </a:lnTo>
                    <a:lnTo>
                      <a:pt x="7962" y="7432"/>
                    </a:lnTo>
                    <a:lnTo>
                      <a:pt x="8064" y="7323"/>
                    </a:lnTo>
                    <a:lnTo>
                      <a:pt x="8179" y="7207"/>
                    </a:lnTo>
                    <a:lnTo>
                      <a:pt x="8320" y="7097"/>
                    </a:lnTo>
                    <a:lnTo>
                      <a:pt x="8474" y="6995"/>
                    </a:lnTo>
                    <a:lnTo>
                      <a:pt x="8646" y="6892"/>
                    </a:lnTo>
                    <a:lnTo>
                      <a:pt x="8838" y="6817"/>
                    </a:lnTo>
                    <a:lnTo>
                      <a:pt x="9043" y="6762"/>
                    </a:lnTo>
                    <a:lnTo>
                      <a:pt x="9274" y="6721"/>
                    </a:lnTo>
                    <a:lnTo>
                      <a:pt x="9530" y="6708"/>
                    </a:lnTo>
                    <a:close/>
                    <a:moveTo>
                      <a:pt x="2701" y="5019"/>
                    </a:moveTo>
                    <a:lnTo>
                      <a:pt x="2893" y="5046"/>
                    </a:lnTo>
                    <a:lnTo>
                      <a:pt x="3085" y="5101"/>
                    </a:lnTo>
                    <a:lnTo>
                      <a:pt x="3283" y="5183"/>
                    </a:lnTo>
                    <a:lnTo>
                      <a:pt x="3488" y="5299"/>
                    </a:lnTo>
                    <a:lnTo>
                      <a:pt x="3699" y="5463"/>
                    </a:lnTo>
                    <a:lnTo>
                      <a:pt x="3917" y="5655"/>
                    </a:lnTo>
                    <a:lnTo>
                      <a:pt x="4134" y="5901"/>
                    </a:lnTo>
                    <a:lnTo>
                      <a:pt x="4365" y="6188"/>
                    </a:lnTo>
                    <a:lnTo>
                      <a:pt x="4582" y="6482"/>
                    </a:lnTo>
                    <a:lnTo>
                      <a:pt x="4774" y="6769"/>
                    </a:lnTo>
                    <a:lnTo>
                      <a:pt x="4934" y="7029"/>
                    </a:lnTo>
                    <a:lnTo>
                      <a:pt x="5069" y="7282"/>
                    </a:lnTo>
                    <a:lnTo>
                      <a:pt x="5178" y="7508"/>
                    </a:lnTo>
                    <a:lnTo>
                      <a:pt x="5261" y="7726"/>
                    </a:lnTo>
                    <a:lnTo>
                      <a:pt x="5331" y="7938"/>
                    </a:lnTo>
                    <a:lnTo>
                      <a:pt x="5370" y="8123"/>
                    </a:lnTo>
                    <a:lnTo>
                      <a:pt x="5389" y="8308"/>
                    </a:lnTo>
                    <a:lnTo>
                      <a:pt x="5395" y="8479"/>
                    </a:lnTo>
                    <a:lnTo>
                      <a:pt x="5382" y="8643"/>
                    </a:lnTo>
                    <a:lnTo>
                      <a:pt x="5350" y="8807"/>
                    </a:lnTo>
                    <a:lnTo>
                      <a:pt x="5293" y="8950"/>
                    </a:lnTo>
                    <a:lnTo>
                      <a:pt x="5235" y="9087"/>
                    </a:lnTo>
                    <a:lnTo>
                      <a:pt x="5165" y="9231"/>
                    </a:lnTo>
                    <a:lnTo>
                      <a:pt x="5082" y="9361"/>
                    </a:lnTo>
                    <a:lnTo>
                      <a:pt x="4979" y="9497"/>
                    </a:lnTo>
                    <a:lnTo>
                      <a:pt x="4877" y="9627"/>
                    </a:lnTo>
                    <a:lnTo>
                      <a:pt x="4768" y="9764"/>
                    </a:lnTo>
                    <a:lnTo>
                      <a:pt x="4646" y="9887"/>
                    </a:lnTo>
                    <a:lnTo>
                      <a:pt x="4269" y="10291"/>
                    </a:lnTo>
                    <a:lnTo>
                      <a:pt x="4179" y="10414"/>
                    </a:lnTo>
                    <a:lnTo>
                      <a:pt x="4115" y="10550"/>
                    </a:lnTo>
                    <a:lnTo>
                      <a:pt x="4090" y="10708"/>
                    </a:lnTo>
                    <a:lnTo>
                      <a:pt x="4090" y="10872"/>
                    </a:lnTo>
                    <a:lnTo>
                      <a:pt x="4115" y="11050"/>
                    </a:lnTo>
                    <a:lnTo>
                      <a:pt x="4160" y="11241"/>
                    </a:lnTo>
                    <a:lnTo>
                      <a:pt x="4237" y="11446"/>
                    </a:lnTo>
                    <a:lnTo>
                      <a:pt x="4333" y="11658"/>
                    </a:lnTo>
                    <a:lnTo>
                      <a:pt x="4442" y="11877"/>
                    </a:lnTo>
                    <a:lnTo>
                      <a:pt x="4576" y="12103"/>
                    </a:lnTo>
                    <a:lnTo>
                      <a:pt x="4723" y="12342"/>
                    </a:lnTo>
                    <a:lnTo>
                      <a:pt x="4890" y="12581"/>
                    </a:lnTo>
                    <a:lnTo>
                      <a:pt x="5261" y="13074"/>
                    </a:lnTo>
                    <a:lnTo>
                      <a:pt x="5459" y="13326"/>
                    </a:lnTo>
                    <a:lnTo>
                      <a:pt x="5677" y="13579"/>
                    </a:lnTo>
                    <a:lnTo>
                      <a:pt x="5888" y="13832"/>
                    </a:lnTo>
                    <a:lnTo>
                      <a:pt x="6112" y="14092"/>
                    </a:lnTo>
                    <a:lnTo>
                      <a:pt x="6336" y="14332"/>
                    </a:lnTo>
                    <a:lnTo>
                      <a:pt x="6566" y="14585"/>
                    </a:lnTo>
                    <a:lnTo>
                      <a:pt x="6803" y="14831"/>
                    </a:lnTo>
                    <a:lnTo>
                      <a:pt x="7034" y="15077"/>
                    </a:lnTo>
                    <a:lnTo>
                      <a:pt x="7270" y="15316"/>
                    </a:lnTo>
                    <a:lnTo>
                      <a:pt x="7744" y="15768"/>
                    </a:lnTo>
                    <a:lnTo>
                      <a:pt x="7981" y="15986"/>
                    </a:lnTo>
                    <a:lnTo>
                      <a:pt x="8218" y="16185"/>
                    </a:lnTo>
                    <a:lnTo>
                      <a:pt x="8442" y="16376"/>
                    </a:lnTo>
                    <a:lnTo>
                      <a:pt x="8666" y="16554"/>
                    </a:lnTo>
                    <a:lnTo>
                      <a:pt x="8890" y="16711"/>
                    </a:lnTo>
                    <a:lnTo>
                      <a:pt x="9107" y="16855"/>
                    </a:lnTo>
                    <a:lnTo>
                      <a:pt x="9306" y="16978"/>
                    </a:lnTo>
                    <a:lnTo>
                      <a:pt x="9510" y="17074"/>
                    </a:lnTo>
                    <a:lnTo>
                      <a:pt x="9702" y="17156"/>
                    </a:lnTo>
                    <a:lnTo>
                      <a:pt x="9875" y="17210"/>
                    </a:lnTo>
                    <a:lnTo>
                      <a:pt x="10048" y="17238"/>
                    </a:lnTo>
                    <a:lnTo>
                      <a:pt x="10195" y="17231"/>
                    </a:lnTo>
                    <a:lnTo>
                      <a:pt x="10342" y="17203"/>
                    </a:lnTo>
                    <a:lnTo>
                      <a:pt x="10470" y="17135"/>
                    </a:lnTo>
                    <a:lnTo>
                      <a:pt x="10586" y="17039"/>
                    </a:lnTo>
                    <a:lnTo>
                      <a:pt x="10963" y="16636"/>
                    </a:lnTo>
                    <a:lnTo>
                      <a:pt x="11091" y="16506"/>
                    </a:lnTo>
                    <a:lnTo>
                      <a:pt x="11206" y="16390"/>
                    </a:lnTo>
                    <a:lnTo>
                      <a:pt x="11328" y="16280"/>
                    </a:lnTo>
                    <a:lnTo>
                      <a:pt x="11456" y="16171"/>
                    </a:lnTo>
                    <a:lnTo>
                      <a:pt x="11578" y="16082"/>
                    </a:lnTo>
                    <a:lnTo>
                      <a:pt x="11712" y="16007"/>
                    </a:lnTo>
                    <a:lnTo>
                      <a:pt x="11840" y="15945"/>
                    </a:lnTo>
                    <a:lnTo>
                      <a:pt x="11987" y="15891"/>
                    </a:lnTo>
                    <a:lnTo>
                      <a:pt x="12128" y="15856"/>
                    </a:lnTo>
                    <a:lnTo>
                      <a:pt x="12282" y="15836"/>
                    </a:lnTo>
                    <a:lnTo>
                      <a:pt x="12442" y="15843"/>
                    </a:lnTo>
                    <a:lnTo>
                      <a:pt x="12614" y="15863"/>
                    </a:lnTo>
                    <a:lnTo>
                      <a:pt x="12794" y="15904"/>
                    </a:lnTo>
                    <a:lnTo>
                      <a:pt x="12986" y="15979"/>
                    </a:lnTo>
                    <a:lnTo>
                      <a:pt x="13190" y="16068"/>
                    </a:lnTo>
                    <a:lnTo>
                      <a:pt x="13408" y="16185"/>
                    </a:lnTo>
                    <a:lnTo>
                      <a:pt x="13638" y="16328"/>
                    </a:lnTo>
                    <a:lnTo>
                      <a:pt x="13888" y="16499"/>
                    </a:lnTo>
                    <a:lnTo>
                      <a:pt x="14150" y="16704"/>
                    </a:lnTo>
                    <a:lnTo>
                      <a:pt x="14432" y="16937"/>
                    </a:lnTo>
                    <a:lnTo>
                      <a:pt x="14701" y="17183"/>
                    </a:lnTo>
                    <a:lnTo>
                      <a:pt x="14925" y="17415"/>
                    </a:lnTo>
                    <a:lnTo>
                      <a:pt x="15104" y="17648"/>
                    </a:lnTo>
                    <a:lnTo>
                      <a:pt x="15258" y="17874"/>
                    </a:lnTo>
                    <a:lnTo>
                      <a:pt x="15366" y="18099"/>
                    </a:lnTo>
                    <a:lnTo>
                      <a:pt x="15450" y="18304"/>
                    </a:lnTo>
                    <a:lnTo>
                      <a:pt x="15501" y="18509"/>
                    </a:lnTo>
                    <a:lnTo>
                      <a:pt x="15520" y="18715"/>
                    </a:lnTo>
                    <a:lnTo>
                      <a:pt x="15514" y="18906"/>
                    </a:lnTo>
                    <a:lnTo>
                      <a:pt x="15482" y="19097"/>
                    </a:lnTo>
                    <a:lnTo>
                      <a:pt x="15437" y="19275"/>
                    </a:lnTo>
                    <a:lnTo>
                      <a:pt x="15360" y="19460"/>
                    </a:lnTo>
                    <a:lnTo>
                      <a:pt x="15277" y="19638"/>
                    </a:lnTo>
                    <a:lnTo>
                      <a:pt x="15174" y="19802"/>
                    </a:lnTo>
                    <a:lnTo>
                      <a:pt x="15053" y="19966"/>
                    </a:lnTo>
                    <a:lnTo>
                      <a:pt x="14931" y="20123"/>
                    </a:lnTo>
                    <a:lnTo>
                      <a:pt x="14797" y="20287"/>
                    </a:lnTo>
                    <a:lnTo>
                      <a:pt x="14662" y="20438"/>
                    </a:lnTo>
                    <a:lnTo>
                      <a:pt x="14522" y="20588"/>
                    </a:lnTo>
                    <a:lnTo>
                      <a:pt x="14381" y="20732"/>
                    </a:lnTo>
                    <a:lnTo>
                      <a:pt x="14234" y="20882"/>
                    </a:lnTo>
                    <a:lnTo>
                      <a:pt x="14099" y="21019"/>
                    </a:lnTo>
                    <a:lnTo>
                      <a:pt x="13971" y="21149"/>
                    </a:lnTo>
                    <a:lnTo>
                      <a:pt x="13824" y="21285"/>
                    </a:lnTo>
                    <a:lnTo>
                      <a:pt x="13638" y="21395"/>
                    </a:lnTo>
                    <a:lnTo>
                      <a:pt x="13440" y="21484"/>
                    </a:lnTo>
                    <a:lnTo>
                      <a:pt x="13210" y="21545"/>
                    </a:lnTo>
                    <a:lnTo>
                      <a:pt x="12954" y="21586"/>
                    </a:lnTo>
                    <a:lnTo>
                      <a:pt x="12672" y="21600"/>
                    </a:lnTo>
                    <a:lnTo>
                      <a:pt x="12371" y="21593"/>
                    </a:lnTo>
                    <a:lnTo>
                      <a:pt x="12051" y="21559"/>
                    </a:lnTo>
                    <a:lnTo>
                      <a:pt x="11712" y="21497"/>
                    </a:lnTo>
                    <a:lnTo>
                      <a:pt x="11347" y="21409"/>
                    </a:lnTo>
                    <a:lnTo>
                      <a:pt x="10970" y="21299"/>
                    </a:lnTo>
                    <a:lnTo>
                      <a:pt x="10573" y="21156"/>
                    </a:lnTo>
                    <a:lnTo>
                      <a:pt x="10163" y="20998"/>
                    </a:lnTo>
                    <a:lnTo>
                      <a:pt x="9741" y="20800"/>
                    </a:lnTo>
                    <a:lnTo>
                      <a:pt x="9299" y="20588"/>
                    </a:lnTo>
                    <a:lnTo>
                      <a:pt x="8858" y="20335"/>
                    </a:lnTo>
                    <a:lnTo>
                      <a:pt x="8397" y="20062"/>
                    </a:lnTo>
                    <a:lnTo>
                      <a:pt x="7936" y="19754"/>
                    </a:lnTo>
                    <a:lnTo>
                      <a:pt x="7456" y="19426"/>
                    </a:lnTo>
                    <a:lnTo>
                      <a:pt x="6970" y="19063"/>
                    </a:lnTo>
                    <a:lnTo>
                      <a:pt x="6490" y="18660"/>
                    </a:lnTo>
                    <a:lnTo>
                      <a:pt x="5997" y="18243"/>
                    </a:lnTo>
                    <a:lnTo>
                      <a:pt x="5498" y="17791"/>
                    </a:lnTo>
                    <a:lnTo>
                      <a:pt x="4998" y="17306"/>
                    </a:lnTo>
                    <a:lnTo>
                      <a:pt x="4506" y="16786"/>
                    </a:lnTo>
                    <a:lnTo>
                      <a:pt x="4026" y="16260"/>
                    </a:lnTo>
                    <a:lnTo>
                      <a:pt x="3565" y="15726"/>
                    </a:lnTo>
                    <a:lnTo>
                      <a:pt x="3142" y="15193"/>
                    </a:lnTo>
                    <a:lnTo>
                      <a:pt x="2752" y="14667"/>
                    </a:lnTo>
                    <a:lnTo>
                      <a:pt x="2381" y="14154"/>
                    </a:lnTo>
                    <a:lnTo>
                      <a:pt x="2042" y="13634"/>
                    </a:lnTo>
                    <a:lnTo>
                      <a:pt x="1728" y="13135"/>
                    </a:lnTo>
                    <a:lnTo>
                      <a:pt x="1440" y="12629"/>
                    </a:lnTo>
                    <a:lnTo>
                      <a:pt x="1184" y="12137"/>
                    </a:lnTo>
                    <a:lnTo>
                      <a:pt x="947" y="11665"/>
                    </a:lnTo>
                    <a:lnTo>
                      <a:pt x="749" y="11193"/>
                    </a:lnTo>
                    <a:lnTo>
                      <a:pt x="570" y="10742"/>
                    </a:lnTo>
                    <a:lnTo>
                      <a:pt x="410" y="10304"/>
                    </a:lnTo>
                    <a:lnTo>
                      <a:pt x="282" y="9887"/>
                    </a:lnTo>
                    <a:lnTo>
                      <a:pt x="179" y="9484"/>
                    </a:lnTo>
                    <a:lnTo>
                      <a:pt x="96" y="9094"/>
                    </a:lnTo>
                    <a:lnTo>
                      <a:pt x="38" y="8725"/>
                    </a:lnTo>
                    <a:lnTo>
                      <a:pt x="6" y="8383"/>
                    </a:lnTo>
                    <a:lnTo>
                      <a:pt x="0" y="8062"/>
                    </a:lnTo>
                    <a:lnTo>
                      <a:pt x="13" y="7761"/>
                    </a:lnTo>
                    <a:lnTo>
                      <a:pt x="51" y="7487"/>
                    </a:lnTo>
                    <a:lnTo>
                      <a:pt x="109" y="7241"/>
                    </a:lnTo>
                    <a:lnTo>
                      <a:pt x="192" y="7029"/>
                    </a:lnTo>
                    <a:lnTo>
                      <a:pt x="294" y="6838"/>
                    </a:lnTo>
                    <a:lnTo>
                      <a:pt x="416" y="6680"/>
                    </a:lnTo>
                    <a:lnTo>
                      <a:pt x="550" y="6537"/>
                    </a:lnTo>
                    <a:lnTo>
                      <a:pt x="678" y="6393"/>
                    </a:lnTo>
                    <a:lnTo>
                      <a:pt x="813" y="6236"/>
                    </a:lnTo>
                    <a:lnTo>
                      <a:pt x="1229" y="5791"/>
                    </a:lnTo>
                    <a:lnTo>
                      <a:pt x="1382" y="5648"/>
                    </a:lnTo>
                    <a:lnTo>
                      <a:pt x="1530" y="5518"/>
                    </a:lnTo>
                    <a:lnTo>
                      <a:pt x="1683" y="5395"/>
                    </a:lnTo>
                    <a:lnTo>
                      <a:pt x="1843" y="5285"/>
                    </a:lnTo>
                    <a:lnTo>
                      <a:pt x="2010" y="5190"/>
                    </a:lnTo>
                    <a:lnTo>
                      <a:pt x="2176" y="5121"/>
                    </a:lnTo>
                    <a:lnTo>
                      <a:pt x="2349" y="5060"/>
                    </a:lnTo>
                    <a:lnTo>
                      <a:pt x="2528" y="5026"/>
                    </a:lnTo>
                    <a:lnTo>
                      <a:pt x="2701" y="5019"/>
                    </a:lnTo>
                    <a:close/>
                    <a:moveTo>
                      <a:pt x="11981" y="0"/>
                    </a:moveTo>
                    <a:lnTo>
                      <a:pt x="12608" y="27"/>
                    </a:lnTo>
                    <a:lnTo>
                      <a:pt x="13229" y="89"/>
                    </a:lnTo>
                    <a:lnTo>
                      <a:pt x="13837" y="198"/>
                    </a:lnTo>
                    <a:lnTo>
                      <a:pt x="14432" y="342"/>
                    </a:lnTo>
                    <a:lnTo>
                      <a:pt x="15014" y="526"/>
                    </a:lnTo>
                    <a:lnTo>
                      <a:pt x="15578" y="752"/>
                    </a:lnTo>
                    <a:lnTo>
                      <a:pt x="16128" y="1005"/>
                    </a:lnTo>
                    <a:lnTo>
                      <a:pt x="16659" y="1299"/>
                    </a:lnTo>
                    <a:lnTo>
                      <a:pt x="17171" y="1627"/>
                    </a:lnTo>
                    <a:lnTo>
                      <a:pt x="17651" y="1990"/>
                    </a:lnTo>
                    <a:lnTo>
                      <a:pt x="18125" y="2379"/>
                    </a:lnTo>
                    <a:lnTo>
                      <a:pt x="18560" y="2797"/>
                    </a:lnTo>
                    <a:lnTo>
                      <a:pt x="18982" y="3248"/>
                    </a:lnTo>
                    <a:lnTo>
                      <a:pt x="19373" y="3720"/>
                    </a:lnTo>
                    <a:lnTo>
                      <a:pt x="19744" y="4219"/>
                    </a:lnTo>
                    <a:lnTo>
                      <a:pt x="20077" y="4738"/>
                    </a:lnTo>
                    <a:lnTo>
                      <a:pt x="20384" y="5285"/>
                    </a:lnTo>
                    <a:lnTo>
                      <a:pt x="20659" y="5846"/>
                    </a:lnTo>
                    <a:lnTo>
                      <a:pt x="20902" y="6434"/>
                    </a:lnTo>
                    <a:lnTo>
                      <a:pt x="21107" y="7043"/>
                    </a:lnTo>
                    <a:lnTo>
                      <a:pt x="21280" y="7658"/>
                    </a:lnTo>
                    <a:lnTo>
                      <a:pt x="21414" y="8294"/>
                    </a:lnTo>
                    <a:lnTo>
                      <a:pt x="21523" y="8944"/>
                    </a:lnTo>
                    <a:lnTo>
                      <a:pt x="21581" y="9607"/>
                    </a:lnTo>
                    <a:lnTo>
                      <a:pt x="21600" y="10284"/>
                    </a:lnTo>
                    <a:lnTo>
                      <a:pt x="21581" y="10926"/>
                    </a:lnTo>
                    <a:lnTo>
                      <a:pt x="21530" y="11569"/>
                    </a:lnTo>
                    <a:lnTo>
                      <a:pt x="21434" y="12191"/>
                    </a:lnTo>
                    <a:lnTo>
                      <a:pt x="21306" y="12807"/>
                    </a:lnTo>
                    <a:lnTo>
                      <a:pt x="21146" y="13402"/>
                    </a:lnTo>
                    <a:lnTo>
                      <a:pt x="20954" y="13990"/>
                    </a:lnTo>
                    <a:lnTo>
                      <a:pt x="20730" y="14557"/>
                    </a:lnTo>
                    <a:lnTo>
                      <a:pt x="20474" y="15104"/>
                    </a:lnTo>
                    <a:lnTo>
                      <a:pt x="20192" y="15638"/>
                    </a:lnTo>
                    <a:lnTo>
                      <a:pt x="19878" y="16144"/>
                    </a:lnTo>
                    <a:lnTo>
                      <a:pt x="19546" y="16636"/>
                    </a:lnTo>
                    <a:lnTo>
                      <a:pt x="19181" y="17094"/>
                    </a:lnTo>
                    <a:lnTo>
                      <a:pt x="18790" y="17538"/>
                    </a:lnTo>
                    <a:lnTo>
                      <a:pt x="18381" y="17956"/>
                    </a:lnTo>
                    <a:lnTo>
                      <a:pt x="17939" y="18345"/>
                    </a:lnTo>
                    <a:lnTo>
                      <a:pt x="17491" y="18715"/>
                    </a:lnTo>
                    <a:lnTo>
                      <a:pt x="17011" y="19043"/>
                    </a:lnTo>
                    <a:lnTo>
                      <a:pt x="16512" y="19350"/>
                    </a:lnTo>
                    <a:lnTo>
                      <a:pt x="16550" y="19125"/>
                    </a:lnTo>
                    <a:lnTo>
                      <a:pt x="16576" y="18892"/>
                    </a:lnTo>
                    <a:lnTo>
                      <a:pt x="16582" y="18653"/>
                    </a:lnTo>
                    <a:lnTo>
                      <a:pt x="16544" y="18325"/>
                    </a:lnTo>
                    <a:lnTo>
                      <a:pt x="16474" y="18003"/>
                    </a:lnTo>
                    <a:lnTo>
                      <a:pt x="16365" y="17689"/>
                    </a:lnTo>
                    <a:lnTo>
                      <a:pt x="16787" y="17374"/>
                    </a:lnTo>
                    <a:lnTo>
                      <a:pt x="17197" y="17039"/>
                    </a:lnTo>
                    <a:lnTo>
                      <a:pt x="17581" y="16684"/>
                    </a:lnTo>
                    <a:lnTo>
                      <a:pt x="17939" y="16294"/>
                    </a:lnTo>
                    <a:lnTo>
                      <a:pt x="18278" y="15884"/>
                    </a:lnTo>
                    <a:lnTo>
                      <a:pt x="18605" y="15453"/>
                    </a:lnTo>
                    <a:lnTo>
                      <a:pt x="18893" y="15002"/>
                    </a:lnTo>
                    <a:lnTo>
                      <a:pt x="19162" y="14523"/>
                    </a:lnTo>
                    <a:lnTo>
                      <a:pt x="19392" y="14031"/>
                    </a:lnTo>
                    <a:lnTo>
                      <a:pt x="19603" y="13525"/>
                    </a:lnTo>
                    <a:lnTo>
                      <a:pt x="19782" y="12998"/>
                    </a:lnTo>
                    <a:lnTo>
                      <a:pt x="19930" y="12458"/>
                    </a:lnTo>
                    <a:lnTo>
                      <a:pt x="20045" y="11911"/>
                    </a:lnTo>
                    <a:lnTo>
                      <a:pt x="20128" y="11344"/>
                    </a:lnTo>
                    <a:lnTo>
                      <a:pt x="18451" y="10284"/>
                    </a:lnTo>
                    <a:lnTo>
                      <a:pt x="20128" y="9231"/>
                    </a:lnTo>
                    <a:lnTo>
                      <a:pt x="20045" y="8636"/>
                    </a:lnTo>
                    <a:lnTo>
                      <a:pt x="19917" y="8055"/>
                    </a:lnTo>
                    <a:lnTo>
                      <a:pt x="19763" y="7494"/>
                    </a:lnTo>
                    <a:lnTo>
                      <a:pt x="19565" y="6947"/>
                    </a:lnTo>
                    <a:lnTo>
                      <a:pt x="19341" y="6421"/>
                    </a:lnTo>
                    <a:lnTo>
                      <a:pt x="19085" y="5908"/>
                    </a:lnTo>
                    <a:lnTo>
                      <a:pt x="18797" y="5422"/>
                    </a:lnTo>
                    <a:lnTo>
                      <a:pt x="18483" y="4950"/>
                    </a:lnTo>
                    <a:lnTo>
                      <a:pt x="18144" y="4506"/>
                    </a:lnTo>
                    <a:lnTo>
                      <a:pt x="17779" y="4082"/>
                    </a:lnTo>
                    <a:lnTo>
                      <a:pt x="17382" y="3692"/>
                    </a:lnTo>
                    <a:lnTo>
                      <a:pt x="16973" y="3330"/>
                    </a:lnTo>
                    <a:lnTo>
                      <a:pt x="16531" y="2995"/>
                    </a:lnTo>
                    <a:lnTo>
                      <a:pt x="16077" y="2687"/>
                    </a:lnTo>
                    <a:lnTo>
                      <a:pt x="15597" y="2414"/>
                    </a:lnTo>
                    <a:lnTo>
                      <a:pt x="15098" y="2174"/>
                    </a:lnTo>
                    <a:lnTo>
                      <a:pt x="14592" y="1969"/>
                    </a:lnTo>
                    <a:lnTo>
                      <a:pt x="14061" y="1805"/>
                    </a:lnTo>
                    <a:lnTo>
                      <a:pt x="13517" y="1668"/>
                    </a:lnTo>
                    <a:lnTo>
                      <a:pt x="12960" y="1579"/>
                    </a:lnTo>
                    <a:lnTo>
                      <a:pt x="11981" y="3364"/>
                    </a:lnTo>
                    <a:lnTo>
                      <a:pt x="10989" y="1579"/>
                    </a:lnTo>
                    <a:lnTo>
                      <a:pt x="10432" y="1668"/>
                    </a:lnTo>
                    <a:lnTo>
                      <a:pt x="9888" y="1805"/>
                    </a:lnTo>
                    <a:lnTo>
                      <a:pt x="9363" y="1969"/>
                    </a:lnTo>
                    <a:lnTo>
                      <a:pt x="8851" y="2174"/>
                    </a:lnTo>
                    <a:lnTo>
                      <a:pt x="8352" y="2421"/>
                    </a:lnTo>
                    <a:lnTo>
                      <a:pt x="7872" y="2694"/>
                    </a:lnTo>
                    <a:lnTo>
                      <a:pt x="7418" y="3002"/>
                    </a:lnTo>
                    <a:lnTo>
                      <a:pt x="6982" y="3337"/>
                    </a:lnTo>
                    <a:lnTo>
                      <a:pt x="6566" y="3699"/>
                    </a:lnTo>
                    <a:lnTo>
                      <a:pt x="6170" y="4089"/>
                    </a:lnTo>
                    <a:lnTo>
                      <a:pt x="5805" y="4513"/>
                    </a:lnTo>
                    <a:lnTo>
                      <a:pt x="5466" y="4957"/>
                    </a:lnTo>
                    <a:lnTo>
                      <a:pt x="5152" y="5429"/>
                    </a:lnTo>
                    <a:lnTo>
                      <a:pt x="4896" y="5115"/>
                    </a:lnTo>
                    <a:lnTo>
                      <a:pt x="4634" y="4834"/>
                    </a:lnTo>
                    <a:lnTo>
                      <a:pt x="4365" y="4595"/>
                    </a:lnTo>
                    <a:lnTo>
                      <a:pt x="4096" y="4383"/>
                    </a:lnTo>
                    <a:lnTo>
                      <a:pt x="4435" y="3904"/>
                    </a:lnTo>
                    <a:lnTo>
                      <a:pt x="4806" y="3439"/>
                    </a:lnTo>
                    <a:lnTo>
                      <a:pt x="5197" y="3002"/>
                    </a:lnTo>
                    <a:lnTo>
                      <a:pt x="5606" y="2585"/>
                    </a:lnTo>
                    <a:lnTo>
                      <a:pt x="6042" y="2195"/>
                    </a:lnTo>
                    <a:lnTo>
                      <a:pt x="6502" y="1832"/>
                    </a:lnTo>
                    <a:lnTo>
                      <a:pt x="6976" y="1504"/>
                    </a:lnTo>
                    <a:lnTo>
                      <a:pt x="7469" y="1203"/>
                    </a:lnTo>
                    <a:lnTo>
                      <a:pt x="7987" y="930"/>
                    </a:lnTo>
                    <a:lnTo>
                      <a:pt x="8518" y="691"/>
                    </a:lnTo>
                    <a:lnTo>
                      <a:pt x="9056" y="485"/>
                    </a:lnTo>
                    <a:lnTo>
                      <a:pt x="9613" y="315"/>
                    </a:lnTo>
                    <a:lnTo>
                      <a:pt x="10189" y="185"/>
                    </a:lnTo>
                    <a:lnTo>
                      <a:pt x="10771" y="82"/>
                    </a:lnTo>
                    <a:lnTo>
                      <a:pt x="11366" y="21"/>
                    </a:lnTo>
                    <a:lnTo>
                      <a:pt x="11981"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grpSp>
        <p:grpSp>
          <p:nvGrpSpPr>
            <p:cNvPr id="329" name="Group"/>
            <p:cNvGrpSpPr/>
            <p:nvPr/>
          </p:nvGrpSpPr>
          <p:grpSpPr>
            <a:xfrm>
              <a:off x="8049" y="1434549"/>
              <a:ext cx="938582" cy="929969"/>
              <a:chOff x="0" y="0"/>
              <a:chExt cx="938580" cy="929967"/>
            </a:xfrm>
          </p:grpSpPr>
          <p:sp>
            <p:nvSpPr>
              <p:cNvPr id="323" name="Oval"/>
              <p:cNvSpPr/>
              <p:nvPr/>
            </p:nvSpPr>
            <p:spPr>
              <a:xfrm>
                <a:off x="0" y="0"/>
                <a:ext cx="938581" cy="929968"/>
              </a:xfrm>
              <a:prstGeom prst="ellipse">
                <a:avLst/>
              </a:prstGeom>
              <a:solidFill>
                <a:srgbClr val="D9342C"/>
              </a:solidFill>
              <a:ln w="3175" cap="flat">
                <a:noFill/>
                <a:miter lim="400000"/>
              </a:ln>
              <a:effectLst/>
            </p:spPr>
            <p:txBody>
              <a:bodyPr wrap="square" lIns="53467" tIns="53467" rIns="53467" bIns="53467" numCol="1" anchor="ctr">
                <a:noAutofit/>
              </a:bodyPr>
              <a:lstStyle/>
              <a:p>
                <a:pPr algn="l" defTabSz="1425786">
                  <a:defRPr sz="2600" b="0" spc="54">
                    <a:ln w="12700" cap="flat">
                      <a:solidFill>
                        <a:srgbClr val="FFFFFF"/>
                      </a:solidFill>
                      <a:prstDash val="solid"/>
                      <a:round/>
                    </a:ln>
                    <a:solidFill>
                      <a:srgbClr val="FFFFFF"/>
                    </a:solidFill>
                    <a:latin typeface="Helvetica"/>
                    <a:ea typeface="Helvetica"/>
                    <a:cs typeface="Helvetica"/>
                    <a:sym typeface="Helvetica"/>
                  </a:defRPr>
                </a:pPr>
                <a:endParaRPr/>
              </a:p>
            </p:txBody>
          </p:sp>
          <p:grpSp>
            <p:nvGrpSpPr>
              <p:cNvPr id="328" name="Group"/>
              <p:cNvGrpSpPr/>
              <p:nvPr/>
            </p:nvGrpSpPr>
            <p:grpSpPr>
              <a:xfrm>
                <a:off x="239530" y="261966"/>
                <a:ext cx="459520" cy="343222"/>
                <a:chOff x="0" y="0"/>
                <a:chExt cx="459519" cy="343220"/>
              </a:xfrm>
            </p:grpSpPr>
            <p:sp>
              <p:nvSpPr>
                <p:cNvPr id="324" name="Shape"/>
                <p:cNvSpPr/>
                <p:nvPr/>
              </p:nvSpPr>
              <p:spPr>
                <a:xfrm>
                  <a:off x="10477" y="188315"/>
                  <a:ext cx="438565" cy="154906"/>
                </a:xfrm>
                <a:custGeom>
                  <a:avLst/>
                  <a:gdLst/>
                  <a:ahLst/>
                  <a:cxnLst>
                    <a:cxn ang="0">
                      <a:pos x="wd2" y="hd2"/>
                    </a:cxn>
                    <a:cxn ang="5400000">
                      <a:pos x="wd2" y="hd2"/>
                    </a:cxn>
                    <a:cxn ang="10800000">
                      <a:pos x="wd2" y="hd2"/>
                    </a:cxn>
                    <a:cxn ang="16200000">
                      <a:pos x="wd2" y="hd2"/>
                    </a:cxn>
                  </a:cxnLst>
                  <a:rect l="0" t="0" r="r" b="b"/>
                  <a:pathLst>
                    <a:path w="21600" h="21600" extrusionOk="0">
                      <a:moveTo>
                        <a:pt x="8000" y="0"/>
                      </a:moveTo>
                      <a:lnTo>
                        <a:pt x="10807" y="7278"/>
                      </a:lnTo>
                      <a:lnTo>
                        <a:pt x="13600" y="0"/>
                      </a:lnTo>
                      <a:lnTo>
                        <a:pt x="21600" y="20288"/>
                      </a:lnTo>
                      <a:lnTo>
                        <a:pt x="21419" y="20754"/>
                      </a:lnTo>
                      <a:lnTo>
                        <a:pt x="21205" y="21092"/>
                      </a:lnTo>
                      <a:lnTo>
                        <a:pt x="20984" y="21388"/>
                      </a:lnTo>
                      <a:lnTo>
                        <a:pt x="20742" y="21537"/>
                      </a:lnTo>
                      <a:lnTo>
                        <a:pt x="20488" y="21600"/>
                      </a:lnTo>
                      <a:lnTo>
                        <a:pt x="1105" y="21600"/>
                      </a:lnTo>
                      <a:lnTo>
                        <a:pt x="858" y="21537"/>
                      </a:lnTo>
                      <a:lnTo>
                        <a:pt x="616" y="21388"/>
                      </a:lnTo>
                      <a:lnTo>
                        <a:pt x="389" y="21092"/>
                      </a:lnTo>
                      <a:lnTo>
                        <a:pt x="181" y="20754"/>
                      </a:lnTo>
                      <a:lnTo>
                        <a:pt x="0" y="20288"/>
                      </a:lnTo>
                      <a:lnTo>
                        <a:pt x="8000"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sp>
              <p:nvSpPr>
                <p:cNvPr id="325" name="Shape"/>
                <p:cNvSpPr/>
                <p:nvPr/>
              </p:nvSpPr>
              <p:spPr>
                <a:xfrm>
                  <a:off x="10477" y="0"/>
                  <a:ext cx="438565" cy="206540"/>
                </a:xfrm>
                <a:custGeom>
                  <a:avLst/>
                  <a:gdLst/>
                  <a:ahLst/>
                  <a:cxnLst>
                    <a:cxn ang="0">
                      <a:pos x="wd2" y="hd2"/>
                    </a:cxn>
                    <a:cxn ang="5400000">
                      <a:pos x="wd2" y="hd2"/>
                    </a:cxn>
                    <a:cxn ang="10800000">
                      <a:pos x="wd2" y="hd2"/>
                    </a:cxn>
                    <a:cxn ang="16200000">
                      <a:pos x="wd2" y="hd2"/>
                    </a:cxn>
                  </a:cxnLst>
                  <a:rect l="0" t="0" r="r" b="b"/>
                  <a:pathLst>
                    <a:path w="21600" h="21600" extrusionOk="0">
                      <a:moveTo>
                        <a:pt x="1105" y="0"/>
                      </a:moveTo>
                      <a:lnTo>
                        <a:pt x="20488" y="0"/>
                      </a:lnTo>
                      <a:lnTo>
                        <a:pt x="20742" y="48"/>
                      </a:lnTo>
                      <a:lnTo>
                        <a:pt x="20984" y="159"/>
                      </a:lnTo>
                      <a:lnTo>
                        <a:pt x="21211" y="382"/>
                      </a:lnTo>
                      <a:lnTo>
                        <a:pt x="21419" y="637"/>
                      </a:lnTo>
                      <a:lnTo>
                        <a:pt x="21600" y="988"/>
                      </a:lnTo>
                      <a:lnTo>
                        <a:pt x="10807" y="21600"/>
                      </a:lnTo>
                      <a:lnTo>
                        <a:pt x="0" y="988"/>
                      </a:lnTo>
                      <a:lnTo>
                        <a:pt x="181" y="637"/>
                      </a:lnTo>
                      <a:lnTo>
                        <a:pt x="395" y="382"/>
                      </a:lnTo>
                      <a:lnTo>
                        <a:pt x="616" y="159"/>
                      </a:lnTo>
                      <a:lnTo>
                        <a:pt x="858" y="48"/>
                      </a:lnTo>
                      <a:lnTo>
                        <a:pt x="1105"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sp>
              <p:nvSpPr>
                <p:cNvPr id="326" name="Triangle"/>
                <p:cNvSpPr/>
                <p:nvPr/>
              </p:nvSpPr>
              <p:spPr>
                <a:xfrm>
                  <a:off x="0" y="30373"/>
                  <a:ext cx="158662" cy="28551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0915"/>
                      </a:lnTo>
                      <a:lnTo>
                        <a:pt x="0" y="21600"/>
                      </a:lnTo>
                      <a:lnTo>
                        <a:pt x="0"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sp>
              <p:nvSpPr>
                <p:cNvPr id="327" name="Triangle"/>
                <p:cNvSpPr/>
                <p:nvPr/>
              </p:nvSpPr>
              <p:spPr>
                <a:xfrm>
                  <a:off x="300857" y="30373"/>
                  <a:ext cx="158663" cy="2855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10921"/>
                      </a:lnTo>
                      <a:lnTo>
                        <a:pt x="21600"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grpSp>
        </p:grpSp>
        <p:grpSp>
          <p:nvGrpSpPr>
            <p:cNvPr id="332" name="Group"/>
            <p:cNvGrpSpPr/>
            <p:nvPr/>
          </p:nvGrpSpPr>
          <p:grpSpPr>
            <a:xfrm>
              <a:off x="0" y="2932430"/>
              <a:ext cx="938581" cy="929969"/>
              <a:chOff x="0" y="0"/>
              <a:chExt cx="938580" cy="929967"/>
            </a:xfrm>
          </p:grpSpPr>
          <p:sp>
            <p:nvSpPr>
              <p:cNvPr id="330" name="Oval"/>
              <p:cNvSpPr/>
              <p:nvPr/>
            </p:nvSpPr>
            <p:spPr>
              <a:xfrm>
                <a:off x="0" y="0"/>
                <a:ext cx="938581" cy="929968"/>
              </a:xfrm>
              <a:prstGeom prst="ellipse">
                <a:avLst/>
              </a:prstGeom>
              <a:solidFill>
                <a:srgbClr val="D9342C"/>
              </a:solidFill>
              <a:ln w="3175" cap="flat">
                <a:noFill/>
                <a:miter lim="400000"/>
              </a:ln>
              <a:effectLst/>
            </p:spPr>
            <p:txBody>
              <a:bodyPr wrap="square" lIns="53467" tIns="53467" rIns="53467" bIns="53467" numCol="1" anchor="ctr">
                <a:noAutofit/>
              </a:bodyPr>
              <a:lstStyle/>
              <a:p>
                <a:pPr algn="l" defTabSz="1425786">
                  <a:defRPr sz="2600" b="0" spc="54">
                    <a:ln w="12700" cap="flat">
                      <a:solidFill>
                        <a:srgbClr val="FFFFFF"/>
                      </a:solidFill>
                      <a:prstDash val="solid"/>
                      <a:round/>
                    </a:ln>
                    <a:solidFill>
                      <a:srgbClr val="FFFFFF"/>
                    </a:solidFill>
                    <a:latin typeface="Helvetica"/>
                    <a:ea typeface="Helvetica"/>
                    <a:cs typeface="Helvetica"/>
                    <a:sym typeface="Helvetica"/>
                  </a:defRPr>
                </a:pPr>
                <a:endParaRPr/>
              </a:p>
            </p:txBody>
          </p:sp>
          <p:sp>
            <p:nvSpPr>
              <p:cNvPr id="331" name="Shape"/>
              <p:cNvSpPr/>
              <p:nvPr/>
            </p:nvSpPr>
            <p:spPr>
              <a:xfrm flipH="1">
                <a:off x="232669" y="232082"/>
                <a:ext cx="473243" cy="465804"/>
              </a:xfrm>
              <a:custGeom>
                <a:avLst/>
                <a:gdLst/>
                <a:ahLst/>
                <a:cxnLst>
                  <a:cxn ang="0">
                    <a:pos x="wd2" y="hd2"/>
                  </a:cxn>
                  <a:cxn ang="5400000">
                    <a:pos x="wd2" y="hd2"/>
                  </a:cxn>
                  <a:cxn ang="10800000">
                    <a:pos x="wd2" y="hd2"/>
                  </a:cxn>
                  <a:cxn ang="16200000">
                    <a:pos x="wd2" y="hd2"/>
                  </a:cxn>
                </a:cxnLst>
                <a:rect l="0" t="0" r="r" b="b"/>
                <a:pathLst>
                  <a:path w="21600" h="21600" extrusionOk="0">
                    <a:moveTo>
                      <a:pt x="1971" y="11779"/>
                    </a:moveTo>
                    <a:lnTo>
                      <a:pt x="1971" y="19629"/>
                    </a:lnTo>
                    <a:lnTo>
                      <a:pt x="9325" y="19629"/>
                    </a:lnTo>
                    <a:lnTo>
                      <a:pt x="9325" y="11779"/>
                    </a:lnTo>
                    <a:lnTo>
                      <a:pt x="1971" y="11779"/>
                    </a:lnTo>
                    <a:close/>
                    <a:moveTo>
                      <a:pt x="15466" y="9064"/>
                    </a:moveTo>
                    <a:lnTo>
                      <a:pt x="11296" y="11374"/>
                    </a:lnTo>
                    <a:lnTo>
                      <a:pt x="11296" y="19629"/>
                    </a:lnTo>
                    <a:lnTo>
                      <a:pt x="19635" y="19629"/>
                    </a:lnTo>
                    <a:lnTo>
                      <a:pt x="19635" y="11374"/>
                    </a:lnTo>
                    <a:lnTo>
                      <a:pt x="15466" y="9064"/>
                    </a:lnTo>
                    <a:close/>
                    <a:moveTo>
                      <a:pt x="7613" y="1964"/>
                    </a:moveTo>
                    <a:lnTo>
                      <a:pt x="7613" y="9815"/>
                    </a:lnTo>
                    <a:lnTo>
                      <a:pt x="10058" y="9815"/>
                    </a:lnTo>
                    <a:lnTo>
                      <a:pt x="14992" y="7087"/>
                    </a:lnTo>
                    <a:lnTo>
                      <a:pt x="15174" y="7009"/>
                    </a:lnTo>
                    <a:lnTo>
                      <a:pt x="15362" y="6969"/>
                    </a:lnTo>
                    <a:lnTo>
                      <a:pt x="15563" y="6969"/>
                    </a:lnTo>
                    <a:lnTo>
                      <a:pt x="15757" y="7009"/>
                    </a:lnTo>
                    <a:lnTo>
                      <a:pt x="15939" y="7087"/>
                    </a:lnTo>
                    <a:lnTo>
                      <a:pt x="19642" y="9129"/>
                    </a:lnTo>
                    <a:lnTo>
                      <a:pt x="19642" y="1964"/>
                    </a:lnTo>
                    <a:lnTo>
                      <a:pt x="7613" y="1964"/>
                    </a:lnTo>
                    <a:close/>
                    <a:moveTo>
                      <a:pt x="6627" y="0"/>
                    </a:moveTo>
                    <a:lnTo>
                      <a:pt x="20621" y="0"/>
                    </a:lnTo>
                    <a:lnTo>
                      <a:pt x="20815" y="20"/>
                    </a:lnTo>
                    <a:lnTo>
                      <a:pt x="21003" y="78"/>
                    </a:lnTo>
                    <a:lnTo>
                      <a:pt x="21166" y="170"/>
                    </a:lnTo>
                    <a:lnTo>
                      <a:pt x="21315" y="287"/>
                    </a:lnTo>
                    <a:lnTo>
                      <a:pt x="21431" y="437"/>
                    </a:lnTo>
                    <a:lnTo>
                      <a:pt x="21529" y="600"/>
                    </a:lnTo>
                    <a:lnTo>
                      <a:pt x="21581" y="783"/>
                    </a:lnTo>
                    <a:lnTo>
                      <a:pt x="21600" y="979"/>
                    </a:lnTo>
                    <a:lnTo>
                      <a:pt x="21600" y="20615"/>
                    </a:lnTo>
                    <a:lnTo>
                      <a:pt x="21581" y="20810"/>
                    </a:lnTo>
                    <a:lnTo>
                      <a:pt x="21529" y="20993"/>
                    </a:lnTo>
                    <a:lnTo>
                      <a:pt x="21431" y="21163"/>
                    </a:lnTo>
                    <a:lnTo>
                      <a:pt x="21315" y="21306"/>
                    </a:lnTo>
                    <a:lnTo>
                      <a:pt x="21166" y="21430"/>
                    </a:lnTo>
                    <a:lnTo>
                      <a:pt x="21003" y="21515"/>
                    </a:lnTo>
                    <a:lnTo>
                      <a:pt x="20815" y="21580"/>
                    </a:lnTo>
                    <a:lnTo>
                      <a:pt x="20621" y="21600"/>
                    </a:lnTo>
                    <a:lnTo>
                      <a:pt x="986" y="21600"/>
                    </a:lnTo>
                    <a:lnTo>
                      <a:pt x="785" y="21580"/>
                    </a:lnTo>
                    <a:lnTo>
                      <a:pt x="603" y="21515"/>
                    </a:lnTo>
                    <a:lnTo>
                      <a:pt x="434" y="21430"/>
                    </a:lnTo>
                    <a:lnTo>
                      <a:pt x="292" y="21306"/>
                    </a:lnTo>
                    <a:lnTo>
                      <a:pt x="169" y="21163"/>
                    </a:lnTo>
                    <a:lnTo>
                      <a:pt x="84" y="20993"/>
                    </a:lnTo>
                    <a:lnTo>
                      <a:pt x="19" y="20810"/>
                    </a:lnTo>
                    <a:lnTo>
                      <a:pt x="0" y="20615"/>
                    </a:lnTo>
                    <a:lnTo>
                      <a:pt x="0" y="10800"/>
                    </a:lnTo>
                    <a:lnTo>
                      <a:pt x="19" y="10598"/>
                    </a:lnTo>
                    <a:lnTo>
                      <a:pt x="84" y="10415"/>
                    </a:lnTo>
                    <a:lnTo>
                      <a:pt x="169" y="10252"/>
                    </a:lnTo>
                    <a:lnTo>
                      <a:pt x="292" y="10102"/>
                    </a:lnTo>
                    <a:lnTo>
                      <a:pt x="434" y="9984"/>
                    </a:lnTo>
                    <a:lnTo>
                      <a:pt x="603" y="9893"/>
                    </a:lnTo>
                    <a:lnTo>
                      <a:pt x="785" y="9834"/>
                    </a:lnTo>
                    <a:lnTo>
                      <a:pt x="986" y="9815"/>
                    </a:lnTo>
                    <a:lnTo>
                      <a:pt x="5648" y="9815"/>
                    </a:lnTo>
                    <a:lnTo>
                      <a:pt x="5648" y="979"/>
                    </a:lnTo>
                    <a:lnTo>
                      <a:pt x="5667" y="783"/>
                    </a:lnTo>
                    <a:lnTo>
                      <a:pt x="5726" y="600"/>
                    </a:lnTo>
                    <a:lnTo>
                      <a:pt x="5817" y="437"/>
                    </a:lnTo>
                    <a:lnTo>
                      <a:pt x="5933" y="287"/>
                    </a:lnTo>
                    <a:lnTo>
                      <a:pt x="6082" y="170"/>
                    </a:lnTo>
                    <a:lnTo>
                      <a:pt x="6245" y="78"/>
                    </a:lnTo>
                    <a:lnTo>
                      <a:pt x="6426" y="20"/>
                    </a:lnTo>
                    <a:lnTo>
                      <a:pt x="6627" y="0"/>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2600" b="0">
                    <a:latin typeface="Helvetica"/>
                    <a:ea typeface="Helvetica"/>
                    <a:cs typeface="Helvetica"/>
                    <a:sym typeface="Helvetica"/>
                  </a:defRPr>
                </a:pPr>
                <a:endParaRPr/>
              </a:p>
            </p:txBody>
          </p:sp>
        </p:grpSp>
        <p:grpSp>
          <p:nvGrpSpPr>
            <p:cNvPr id="335" name="Group"/>
            <p:cNvGrpSpPr/>
            <p:nvPr/>
          </p:nvGrpSpPr>
          <p:grpSpPr>
            <a:xfrm>
              <a:off x="8049" y="4430296"/>
              <a:ext cx="938582" cy="929969"/>
              <a:chOff x="0" y="0"/>
              <a:chExt cx="938580" cy="929967"/>
            </a:xfrm>
          </p:grpSpPr>
          <p:sp>
            <p:nvSpPr>
              <p:cNvPr id="333" name="Oval"/>
              <p:cNvSpPr/>
              <p:nvPr/>
            </p:nvSpPr>
            <p:spPr>
              <a:xfrm>
                <a:off x="0" y="0"/>
                <a:ext cx="938581" cy="929968"/>
              </a:xfrm>
              <a:prstGeom prst="ellipse">
                <a:avLst/>
              </a:prstGeom>
              <a:solidFill>
                <a:srgbClr val="D9342C"/>
              </a:solidFill>
              <a:ln w="3175" cap="flat">
                <a:noFill/>
                <a:miter lim="400000"/>
              </a:ln>
              <a:effectLst/>
            </p:spPr>
            <p:txBody>
              <a:bodyPr wrap="square" lIns="53467" tIns="53467" rIns="53467" bIns="53467" numCol="1" anchor="ctr">
                <a:noAutofit/>
              </a:bodyPr>
              <a:lstStyle/>
              <a:p>
                <a:pPr algn="l" defTabSz="1425786">
                  <a:defRPr sz="2600" b="0" spc="54">
                    <a:ln w="12700" cap="flat">
                      <a:solidFill>
                        <a:srgbClr val="FFFFFF"/>
                      </a:solidFill>
                      <a:prstDash val="solid"/>
                      <a:round/>
                    </a:ln>
                    <a:solidFill>
                      <a:srgbClr val="FFFFFF"/>
                    </a:solidFill>
                    <a:latin typeface="Helvetica"/>
                    <a:ea typeface="Helvetica"/>
                    <a:cs typeface="Helvetica"/>
                    <a:sym typeface="Helvetica"/>
                  </a:defRPr>
                </a:pPr>
                <a:endParaRPr/>
              </a:p>
            </p:txBody>
          </p:sp>
          <p:sp>
            <p:nvSpPr>
              <p:cNvPr id="334" name="Shape"/>
              <p:cNvSpPr/>
              <p:nvPr/>
            </p:nvSpPr>
            <p:spPr>
              <a:xfrm>
                <a:off x="268767" y="266300"/>
                <a:ext cx="401047" cy="397367"/>
              </a:xfrm>
              <a:custGeom>
                <a:avLst/>
                <a:gdLst/>
                <a:ahLst/>
                <a:cxnLst>
                  <a:cxn ang="0">
                    <a:pos x="wd2" y="hd2"/>
                  </a:cxn>
                  <a:cxn ang="5400000">
                    <a:pos x="wd2" y="hd2"/>
                  </a:cxn>
                  <a:cxn ang="10800000">
                    <a:pos x="wd2" y="hd2"/>
                  </a:cxn>
                  <a:cxn ang="16200000">
                    <a:pos x="wd2" y="hd2"/>
                  </a:cxn>
                </a:cxnLst>
                <a:rect l="0" t="0" r="r" b="b"/>
                <a:pathLst>
                  <a:path w="21600" h="21600" extrusionOk="0">
                    <a:moveTo>
                      <a:pt x="21600" y="17093"/>
                    </a:moveTo>
                    <a:lnTo>
                      <a:pt x="21600" y="17603"/>
                    </a:lnTo>
                    <a:lnTo>
                      <a:pt x="21344" y="18028"/>
                    </a:lnTo>
                    <a:lnTo>
                      <a:pt x="18270" y="20920"/>
                    </a:lnTo>
                    <a:lnTo>
                      <a:pt x="17758" y="21430"/>
                    </a:lnTo>
                    <a:lnTo>
                      <a:pt x="17160" y="21600"/>
                    </a:lnTo>
                    <a:lnTo>
                      <a:pt x="16648" y="21600"/>
                    </a:lnTo>
                    <a:lnTo>
                      <a:pt x="15282" y="21430"/>
                    </a:lnTo>
                    <a:lnTo>
                      <a:pt x="14172" y="21260"/>
                    </a:lnTo>
                    <a:lnTo>
                      <a:pt x="12806" y="20835"/>
                    </a:lnTo>
                    <a:lnTo>
                      <a:pt x="11440" y="20069"/>
                    </a:lnTo>
                    <a:lnTo>
                      <a:pt x="9733" y="18964"/>
                    </a:lnTo>
                    <a:lnTo>
                      <a:pt x="7855" y="17603"/>
                    </a:lnTo>
                    <a:lnTo>
                      <a:pt x="5891" y="15902"/>
                    </a:lnTo>
                    <a:lnTo>
                      <a:pt x="4440" y="14372"/>
                    </a:lnTo>
                    <a:lnTo>
                      <a:pt x="3244" y="12756"/>
                    </a:lnTo>
                    <a:lnTo>
                      <a:pt x="2305" y="11395"/>
                    </a:lnTo>
                    <a:lnTo>
                      <a:pt x="1537" y="10205"/>
                    </a:lnTo>
                    <a:lnTo>
                      <a:pt x="939" y="8929"/>
                    </a:lnTo>
                    <a:lnTo>
                      <a:pt x="598" y="7824"/>
                    </a:lnTo>
                    <a:lnTo>
                      <a:pt x="85" y="6123"/>
                    </a:lnTo>
                    <a:lnTo>
                      <a:pt x="0" y="5102"/>
                    </a:lnTo>
                    <a:lnTo>
                      <a:pt x="85" y="4592"/>
                    </a:lnTo>
                    <a:lnTo>
                      <a:pt x="256" y="3997"/>
                    </a:lnTo>
                    <a:lnTo>
                      <a:pt x="598" y="3402"/>
                    </a:lnTo>
                    <a:lnTo>
                      <a:pt x="3671" y="425"/>
                    </a:lnTo>
                    <a:lnTo>
                      <a:pt x="4013" y="170"/>
                    </a:lnTo>
                    <a:lnTo>
                      <a:pt x="4440" y="0"/>
                    </a:lnTo>
                    <a:lnTo>
                      <a:pt x="4781" y="170"/>
                    </a:lnTo>
                    <a:lnTo>
                      <a:pt x="4952" y="340"/>
                    </a:lnTo>
                    <a:lnTo>
                      <a:pt x="5379" y="595"/>
                    </a:lnTo>
                    <a:lnTo>
                      <a:pt x="7855" y="5272"/>
                    </a:lnTo>
                    <a:lnTo>
                      <a:pt x="7855" y="6123"/>
                    </a:lnTo>
                    <a:lnTo>
                      <a:pt x="7513" y="6803"/>
                    </a:lnTo>
                    <a:lnTo>
                      <a:pt x="6489" y="7994"/>
                    </a:lnTo>
                    <a:lnTo>
                      <a:pt x="6318" y="8164"/>
                    </a:lnTo>
                    <a:lnTo>
                      <a:pt x="6318" y="8334"/>
                    </a:lnTo>
                    <a:lnTo>
                      <a:pt x="6745" y="9354"/>
                    </a:lnTo>
                    <a:lnTo>
                      <a:pt x="7513" y="10630"/>
                    </a:lnTo>
                    <a:lnTo>
                      <a:pt x="8196" y="11565"/>
                    </a:lnTo>
                    <a:lnTo>
                      <a:pt x="9221" y="12501"/>
                    </a:lnTo>
                    <a:lnTo>
                      <a:pt x="10928" y="14202"/>
                    </a:lnTo>
                    <a:lnTo>
                      <a:pt x="12379" y="14967"/>
                    </a:lnTo>
                    <a:lnTo>
                      <a:pt x="13148" y="15392"/>
                    </a:lnTo>
                    <a:lnTo>
                      <a:pt x="13575" y="15392"/>
                    </a:lnTo>
                    <a:lnTo>
                      <a:pt x="13745" y="15222"/>
                    </a:lnTo>
                    <a:lnTo>
                      <a:pt x="15111" y="14031"/>
                    </a:lnTo>
                    <a:lnTo>
                      <a:pt x="15453" y="13691"/>
                    </a:lnTo>
                    <a:lnTo>
                      <a:pt x="16051" y="13521"/>
                    </a:lnTo>
                    <a:lnTo>
                      <a:pt x="16648" y="13691"/>
                    </a:lnTo>
                    <a:lnTo>
                      <a:pt x="21173" y="16328"/>
                    </a:lnTo>
                    <a:lnTo>
                      <a:pt x="21515" y="16668"/>
                    </a:lnTo>
                    <a:lnTo>
                      <a:pt x="21600" y="17093"/>
                    </a:lnTo>
                    <a:close/>
                  </a:path>
                </a:pathLst>
              </a:custGeom>
              <a:solidFill>
                <a:srgbClr val="C7D7F0"/>
              </a:solidFill>
              <a:ln w="3175" cap="flat">
                <a:noFill/>
                <a:miter lim="400000"/>
              </a:ln>
              <a:effectLst/>
            </p:spPr>
            <p:txBody>
              <a:bodyPr wrap="square" lIns="53467" tIns="53467" rIns="53467" bIns="53467" numCol="1" anchor="ctr">
                <a:noAutofit/>
              </a:bodyPr>
              <a:lstStyle/>
              <a:p>
                <a:pPr algn="l" defTabSz="1425786">
                  <a:defRPr sz="3600" b="0" spc="75">
                    <a:ln w="12700" cap="flat">
                      <a:solidFill>
                        <a:srgbClr val="FFFFFF"/>
                      </a:solidFill>
                      <a:prstDash val="solid"/>
                      <a:round/>
                    </a:ln>
                    <a:latin typeface="Helvetica"/>
                    <a:ea typeface="Helvetica"/>
                    <a:cs typeface="Helvetica"/>
                    <a:sym typeface="Helvetica"/>
                  </a:defRPr>
                </a:pPr>
                <a:endParaRPr/>
              </a:p>
            </p:txBody>
          </p:sp>
        </p:grpSp>
        <p:grpSp>
          <p:nvGrpSpPr>
            <p:cNvPr id="338" name="Group"/>
            <p:cNvGrpSpPr/>
            <p:nvPr/>
          </p:nvGrpSpPr>
          <p:grpSpPr>
            <a:xfrm>
              <a:off x="12514" y="5928162"/>
              <a:ext cx="938582" cy="929969"/>
              <a:chOff x="0" y="0"/>
              <a:chExt cx="938580" cy="929967"/>
            </a:xfrm>
          </p:grpSpPr>
          <p:sp>
            <p:nvSpPr>
              <p:cNvPr id="336" name="Oval"/>
              <p:cNvSpPr/>
              <p:nvPr/>
            </p:nvSpPr>
            <p:spPr>
              <a:xfrm>
                <a:off x="0" y="0"/>
                <a:ext cx="938581" cy="929968"/>
              </a:xfrm>
              <a:prstGeom prst="ellipse">
                <a:avLst/>
              </a:prstGeom>
              <a:solidFill>
                <a:srgbClr val="D9342C"/>
              </a:solidFill>
              <a:ln w="3175" cap="flat">
                <a:noFill/>
                <a:miter lim="400000"/>
              </a:ln>
              <a:effectLst/>
            </p:spPr>
            <p:txBody>
              <a:bodyPr wrap="square" lIns="53467" tIns="53467" rIns="53467" bIns="53467" numCol="1" anchor="ctr">
                <a:noAutofit/>
              </a:bodyPr>
              <a:lstStyle/>
              <a:p>
                <a:pPr algn="l" defTabSz="1425786">
                  <a:defRPr sz="2600" b="0" spc="54">
                    <a:ln w="12700" cap="flat">
                      <a:solidFill>
                        <a:srgbClr val="FFFFFF"/>
                      </a:solidFill>
                      <a:prstDash val="solid"/>
                      <a:round/>
                    </a:ln>
                    <a:solidFill>
                      <a:srgbClr val="FFFFFF"/>
                    </a:solidFill>
                    <a:latin typeface="Helvetica"/>
                    <a:ea typeface="Helvetica"/>
                    <a:cs typeface="Helvetica"/>
                    <a:sym typeface="Helvetica"/>
                  </a:defRPr>
                </a:pPr>
                <a:endParaRPr/>
              </a:p>
            </p:txBody>
          </p:sp>
          <p:sp>
            <p:nvSpPr>
              <p:cNvPr id="337" name="Freeform 5"/>
              <p:cNvSpPr/>
              <p:nvPr/>
            </p:nvSpPr>
            <p:spPr>
              <a:xfrm>
                <a:off x="231516" y="254191"/>
                <a:ext cx="475549" cy="4215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77" y="0"/>
                      <a:pt x="0" y="4877"/>
                      <a:pt x="0" y="10800"/>
                    </a:cubicBezTo>
                    <a:cubicBezTo>
                      <a:pt x="0" y="16723"/>
                      <a:pt x="4877" y="21600"/>
                      <a:pt x="10800" y="21600"/>
                    </a:cubicBezTo>
                    <a:cubicBezTo>
                      <a:pt x="16723" y="21600"/>
                      <a:pt x="21600" y="16723"/>
                      <a:pt x="21600" y="10800"/>
                    </a:cubicBezTo>
                    <a:cubicBezTo>
                      <a:pt x="21600" y="4877"/>
                      <a:pt x="16723" y="0"/>
                      <a:pt x="10800" y="0"/>
                    </a:cubicBezTo>
                    <a:close/>
                    <a:moveTo>
                      <a:pt x="20206" y="10452"/>
                    </a:moveTo>
                    <a:cubicBezTo>
                      <a:pt x="16026" y="10452"/>
                      <a:pt x="16026" y="10452"/>
                      <a:pt x="16026" y="10452"/>
                    </a:cubicBezTo>
                    <a:cubicBezTo>
                      <a:pt x="16026" y="8884"/>
                      <a:pt x="15677" y="7490"/>
                      <a:pt x="15155" y="6097"/>
                    </a:cubicBezTo>
                    <a:cubicBezTo>
                      <a:pt x="16200" y="5748"/>
                      <a:pt x="17071" y="5226"/>
                      <a:pt x="17768" y="4529"/>
                    </a:cubicBezTo>
                    <a:cubicBezTo>
                      <a:pt x="19161" y="6097"/>
                      <a:pt x="20032" y="8187"/>
                      <a:pt x="20206" y="10452"/>
                    </a:cubicBezTo>
                    <a:close/>
                    <a:moveTo>
                      <a:pt x="10452" y="20206"/>
                    </a:moveTo>
                    <a:cubicBezTo>
                      <a:pt x="9232" y="19161"/>
                      <a:pt x="8361" y="17942"/>
                      <a:pt x="7490" y="16548"/>
                    </a:cubicBezTo>
                    <a:cubicBezTo>
                      <a:pt x="8535" y="16200"/>
                      <a:pt x="9406" y="16026"/>
                      <a:pt x="10452" y="16026"/>
                    </a:cubicBezTo>
                    <a:cubicBezTo>
                      <a:pt x="10452" y="20206"/>
                      <a:pt x="10452" y="20206"/>
                      <a:pt x="10452" y="20206"/>
                    </a:cubicBezTo>
                    <a:cubicBezTo>
                      <a:pt x="10452" y="20206"/>
                      <a:pt x="10452" y="20206"/>
                      <a:pt x="10452" y="20206"/>
                    </a:cubicBezTo>
                    <a:close/>
                    <a:moveTo>
                      <a:pt x="11148" y="1394"/>
                    </a:moveTo>
                    <a:cubicBezTo>
                      <a:pt x="12542" y="2439"/>
                      <a:pt x="13587" y="4006"/>
                      <a:pt x="14284" y="5748"/>
                    </a:cubicBezTo>
                    <a:cubicBezTo>
                      <a:pt x="13239" y="6097"/>
                      <a:pt x="12194" y="6271"/>
                      <a:pt x="11148" y="6271"/>
                    </a:cubicBezTo>
                    <a:cubicBezTo>
                      <a:pt x="11148" y="1394"/>
                      <a:pt x="11148" y="1394"/>
                      <a:pt x="11148" y="1394"/>
                    </a:cubicBezTo>
                    <a:cubicBezTo>
                      <a:pt x="11148" y="1394"/>
                      <a:pt x="11148" y="1394"/>
                      <a:pt x="11148" y="1394"/>
                    </a:cubicBezTo>
                    <a:close/>
                    <a:moveTo>
                      <a:pt x="12368" y="1568"/>
                    </a:moveTo>
                    <a:cubicBezTo>
                      <a:pt x="14284" y="1916"/>
                      <a:pt x="16026" y="2787"/>
                      <a:pt x="17419" y="4006"/>
                    </a:cubicBezTo>
                    <a:cubicBezTo>
                      <a:pt x="16548" y="4529"/>
                      <a:pt x="15852" y="5052"/>
                      <a:pt x="14981" y="5400"/>
                    </a:cubicBezTo>
                    <a:cubicBezTo>
                      <a:pt x="14284" y="4006"/>
                      <a:pt x="13413" y="2613"/>
                      <a:pt x="12368" y="1568"/>
                    </a:cubicBezTo>
                    <a:close/>
                    <a:moveTo>
                      <a:pt x="10452" y="1394"/>
                    </a:moveTo>
                    <a:cubicBezTo>
                      <a:pt x="10452" y="6271"/>
                      <a:pt x="10452" y="6271"/>
                      <a:pt x="10452" y="6271"/>
                    </a:cubicBezTo>
                    <a:cubicBezTo>
                      <a:pt x="9406" y="6271"/>
                      <a:pt x="8361" y="6097"/>
                      <a:pt x="7316" y="5748"/>
                    </a:cubicBezTo>
                    <a:cubicBezTo>
                      <a:pt x="8013" y="4006"/>
                      <a:pt x="9058" y="2439"/>
                      <a:pt x="10452" y="1394"/>
                    </a:cubicBezTo>
                    <a:cubicBezTo>
                      <a:pt x="10452" y="1394"/>
                      <a:pt x="10452" y="1394"/>
                      <a:pt x="10452" y="1394"/>
                    </a:cubicBezTo>
                    <a:close/>
                    <a:moveTo>
                      <a:pt x="6619" y="5400"/>
                    </a:moveTo>
                    <a:cubicBezTo>
                      <a:pt x="5748" y="5052"/>
                      <a:pt x="5052" y="4529"/>
                      <a:pt x="4181" y="4006"/>
                    </a:cubicBezTo>
                    <a:cubicBezTo>
                      <a:pt x="5574" y="2787"/>
                      <a:pt x="7316" y="1916"/>
                      <a:pt x="9232" y="1568"/>
                    </a:cubicBezTo>
                    <a:cubicBezTo>
                      <a:pt x="8187" y="2613"/>
                      <a:pt x="7316" y="4006"/>
                      <a:pt x="6619" y="5400"/>
                    </a:cubicBezTo>
                    <a:close/>
                    <a:moveTo>
                      <a:pt x="6968" y="6271"/>
                    </a:moveTo>
                    <a:cubicBezTo>
                      <a:pt x="8187" y="6619"/>
                      <a:pt x="9232" y="6968"/>
                      <a:pt x="10452" y="6968"/>
                    </a:cubicBezTo>
                    <a:cubicBezTo>
                      <a:pt x="10452" y="10452"/>
                      <a:pt x="10452" y="10452"/>
                      <a:pt x="10452" y="10452"/>
                    </a:cubicBezTo>
                    <a:cubicBezTo>
                      <a:pt x="6271" y="10452"/>
                      <a:pt x="6271" y="10452"/>
                      <a:pt x="6271" y="10452"/>
                    </a:cubicBezTo>
                    <a:cubicBezTo>
                      <a:pt x="6271" y="9058"/>
                      <a:pt x="6619" y="7665"/>
                      <a:pt x="6968" y="6271"/>
                    </a:cubicBezTo>
                    <a:close/>
                    <a:moveTo>
                      <a:pt x="10452" y="11148"/>
                    </a:moveTo>
                    <a:cubicBezTo>
                      <a:pt x="10452" y="15329"/>
                      <a:pt x="10452" y="15329"/>
                      <a:pt x="10452" y="15329"/>
                    </a:cubicBezTo>
                    <a:cubicBezTo>
                      <a:pt x="9406" y="15329"/>
                      <a:pt x="8361" y="15503"/>
                      <a:pt x="7316" y="15852"/>
                    </a:cubicBezTo>
                    <a:cubicBezTo>
                      <a:pt x="6619" y="14458"/>
                      <a:pt x="6271" y="12890"/>
                      <a:pt x="6271" y="11148"/>
                    </a:cubicBezTo>
                    <a:lnTo>
                      <a:pt x="10452" y="11148"/>
                    </a:lnTo>
                    <a:close/>
                    <a:moveTo>
                      <a:pt x="9232" y="20032"/>
                    </a:moveTo>
                    <a:cubicBezTo>
                      <a:pt x="7490" y="19858"/>
                      <a:pt x="5923" y="18987"/>
                      <a:pt x="4703" y="17942"/>
                    </a:cubicBezTo>
                    <a:cubicBezTo>
                      <a:pt x="5400" y="17419"/>
                      <a:pt x="6097" y="17071"/>
                      <a:pt x="6968" y="16723"/>
                    </a:cubicBezTo>
                    <a:cubicBezTo>
                      <a:pt x="7490" y="17942"/>
                      <a:pt x="8361" y="19161"/>
                      <a:pt x="9232" y="20032"/>
                    </a:cubicBezTo>
                    <a:close/>
                    <a:moveTo>
                      <a:pt x="11148" y="20206"/>
                    </a:moveTo>
                    <a:cubicBezTo>
                      <a:pt x="11148" y="16026"/>
                      <a:pt x="11148" y="16026"/>
                      <a:pt x="11148" y="16026"/>
                    </a:cubicBezTo>
                    <a:cubicBezTo>
                      <a:pt x="12194" y="16026"/>
                      <a:pt x="13065" y="16200"/>
                      <a:pt x="14110" y="16548"/>
                    </a:cubicBezTo>
                    <a:cubicBezTo>
                      <a:pt x="13239" y="17942"/>
                      <a:pt x="12368" y="19161"/>
                      <a:pt x="11148" y="20206"/>
                    </a:cubicBezTo>
                    <a:cubicBezTo>
                      <a:pt x="11148" y="20206"/>
                      <a:pt x="11148" y="20206"/>
                      <a:pt x="11148" y="20206"/>
                    </a:cubicBezTo>
                    <a:close/>
                    <a:moveTo>
                      <a:pt x="14632" y="16723"/>
                    </a:moveTo>
                    <a:cubicBezTo>
                      <a:pt x="15503" y="17071"/>
                      <a:pt x="16200" y="17419"/>
                      <a:pt x="16897" y="17942"/>
                    </a:cubicBezTo>
                    <a:cubicBezTo>
                      <a:pt x="15677" y="18987"/>
                      <a:pt x="14110" y="19858"/>
                      <a:pt x="12368" y="20032"/>
                    </a:cubicBezTo>
                    <a:cubicBezTo>
                      <a:pt x="13239" y="19161"/>
                      <a:pt x="14110" y="17942"/>
                      <a:pt x="14632" y="16723"/>
                    </a:cubicBezTo>
                    <a:close/>
                    <a:moveTo>
                      <a:pt x="14284" y="15852"/>
                    </a:moveTo>
                    <a:cubicBezTo>
                      <a:pt x="13239" y="15503"/>
                      <a:pt x="12194" y="15329"/>
                      <a:pt x="11148" y="15329"/>
                    </a:cubicBezTo>
                    <a:cubicBezTo>
                      <a:pt x="11148" y="11148"/>
                      <a:pt x="11148" y="11148"/>
                      <a:pt x="11148" y="11148"/>
                    </a:cubicBezTo>
                    <a:cubicBezTo>
                      <a:pt x="15329" y="11148"/>
                      <a:pt x="15329" y="11148"/>
                      <a:pt x="15329" y="11148"/>
                    </a:cubicBezTo>
                    <a:cubicBezTo>
                      <a:pt x="15329" y="12890"/>
                      <a:pt x="14981" y="14458"/>
                      <a:pt x="14284" y="15852"/>
                    </a:cubicBezTo>
                    <a:close/>
                    <a:moveTo>
                      <a:pt x="11148" y="10452"/>
                    </a:moveTo>
                    <a:cubicBezTo>
                      <a:pt x="11148" y="6968"/>
                      <a:pt x="11148" y="6968"/>
                      <a:pt x="11148" y="6968"/>
                    </a:cubicBezTo>
                    <a:cubicBezTo>
                      <a:pt x="12368" y="6968"/>
                      <a:pt x="13413" y="6619"/>
                      <a:pt x="14632" y="6271"/>
                    </a:cubicBezTo>
                    <a:cubicBezTo>
                      <a:pt x="14981" y="7665"/>
                      <a:pt x="15329" y="9058"/>
                      <a:pt x="15329" y="10452"/>
                    </a:cubicBezTo>
                    <a:lnTo>
                      <a:pt x="11148" y="10452"/>
                    </a:lnTo>
                    <a:close/>
                    <a:moveTo>
                      <a:pt x="3832" y="4529"/>
                    </a:moveTo>
                    <a:cubicBezTo>
                      <a:pt x="4529" y="5226"/>
                      <a:pt x="5400" y="5748"/>
                      <a:pt x="6445" y="6097"/>
                    </a:cubicBezTo>
                    <a:cubicBezTo>
                      <a:pt x="5923" y="7490"/>
                      <a:pt x="5574" y="8884"/>
                      <a:pt x="5574" y="10452"/>
                    </a:cubicBezTo>
                    <a:cubicBezTo>
                      <a:pt x="1394" y="10452"/>
                      <a:pt x="1394" y="10452"/>
                      <a:pt x="1394" y="10452"/>
                    </a:cubicBezTo>
                    <a:cubicBezTo>
                      <a:pt x="1568" y="8187"/>
                      <a:pt x="2439" y="6097"/>
                      <a:pt x="3832" y="4529"/>
                    </a:cubicBezTo>
                    <a:close/>
                    <a:moveTo>
                      <a:pt x="1394" y="11148"/>
                    </a:moveTo>
                    <a:cubicBezTo>
                      <a:pt x="5574" y="11148"/>
                      <a:pt x="5574" y="11148"/>
                      <a:pt x="5574" y="11148"/>
                    </a:cubicBezTo>
                    <a:cubicBezTo>
                      <a:pt x="5574" y="12890"/>
                      <a:pt x="5923" y="14632"/>
                      <a:pt x="6619" y="16200"/>
                    </a:cubicBezTo>
                    <a:cubicBezTo>
                      <a:pt x="5748" y="16548"/>
                      <a:pt x="4877" y="16897"/>
                      <a:pt x="4181" y="17419"/>
                    </a:cubicBezTo>
                    <a:cubicBezTo>
                      <a:pt x="2613" y="15852"/>
                      <a:pt x="1568" y="13587"/>
                      <a:pt x="1394" y="11148"/>
                    </a:cubicBezTo>
                    <a:close/>
                    <a:moveTo>
                      <a:pt x="17419" y="17419"/>
                    </a:moveTo>
                    <a:cubicBezTo>
                      <a:pt x="16723" y="16897"/>
                      <a:pt x="15852" y="16548"/>
                      <a:pt x="14981" y="16200"/>
                    </a:cubicBezTo>
                    <a:cubicBezTo>
                      <a:pt x="15677" y="14632"/>
                      <a:pt x="16026" y="12890"/>
                      <a:pt x="16026" y="11148"/>
                    </a:cubicBezTo>
                    <a:cubicBezTo>
                      <a:pt x="20206" y="11148"/>
                      <a:pt x="20206" y="11148"/>
                      <a:pt x="20206" y="11148"/>
                    </a:cubicBezTo>
                    <a:cubicBezTo>
                      <a:pt x="20032" y="13587"/>
                      <a:pt x="18987" y="15852"/>
                      <a:pt x="17419" y="17419"/>
                    </a:cubicBezTo>
                    <a:close/>
                  </a:path>
                </a:pathLst>
              </a:custGeom>
              <a:solidFill>
                <a:srgbClr val="C7D7F0"/>
              </a:solidFill>
              <a:ln w="3175" cap="flat">
                <a:noFill/>
                <a:miter lim="400000"/>
              </a:ln>
              <a:effectLst/>
            </p:spPr>
            <p:txBody>
              <a:bodyPr wrap="square" lIns="53467" tIns="53467" rIns="53467" bIns="53467" numCol="1" anchor="t">
                <a:noAutofit/>
              </a:bodyPr>
              <a:lstStyle/>
              <a:p>
                <a:pPr algn="l" defTabSz="712768">
                  <a:defRPr sz="1600" b="0">
                    <a:solidFill>
                      <a:srgbClr val="FFFFFF"/>
                    </a:solidFill>
                    <a:latin typeface="Helvetica"/>
                    <a:ea typeface="Helvetica"/>
                    <a:cs typeface="Helvetica"/>
                    <a:sym typeface="Helvetica"/>
                  </a:defRPr>
                </a:pPr>
                <a:endParaRPr/>
              </a:p>
            </p:txBody>
          </p:sp>
        </p:grpSp>
      </p:grpSp>
      <p:grpSp>
        <p:nvGrpSpPr>
          <p:cNvPr id="342" name="Group"/>
          <p:cNvGrpSpPr/>
          <p:nvPr/>
        </p:nvGrpSpPr>
        <p:grpSpPr>
          <a:xfrm rot="16200000">
            <a:off x="6613411" y="1186385"/>
            <a:ext cx="3669260" cy="445782"/>
            <a:chOff x="0" y="0"/>
            <a:chExt cx="3669258" cy="445780"/>
          </a:xfrm>
        </p:grpSpPr>
        <p:sp>
          <p:nvSpPr>
            <p:cNvPr id="340" name="24/7"/>
            <p:cNvSpPr/>
            <p:nvPr/>
          </p:nvSpPr>
          <p:spPr>
            <a:xfrm>
              <a:off x="40993" y="445780"/>
              <a:ext cx="256222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1800" b="0">
                  <a:solidFill>
                    <a:srgbClr val="2A379A"/>
                  </a:solidFill>
                  <a:latin typeface="Hoefler Text"/>
                  <a:ea typeface="Hoefler Text"/>
                  <a:cs typeface="Hoefler Text"/>
                  <a:sym typeface="Hoefler Text"/>
                </a:defRPr>
              </a:lvl1pPr>
            </a:lstStyle>
            <a:p>
              <a:r>
                <a:t>24/7</a:t>
              </a:r>
            </a:p>
          </p:txBody>
        </p:sp>
        <p:sp>
          <p:nvSpPr>
            <p:cNvPr id="341" name="Business Hours"/>
            <p:cNvSpPr/>
            <p:nvPr/>
          </p:nvSpPr>
          <p:spPr>
            <a:xfrm>
              <a:off x="0" y="0"/>
              <a:ext cx="3669259" cy="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2000" b="0">
                  <a:solidFill>
                    <a:srgbClr val="D9342C"/>
                  </a:solidFill>
                  <a:latin typeface="Eurostile"/>
                  <a:ea typeface="Eurostile"/>
                  <a:cs typeface="Eurostile"/>
                  <a:sym typeface="Eurostile"/>
                </a:defRPr>
              </a:lvl1pPr>
            </a:lstStyle>
            <a:p>
              <a:r>
                <a:t>Business Hours</a:t>
              </a:r>
            </a:p>
          </p:txBody>
        </p:sp>
      </p:grpSp>
      <p:grpSp>
        <p:nvGrpSpPr>
          <p:cNvPr id="345" name="Group"/>
          <p:cNvGrpSpPr/>
          <p:nvPr/>
        </p:nvGrpSpPr>
        <p:grpSpPr>
          <a:xfrm rot="16200000">
            <a:off x="7800716" y="1167715"/>
            <a:ext cx="3672154" cy="417231"/>
            <a:chOff x="0" y="0"/>
            <a:chExt cx="3672152" cy="417229"/>
          </a:xfrm>
        </p:grpSpPr>
        <p:sp>
          <p:nvSpPr>
            <p:cNvPr id="343" name="info@ritzyschools.com"/>
            <p:cNvSpPr/>
            <p:nvPr/>
          </p:nvSpPr>
          <p:spPr>
            <a:xfrm>
              <a:off x="2893" y="417229"/>
              <a:ext cx="366926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1800" b="0" u="sng">
                  <a:solidFill>
                    <a:srgbClr val="2A379A"/>
                  </a:solidFill>
                  <a:latin typeface="Eurostile"/>
                  <a:ea typeface="Eurostile"/>
                  <a:cs typeface="Eurostile"/>
                  <a:sym typeface="Eurostile"/>
                  <a:hlinkClick r:id="rId5"/>
                </a:defRPr>
              </a:lvl1pPr>
            </a:lstStyle>
            <a:p>
              <a:pPr>
                <a:defRPr u="none"/>
              </a:pPr>
              <a:r>
                <a:rPr u="sng">
                  <a:hlinkClick r:id="rId5"/>
                </a:rPr>
                <a:t>info@ritzyschools.com</a:t>
              </a:r>
            </a:p>
          </p:txBody>
        </p:sp>
        <p:sp>
          <p:nvSpPr>
            <p:cNvPr id="344" name="E-mail Address"/>
            <p:cNvSpPr/>
            <p:nvPr/>
          </p:nvSpPr>
          <p:spPr>
            <a:xfrm>
              <a:off x="0" y="0"/>
              <a:ext cx="3669259" cy="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2000" b="0">
                  <a:solidFill>
                    <a:srgbClr val="D9342C"/>
                  </a:solidFill>
                  <a:latin typeface="Eurostile"/>
                  <a:ea typeface="Eurostile"/>
                  <a:cs typeface="Eurostile"/>
                  <a:sym typeface="Eurostile"/>
                </a:defRPr>
              </a:lvl1pPr>
            </a:lstStyle>
            <a:p>
              <a:r>
                <a:t>E-mail Address</a:t>
              </a:r>
            </a:p>
          </p:txBody>
        </p:sp>
      </p:grpSp>
      <p:grpSp>
        <p:nvGrpSpPr>
          <p:cNvPr id="348" name="Group"/>
          <p:cNvGrpSpPr/>
          <p:nvPr/>
        </p:nvGrpSpPr>
        <p:grpSpPr>
          <a:xfrm rot="16200000">
            <a:off x="9807317" y="1001727"/>
            <a:ext cx="3120467" cy="1301195"/>
            <a:chOff x="0" y="0"/>
            <a:chExt cx="3120465" cy="1301193"/>
          </a:xfrm>
        </p:grpSpPr>
        <p:sp>
          <p:nvSpPr>
            <p:cNvPr id="346" name="#1-115-86-B, Sneha Twin Villa, Vinayaknagar, Hafeezpet, Telanagana - 500049"/>
            <p:cNvSpPr/>
            <p:nvPr/>
          </p:nvSpPr>
          <p:spPr>
            <a:xfrm>
              <a:off x="2460" y="377708"/>
              <a:ext cx="2863675" cy="92348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algn="l" defTabSz="1901001">
                <a:lnSpc>
                  <a:spcPct val="90000"/>
                </a:lnSpc>
                <a:spcBef>
                  <a:spcPts val="3500"/>
                </a:spcBef>
                <a:defRPr sz="1800" b="0">
                  <a:solidFill>
                    <a:srgbClr val="2A379A"/>
                  </a:solidFill>
                  <a:latin typeface="Eurostile"/>
                  <a:ea typeface="Eurostile"/>
                  <a:cs typeface="Eurostile"/>
                  <a:sym typeface="Eurostile"/>
                </a:defRPr>
              </a:pPr>
              <a:r>
                <a:t>#</a:t>
              </a:r>
              <a:r>
                <a:rPr>
                  <a:latin typeface="Hoefler Text"/>
                  <a:ea typeface="Hoefler Text"/>
                  <a:cs typeface="Hoefler Text"/>
                  <a:sym typeface="Hoefler Text"/>
                </a:rPr>
                <a:t>1</a:t>
              </a:r>
              <a:r>
                <a:t>-</a:t>
              </a:r>
              <a:r>
                <a:rPr>
                  <a:latin typeface="Hoefler Text"/>
                  <a:ea typeface="Hoefler Text"/>
                  <a:cs typeface="Hoefler Text"/>
                  <a:sym typeface="Hoefler Text"/>
                </a:rPr>
                <a:t>115</a:t>
              </a:r>
              <a:r>
                <a:t>-</a:t>
              </a:r>
              <a:r>
                <a:rPr>
                  <a:latin typeface="Hoefler Text"/>
                  <a:ea typeface="Hoefler Text"/>
                  <a:cs typeface="Hoefler Text"/>
                  <a:sym typeface="Hoefler Text"/>
                </a:rPr>
                <a:t>86-</a:t>
              </a:r>
              <a:r>
                <a:t>B, Sneha Twin Villa, Vinayaknagar, Hafeezpet, Telanagana - </a:t>
              </a:r>
              <a:r>
                <a:rPr>
                  <a:latin typeface="Hoefler Text"/>
                  <a:ea typeface="Hoefler Text"/>
                  <a:cs typeface="Hoefler Text"/>
                  <a:sym typeface="Hoefler Text"/>
                </a:rPr>
                <a:t>500049</a:t>
              </a:r>
            </a:p>
          </p:txBody>
        </p:sp>
        <p:sp>
          <p:nvSpPr>
            <p:cNvPr id="347" name="Building Address"/>
            <p:cNvSpPr/>
            <p:nvPr/>
          </p:nvSpPr>
          <p:spPr>
            <a:xfrm>
              <a:off x="0" y="0"/>
              <a:ext cx="3120466"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2000" b="0">
                  <a:solidFill>
                    <a:srgbClr val="D9342C"/>
                  </a:solidFill>
                  <a:latin typeface="Eurostile"/>
                  <a:ea typeface="Eurostile"/>
                  <a:cs typeface="Eurostile"/>
                  <a:sym typeface="Eurostile"/>
                </a:defRPr>
              </a:lvl1pPr>
            </a:lstStyle>
            <a:p>
              <a:r>
                <a:t>Building Address</a:t>
              </a:r>
            </a:p>
          </p:txBody>
        </p:sp>
      </p:grpSp>
      <p:grpSp>
        <p:nvGrpSpPr>
          <p:cNvPr id="351" name="Group"/>
          <p:cNvGrpSpPr/>
          <p:nvPr/>
        </p:nvGrpSpPr>
        <p:grpSpPr>
          <a:xfrm rot="16200000">
            <a:off x="11498280" y="1353774"/>
            <a:ext cx="2862803" cy="826124"/>
            <a:chOff x="0" y="0"/>
            <a:chExt cx="2862802" cy="826123"/>
          </a:xfrm>
        </p:grpSpPr>
        <p:sp>
          <p:nvSpPr>
            <p:cNvPr id="349" name="+91 9959647746"/>
            <p:cNvSpPr/>
            <p:nvPr/>
          </p:nvSpPr>
          <p:spPr>
            <a:xfrm>
              <a:off x="38033" y="439789"/>
              <a:ext cx="2824770" cy="3863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1800" b="0">
                  <a:solidFill>
                    <a:srgbClr val="2A379A"/>
                  </a:solidFill>
                  <a:latin typeface="Hoefler Text"/>
                  <a:ea typeface="Hoefler Text"/>
                  <a:cs typeface="Hoefler Text"/>
                  <a:sym typeface="Hoefler Text"/>
                </a:defRPr>
              </a:lvl1pPr>
            </a:lstStyle>
            <a:p>
              <a:r>
                <a:t>+91 9959647746</a:t>
              </a:r>
            </a:p>
          </p:txBody>
        </p:sp>
        <p:sp>
          <p:nvSpPr>
            <p:cNvPr id="350" name="Calling Numbers"/>
            <p:cNvSpPr/>
            <p:nvPr/>
          </p:nvSpPr>
          <p:spPr>
            <a:xfrm>
              <a:off x="0" y="0"/>
              <a:ext cx="2824769"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2000" b="0">
                  <a:solidFill>
                    <a:srgbClr val="D9342C"/>
                  </a:solidFill>
                  <a:latin typeface="Eurostile"/>
                  <a:ea typeface="Eurostile"/>
                  <a:cs typeface="Eurostile"/>
                  <a:sym typeface="Eurostile"/>
                </a:defRPr>
              </a:lvl1pPr>
            </a:lstStyle>
            <a:p>
              <a:r>
                <a:t>Calling Numbers</a:t>
              </a:r>
            </a:p>
          </p:txBody>
        </p:sp>
      </p:grpSp>
      <p:grpSp>
        <p:nvGrpSpPr>
          <p:cNvPr id="354" name="Group"/>
          <p:cNvGrpSpPr/>
          <p:nvPr/>
        </p:nvGrpSpPr>
        <p:grpSpPr>
          <a:xfrm rot="16200000">
            <a:off x="12831904" y="1260463"/>
            <a:ext cx="3091827" cy="783723"/>
            <a:chOff x="0" y="0"/>
            <a:chExt cx="3091826" cy="783721"/>
          </a:xfrm>
        </p:grpSpPr>
        <p:sp>
          <p:nvSpPr>
            <p:cNvPr id="352" name="www.ritzyschools.com/c-suite"/>
            <p:cNvSpPr/>
            <p:nvPr/>
          </p:nvSpPr>
          <p:spPr>
            <a:xfrm>
              <a:off x="0" y="397387"/>
              <a:ext cx="3091827" cy="3863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1800" b="0" u="sng">
                  <a:solidFill>
                    <a:srgbClr val="2A379A"/>
                  </a:solidFill>
                  <a:latin typeface="Eurostile"/>
                  <a:ea typeface="Eurostile"/>
                  <a:cs typeface="Eurostile"/>
                  <a:sym typeface="Eurostile"/>
                  <a:hlinkClick r:id="rId6"/>
                </a:defRPr>
              </a:lvl1pPr>
            </a:lstStyle>
            <a:p>
              <a:pPr>
                <a:defRPr u="none"/>
              </a:pPr>
              <a:r>
                <a:rPr u="sng">
                  <a:hlinkClick r:id="rId6"/>
                </a:rPr>
                <a:t>www.ritzyschools.com/c-suite</a:t>
              </a:r>
            </a:p>
          </p:txBody>
        </p:sp>
        <p:sp>
          <p:nvSpPr>
            <p:cNvPr id="353" name="Follow Us"/>
            <p:cNvSpPr/>
            <p:nvPr/>
          </p:nvSpPr>
          <p:spPr>
            <a:xfrm>
              <a:off x="0" y="0"/>
              <a:ext cx="3091827"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2000" b="0">
                  <a:solidFill>
                    <a:srgbClr val="D9342C"/>
                  </a:solidFill>
                  <a:latin typeface="Eurostile"/>
                  <a:ea typeface="Eurostile"/>
                  <a:cs typeface="Eurostile"/>
                  <a:sym typeface="Eurostile"/>
                </a:defRPr>
              </a:lvl1pPr>
            </a:lstStyle>
            <a:p>
              <a:r>
                <a:t>Follow Us</a:t>
              </a:r>
            </a:p>
          </p:txBody>
        </p:sp>
      </p:grpSp>
      <p:sp>
        <p:nvSpPr>
          <p:cNvPr id="355" name="Rectangle 8"/>
          <p:cNvSpPr txBox="1"/>
          <p:nvPr/>
        </p:nvSpPr>
        <p:spPr>
          <a:xfrm rot="16200000">
            <a:off x="6508329" y="1196623"/>
            <a:ext cx="2762272" cy="69250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p>
            <a:pPr algn="l" defTabSz="1425786">
              <a:defRPr sz="3600" b="0" spc="225">
                <a:solidFill>
                  <a:srgbClr val="2A379A"/>
                </a:solidFill>
                <a:latin typeface="Bite Hard Base"/>
                <a:ea typeface="Bite Hard Base"/>
                <a:cs typeface="Bite Hard Base"/>
                <a:sym typeface="Bite Hard Base"/>
              </a:defRPr>
            </a:pPr>
            <a:r>
              <a:rPr>
                <a:latin typeface="ENTRA Caps"/>
                <a:ea typeface="ENTRA Caps"/>
                <a:cs typeface="ENTRA Caps"/>
                <a:sym typeface="ENTRA Caps"/>
              </a:rPr>
              <a:t>C</a:t>
            </a:r>
            <a:r>
              <a:rPr>
                <a:latin typeface="Gatsby Inline Grunge"/>
                <a:ea typeface="Gatsby Inline Grunge"/>
                <a:cs typeface="Gatsby Inline Grunge"/>
                <a:sym typeface="Gatsby Inline Grunge"/>
              </a:rPr>
              <a:t>ontact</a:t>
            </a:r>
            <a:r>
              <a:t> </a:t>
            </a:r>
            <a:r>
              <a:rPr>
                <a:latin typeface="ENTRA Caps"/>
                <a:ea typeface="ENTRA Caps"/>
                <a:cs typeface="ENTRA Caps"/>
                <a:sym typeface="ENTRA Caps"/>
              </a:rPr>
              <a:t>U</a:t>
            </a:r>
            <a:r>
              <a:rPr>
                <a:latin typeface="Gatsby Inline Grunge"/>
                <a:ea typeface="Gatsby Inline Grunge"/>
                <a:cs typeface="Gatsby Inline Grunge"/>
                <a:sym typeface="Gatsby Inline Grunge"/>
              </a:rPr>
              <a:t>s</a:t>
            </a:r>
          </a:p>
        </p:txBody>
      </p:sp>
      <p:sp>
        <p:nvSpPr>
          <p:cNvPr id="356" name="Rectangle 25"/>
          <p:cNvSpPr/>
          <p:nvPr/>
        </p:nvSpPr>
        <p:spPr>
          <a:xfrm rot="16200000">
            <a:off x="13757597" y="1478394"/>
            <a:ext cx="2332640" cy="128967"/>
          </a:xfrm>
          <a:prstGeom prst="rect">
            <a:avLst/>
          </a:prstGeom>
          <a:solidFill>
            <a:srgbClr val="FFB02D"/>
          </a:solidFill>
          <a:ln w="3175">
            <a:miter lim="400000"/>
          </a:ln>
        </p:spPr>
        <p:txBody>
          <a:bodyPr lIns="53467" tIns="53467" rIns="53467" bIns="53467" anchor="ctr"/>
          <a:lstStyle/>
          <a:p>
            <a:pPr defTabSz="1425786">
              <a:defRPr sz="2600" b="0">
                <a:solidFill>
                  <a:srgbClr val="D9342C"/>
                </a:solidFill>
                <a:latin typeface="Calibri"/>
                <a:ea typeface="Calibri"/>
                <a:cs typeface="Calibri"/>
                <a:sym typeface="Calibri"/>
              </a:defRPr>
            </a:pPr>
            <a:endParaRPr/>
          </a:p>
        </p:txBody>
      </p:sp>
      <p:sp>
        <p:nvSpPr>
          <p:cNvPr id="357" name="Page 19"/>
          <p:cNvSpPr txBox="1"/>
          <p:nvPr/>
        </p:nvSpPr>
        <p:spPr>
          <a:xfrm>
            <a:off x="9626630"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19</a:t>
            </a:r>
          </a:p>
        </p:txBody>
      </p:sp>
      <p:sp>
        <p:nvSpPr>
          <p:cNvPr id="358" name="Page 2"/>
          <p:cNvSpPr txBox="1"/>
          <p:nvPr/>
        </p:nvSpPr>
        <p:spPr>
          <a:xfrm>
            <a:off x="729551"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2</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8" name="Group"/>
          <p:cNvGrpSpPr/>
          <p:nvPr/>
        </p:nvGrpSpPr>
        <p:grpSpPr>
          <a:xfrm rot="16200000">
            <a:off x="-1183474" y="1946751"/>
            <a:ext cx="10496169" cy="7007791"/>
            <a:chOff x="0" y="0"/>
            <a:chExt cx="10496167" cy="7007789"/>
          </a:xfrm>
        </p:grpSpPr>
        <p:sp>
          <p:nvSpPr>
            <p:cNvPr id="360" name="Rectangle 2"/>
            <p:cNvSpPr/>
            <p:nvPr/>
          </p:nvSpPr>
          <p:spPr>
            <a:xfrm>
              <a:off x="0" y="1000796"/>
              <a:ext cx="2782555" cy="6006994"/>
            </a:xfrm>
            <a:prstGeom prst="rect">
              <a:avLst/>
            </a:prstGeom>
            <a:solidFill>
              <a:srgbClr val="D9342C"/>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361" name="Rectangle 8"/>
            <p:cNvSpPr/>
            <p:nvPr/>
          </p:nvSpPr>
          <p:spPr>
            <a:xfrm>
              <a:off x="4731391" y="2961729"/>
              <a:ext cx="115161" cy="2151009"/>
            </a:xfrm>
            <a:prstGeom prst="rect">
              <a:avLst/>
            </a:prstGeom>
            <a:solidFill>
              <a:srgbClr val="ED7335"/>
            </a:solidFill>
            <a:ln w="3175" cap="flat">
              <a:noFill/>
              <a:miter lim="400000"/>
            </a:ln>
            <a:effectLst/>
          </p:spPr>
          <p:txBody>
            <a:bodyPr wrap="square" lIns="53467" tIns="53467" rIns="53467" bIns="53467" numCol="1" anchor="ctr">
              <a:noAutofit/>
            </a:bodyPr>
            <a:lstStyle/>
            <a:p>
              <a:pPr defTabSz="1425786">
                <a:defRPr sz="2600" b="0">
                  <a:solidFill>
                    <a:srgbClr val="ED7335"/>
                  </a:solidFill>
                  <a:latin typeface="Calibri"/>
                  <a:ea typeface="Calibri"/>
                  <a:cs typeface="Calibri"/>
                  <a:sym typeface="Calibri"/>
                </a:defRPr>
              </a:pPr>
              <a:endParaRPr/>
            </a:p>
          </p:txBody>
        </p:sp>
        <p:grpSp>
          <p:nvGrpSpPr>
            <p:cNvPr id="481" name="Group"/>
            <p:cNvGrpSpPr/>
            <p:nvPr/>
          </p:nvGrpSpPr>
          <p:grpSpPr>
            <a:xfrm>
              <a:off x="1052397" y="1404973"/>
              <a:ext cx="3630217" cy="5198639"/>
              <a:chOff x="0" y="0"/>
              <a:chExt cx="3630216" cy="5198638"/>
            </a:xfrm>
          </p:grpSpPr>
          <p:sp>
            <p:nvSpPr>
              <p:cNvPr id="362" name="Rectangle 2"/>
              <p:cNvSpPr/>
              <p:nvPr/>
            </p:nvSpPr>
            <p:spPr>
              <a:xfrm>
                <a:off x="-1" y="0"/>
                <a:ext cx="3630218" cy="5198639"/>
              </a:xfrm>
              <a:prstGeom prst="rect">
                <a:avLst/>
              </a:prstGeom>
              <a:solidFill>
                <a:srgbClr val="C7D7F0"/>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nvGrpSpPr>
              <p:cNvPr id="480" name="Group 122"/>
              <p:cNvGrpSpPr/>
              <p:nvPr/>
            </p:nvGrpSpPr>
            <p:grpSpPr>
              <a:xfrm>
                <a:off x="210919" y="91447"/>
                <a:ext cx="3208378" cy="5015744"/>
                <a:chOff x="0" y="0"/>
                <a:chExt cx="3208376" cy="5015742"/>
              </a:xfrm>
            </p:grpSpPr>
            <p:sp>
              <p:nvSpPr>
                <p:cNvPr id="363" name="Freeform 5"/>
                <p:cNvSpPr/>
                <p:nvPr/>
              </p:nvSpPr>
              <p:spPr>
                <a:xfrm>
                  <a:off x="87058" y="1335247"/>
                  <a:ext cx="1339533" cy="1115019"/>
                </a:xfrm>
                <a:custGeom>
                  <a:avLst/>
                  <a:gdLst/>
                  <a:ahLst/>
                  <a:cxnLst>
                    <a:cxn ang="0">
                      <a:pos x="wd2" y="hd2"/>
                    </a:cxn>
                    <a:cxn ang="5400000">
                      <a:pos x="wd2" y="hd2"/>
                    </a:cxn>
                    <a:cxn ang="10800000">
                      <a:pos x="wd2" y="hd2"/>
                    </a:cxn>
                    <a:cxn ang="16200000">
                      <a:pos x="wd2" y="hd2"/>
                    </a:cxn>
                  </a:cxnLst>
                  <a:rect l="0" t="0" r="r" b="b"/>
                  <a:pathLst>
                    <a:path w="21600" h="15612" extrusionOk="0">
                      <a:moveTo>
                        <a:pt x="0" y="4982"/>
                      </a:moveTo>
                      <a:cubicBezTo>
                        <a:pt x="985" y="8265"/>
                        <a:pt x="2008" y="11580"/>
                        <a:pt x="2994" y="14863"/>
                      </a:cubicBezTo>
                      <a:cubicBezTo>
                        <a:pt x="10762" y="18605"/>
                        <a:pt x="13832" y="6919"/>
                        <a:pt x="21600" y="10628"/>
                      </a:cubicBezTo>
                      <a:cubicBezTo>
                        <a:pt x="20577" y="7345"/>
                        <a:pt x="19592" y="4063"/>
                        <a:pt x="18606" y="747"/>
                      </a:cubicBezTo>
                      <a:cubicBezTo>
                        <a:pt x="10838" y="-2995"/>
                        <a:pt x="7768" y="8724"/>
                        <a:pt x="0" y="4982"/>
                      </a:cubicBezTo>
                      <a:close/>
                    </a:path>
                  </a:pathLst>
                </a:custGeom>
                <a:solidFill>
                  <a:srgbClr val="B3B3B3"/>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4" name="Freeform 6"/>
                <p:cNvSpPr/>
                <p:nvPr/>
              </p:nvSpPr>
              <p:spPr>
                <a:xfrm>
                  <a:off x="664448" y="1702909"/>
                  <a:ext cx="184728" cy="379574"/>
                </a:xfrm>
                <a:custGeom>
                  <a:avLst/>
                  <a:gdLst/>
                  <a:ahLst/>
                  <a:cxnLst>
                    <a:cxn ang="0">
                      <a:pos x="wd2" y="hd2"/>
                    </a:cxn>
                    <a:cxn ang="5400000">
                      <a:pos x="wd2" y="hd2"/>
                    </a:cxn>
                    <a:cxn ang="10800000">
                      <a:pos x="wd2" y="hd2"/>
                    </a:cxn>
                    <a:cxn ang="16200000">
                      <a:pos x="wd2" y="hd2"/>
                    </a:cxn>
                  </a:cxnLst>
                  <a:rect l="0" t="0" r="r" b="b"/>
                  <a:pathLst>
                    <a:path w="20220" h="21600" extrusionOk="0">
                      <a:moveTo>
                        <a:pt x="11398" y="16133"/>
                      </a:moveTo>
                      <a:cubicBezTo>
                        <a:pt x="9083" y="17067"/>
                        <a:pt x="6769" y="17600"/>
                        <a:pt x="4712" y="17600"/>
                      </a:cubicBezTo>
                      <a:cubicBezTo>
                        <a:pt x="4969" y="18800"/>
                        <a:pt x="4969" y="19867"/>
                        <a:pt x="5226" y="20933"/>
                      </a:cubicBezTo>
                      <a:cubicBezTo>
                        <a:pt x="6769" y="20933"/>
                        <a:pt x="9341" y="20400"/>
                        <a:pt x="11912" y="19333"/>
                      </a:cubicBezTo>
                      <a:cubicBezTo>
                        <a:pt x="12426" y="20133"/>
                        <a:pt x="12683" y="20933"/>
                        <a:pt x="13198" y="21600"/>
                      </a:cubicBezTo>
                      <a:cubicBezTo>
                        <a:pt x="14226" y="21067"/>
                        <a:pt x="15512" y="20533"/>
                        <a:pt x="16798" y="20000"/>
                      </a:cubicBezTo>
                      <a:cubicBezTo>
                        <a:pt x="16283" y="19200"/>
                        <a:pt x="16026" y="18400"/>
                        <a:pt x="15512" y="17467"/>
                      </a:cubicBezTo>
                      <a:cubicBezTo>
                        <a:pt x="19626" y="15200"/>
                        <a:pt x="20912" y="12400"/>
                        <a:pt x="19883" y="10267"/>
                      </a:cubicBezTo>
                      <a:cubicBezTo>
                        <a:pt x="18598" y="8000"/>
                        <a:pt x="16283" y="7333"/>
                        <a:pt x="11398" y="8267"/>
                      </a:cubicBezTo>
                      <a:cubicBezTo>
                        <a:pt x="7798" y="8933"/>
                        <a:pt x="6255" y="8933"/>
                        <a:pt x="5741" y="8133"/>
                      </a:cubicBezTo>
                      <a:cubicBezTo>
                        <a:pt x="5483" y="7467"/>
                        <a:pt x="5998" y="6400"/>
                        <a:pt x="8312" y="5333"/>
                      </a:cubicBezTo>
                      <a:cubicBezTo>
                        <a:pt x="10883" y="4267"/>
                        <a:pt x="12941" y="4000"/>
                        <a:pt x="13969" y="3867"/>
                      </a:cubicBezTo>
                      <a:cubicBezTo>
                        <a:pt x="13969" y="2800"/>
                        <a:pt x="13969" y="1733"/>
                        <a:pt x="13712" y="667"/>
                      </a:cubicBezTo>
                      <a:cubicBezTo>
                        <a:pt x="12169" y="800"/>
                        <a:pt x="10369" y="1200"/>
                        <a:pt x="8055" y="2267"/>
                      </a:cubicBezTo>
                      <a:cubicBezTo>
                        <a:pt x="7541" y="1467"/>
                        <a:pt x="7283" y="800"/>
                        <a:pt x="6769" y="0"/>
                      </a:cubicBezTo>
                      <a:cubicBezTo>
                        <a:pt x="5741" y="533"/>
                        <a:pt x="4455" y="1067"/>
                        <a:pt x="3169" y="1600"/>
                      </a:cubicBezTo>
                      <a:cubicBezTo>
                        <a:pt x="3683" y="2400"/>
                        <a:pt x="3941" y="3200"/>
                        <a:pt x="4455" y="4000"/>
                      </a:cubicBezTo>
                      <a:cubicBezTo>
                        <a:pt x="598" y="6133"/>
                        <a:pt x="-688" y="8800"/>
                        <a:pt x="341" y="10933"/>
                      </a:cubicBezTo>
                      <a:cubicBezTo>
                        <a:pt x="1626" y="13333"/>
                        <a:pt x="4969" y="13467"/>
                        <a:pt x="9341" y="12667"/>
                      </a:cubicBezTo>
                      <a:cubicBezTo>
                        <a:pt x="12426" y="12000"/>
                        <a:pt x="13712" y="12000"/>
                        <a:pt x="14226" y="12933"/>
                      </a:cubicBezTo>
                      <a:cubicBezTo>
                        <a:pt x="14741" y="14000"/>
                        <a:pt x="13712" y="15200"/>
                        <a:pt x="11398" y="16133"/>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5" name="Freeform 7"/>
                <p:cNvSpPr/>
                <p:nvPr/>
              </p:nvSpPr>
              <p:spPr>
                <a:xfrm>
                  <a:off x="1003843" y="1636805"/>
                  <a:ext cx="117306" cy="129165"/>
                </a:xfrm>
                <a:custGeom>
                  <a:avLst/>
                  <a:gdLst/>
                  <a:ahLst/>
                  <a:cxnLst>
                    <a:cxn ang="0">
                      <a:pos x="wd2" y="hd2"/>
                    </a:cxn>
                    <a:cxn ang="5400000">
                      <a:pos x="wd2" y="hd2"/>
                    </a:cxn>
                    <a:cxn ang="10800000">
                      <a:pos x="wd2" y="hd2"/>
                    </a:cxn>
                    <a:cxn ang="16200000">
                      <a:pos x="wd2" y="hd2"/>
                    </a:cxn>
                  </a:cxnLst>
                  <a:rect l="0" t="0" r="r" b="b"/>
                  <a:pathLst>
                    <a:path w="19317" h="19864" extrusionOk="0">
                      <a:moveTo>
                        <a:pt x="12004" y="19618"/>
                      </a:moveTo>
                      <a:cubicBezTo>
                        <a:pt x="17019" y="18178"/>
                        <a:pt x="20490" y="13498"/>
                        <a:pt x="18947" y="8458"/>
                      </a:cubicBezTo>
                      <a:cubicBezTo>
                        <a:pt x="17404" y="3058"/>
                        <a:pt x="11619" y="-902"/>
                        <a:pt x="6604" y="178"/>
                      </a:cubicBezTo>
                      <a:cubicBezTo>
                        <a:pt x="1590" y="1618"/>
                        <a:pt x="-1110" y="7378"/>
                        <a:pt x="433" y="12778"/>
                      </a:cubicBezTo>
                      <a:cubicBezTo>
                        <a:pt x="1976" y="18178"/>
                        <a:pt x="6990" y="20698"/>
                        <a:pt x="12004" y="19618"/>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6" name="Freeform 8"/>
                <p:cNvSpPr/>
                <p:nvPr/>
              </p:nvSpPr>
              <p:spPr>
                <a:xfrm>
                  <a:off x="392382" y="2022110"/>
                  <a:ext cx="118509" cy="128400"/>
                </a:xfrm>
                <a:custGeom>
                  <a:avLst/>
                  <a:gdLst/>
                  <a:ahLst/>
                  <a:cxnLst>
                    <a:cxn ang="0">
                      <a:pos x="wd2" y="hd2"/>
                    </a:cxn>
                    <a:cxn ang="5400000">
                      <a:pos x="wd2" y="hd2"/>
                    </a:cxn>
                    <a:cxn ang="10800000">
                      <a:pos x="wd2" y="hd2"/>
                    </a:cxn>
                    <a:cxn ang="16200000">
                      <a:pos x="wd2" y="hd2"/>
                    </a:cxn>
                  </a:cxnLst>
                  <a:rect l="0" t="0" r="r" b="b"/>
                  <a:pathLst>
                    <a:path w="19344" h="19425" extrusionOk="0">
                      <a:moveTo>
                        <a:pt x="12356" y="19132"/>
                      </a:moveTo>
                      <a:cubicBezTo>
                        <a:pt x="17756" y="18069"/>
                        <a:pt x="20456" y="12050"/>
                        <a:pt x="18913" y="6738"/>
                      </a:cubicBezTo>
                      <a:cubicBezTo>
                        <a:pt x="17370" y="1781"/>
                        <a:pt x="11970" y="-1052"/>
                        <a:pt x="6956" y="364"/>
                      </a:cubicBezTo>
                      <a:cubicBezTo>
                        <a:pt x="1942" y="1427"/>
                        <a:pt x="-1144" y="6030"/>
                        <a:pt x="399" y="11341"/>
                      </a:cubicBezTo>
                      <a:cubicBezTo>
                        <a:pt x="1942" y="16653"/>
                        <a:pt x="7342" y="20548"/>
                        <a:pt x="12356" y="19132"/>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7" name="Freeform 9"/>
                <p:cNvSpPr/>
                <p:nvPr/>
              </p:nvSpPr>
              <p:spPr>
                <a:xfrm>
                  <a:off x="180135" y="1385373"/>
                  <a:ext cx="1152433" cy="1014800"/>
                </a:xfrm>
                <a:custGeom>
                  <a:avLst/>
                  <a:gdLst/>
                  <a:ahLst/>
                  <a:cxnLst>
                    <a:cxn ang="0">
                      <a:pos x="wd2" y="hd2"/>
                    </a:cxn>
                    <a:cxn ang="5400000">
                      <a:pos x="wd2" y="hd2"/>
                    </a:cxn>
                    <a:cxn ang="10800000">
                      <a:pos x="wd2" y="hd2"/>
                    </a:cxn>
                    <a:cxn ang="16200000">
                      <a:pos x="wd2" y="hd2"/>
                    </a:cxn>
                  </a:cxnLst>
                  <a:rect l="0" t="0" r="r" b="b"/>
                  <a:pathLst>
                    <a:path w="21574" h="20638" extrusionOk="0">
                      <a:moveTo>
                        <a:pt x="2526" y="18566"/>
                      </a:moveTo>
                      <a:cubicBezTo>
                        <a:pt x="3185" y="18709"/>
                        <a:pt x="3977" y="19424"/>
                        <a:pt x="4153" y="20140"/>
                      </a:cubicBezTo>
                      <a:cubicBezTo>
                        <a:pt x="4153" y="20140"/>
                        <a:pt x="4153" y="20235"/>
                        <a:pt x="4153" y="20235"/>
                      </a:cubicBezTo>
                      <a:cubicBezTo>
                        <a:pt x="4197" y="20330"/>
                        <a:pt x="4241" y="20426"/>
                        <a:pt x="4285" y="20521"/>
                      </a:cubicBezTo>
                      <a:cubicBezTo>
                        <a:pt x="4373" y="20569"/>
                        <a:pt x="4461" y="20616"/>
                        <a:pt x="4549" y="20616"/>
                      </a:cubicBezTo>
                      <a:cubicBezTo>
                        <a:pt x="10488" y="21141"/>
                        <a:pt x="14051" y="11843"/>
                        <a:pt x="20034" y="12367"/>
                      </a:cubicBezTo>
                      <a:cubicBezTo>
                        <a:pt x="20122" y="12367"/>
                        <a:pt x="20166" y="12272"/>
                        <a:pt x="20210" y="12224"/>
                      </a:cubicBezTo>
                      <a:cubicBezTo>
                        <a:pt x="20254" y="12177"/>
                        <a:pt x="20210" y="12034"/>
                        <a:pt x="20210" y="11938"/>
                      </a:cubicBezTo>
                      <a:cubicBezTo>
                        <a:pt x="20034" y="11271"/>
                        <a:pt x="20430" y="10746"/>
                        <a:pt x="21090" y="10985"/>
                      </a:cubicBezTo>
                      <a:cubicBezTo>
                        <a:pt x="21134" y="10985"/>
                        <a:pt x="21178" y="10985"/>
                        <a:pt x="21266" y="11032"/>
                      </a:cubicBezTo>
                      <a:cubicBezTo>
                        <a:pt x="21354" y="11080"/>
                        <a:pt x="21442" y="11080"/>
                        <a:pt x="21486" y="11080"/>
                      </a:cubicBezTo>
                      <a:cubicBezTo>
                        <a:pt x="21574" y="11032"/>
                        <a:pt x="21574" y="10985"/>
                        <a:pt x="21574" y="10889"/>
                      </a:cubicBezTo>
                      <a:cubicBezTo>
                        <a:pt x="20870" y="8124"/>
                        <a:pt x="20210" y="5311"/>
                        <a:pt x="19550" y="2545"/>
                      </a:cubicBezTo>
                      <a:cubicBezTo>
                        <a:pt x="19506" y="2450"/>
                        <a:pt x="19462" y="2354"/>
                        <a:pt x="19374" y="2259"/>
                      </a:cubicBezTo>
                      <a:cubicBezTo>
                        <a:pt x="19286" y="2164"/>
                        <a:pt x="19198" y="2116"/>
                        <a:pt x="19110" y="2116"/>
                      </a:cubicBezTo>
                      <a:cubicBezTo>
                        <a:pt x="18407" y="1925"/>
                        <a:pt x="17615" y="1258"/>
                        <a:pt x="17439" y="495"/>
                      </a:cubicBezTo>
                      <a:cubicBezTo>
                        <a:pt x="17351" y="495"/>
                        <a:pt x="17219" y="447"/>
                        <a:pt x="17131" y="447"/>
                      </a:cubicBezTo>
                      <a:cubicBezTo>
                        <a:pt x="17219" y="447"/>
                        <a:pt x="17307" y="399"/>
                        <a:pt x="17395" y="399"/>
                      </a:cubicBezTo>
                      <a:cubicBezTo>
                        <a:pt x="17395" y="304"/>
                        <a:pt x="17351" y="209"/>
                        <a:pt x="17263" y="161"/>
                      </a:cubicBezTo>
                      <a:cubicBezTo>
                        <a:pt x="17219" y="66"/>
                        <a:pt x="17131" y="18"/>
                        <a:pt x="17043" y="18"/>
                      </a:cubicBezTo>
                      <a:cubicBezTo>
                        <a:pt x="11104" y="-459"/>
                        <a:pt x="7497" y="8791"/>
                        <a:pt x="1558" y="8315"/>
                      </a:cubicBezTo>
                      <a:cubicBezTo>
                        <a:pt x="1470" y="8267"/>
                        <a:pt x="1426" y="8362"/>
                        <a:pt x="1382" y="8410"/>
                      </a:cubicBezTo>
                      <a:cubicBezTo>
                        <a:pt x="1338" y="8458"/>
                        <a:pt x="1338" y="8601"/>
                        <a:pt x="1382" y="8696"/>
                      </a:cubicBezTo>
                      <a:cubicBezTo>
                        <a:pt x="1558" y="9459"/>
                        <a:pt x="1030" y="9983"/>
                        <a:pt x="282" y="9602"/>
                      </a:cubicBezTo>
                      <a:cubicBezTo>
                        <a:pt x="194" y="9554"/>
                        <a:pt x="106" y="9554"/>
                        <a:pt x="62" y="9602"/>
                      </a:cubicBezTo>
                      <a:cubicBezTo>
                        <a:pt x="18" y="9602"/>
                        <a:pt x="-26" y="9697"/>
                        <a:pt x="18" y="9793"/>
                      </a:cubicBezTo>
                      <a:cubicBezTo>
                        <a:pt x="678" y="12558"/>
                        <a:pt x="1338" y="15324"/>
                        <a:pt x="2042" y="18089"/>
                      </a:cubicBezTo>
                      <a:cubicBezTo>
                        <a:pt x="2042" y="18185"/>
                        <a:pt x="2130" y="18280"/>
                        <a:pt x="2218" y="18375"/>
                      </a:cubicBezTo>
                      <a:cubicBezTo>
                        <a:pt x="2306" y="18471"/>
                        <a:pt x="2438" y="18518"/>
                        <a:pt x="2526" y="18566"/>
                      </a:cubicBezTo>
                      <a:close/>
                      <a:moveTo>
                        <a:pt x="16031" y="4500"/>
                      </a:moveTo>
                      <a:cubicBezTo>
                        <a:pt x="16867" y="4214"/>
                        <a:pt x="17879" y="5120"/>
                        <a:pt x="18099" y="6169"/>
                      </a:cubicBezTo>
                      <a:cubicBezTo>
                        <a:pt x="18363" y="7218"/>
                        <a:pt x="17835" y="8076"/>
                        <a:pt x="16955" y="8315"/>
                      </a:cubicBezTo>
                      <a:cubicBezTo>
                        <a:pt x="16075" y="8553"/>
                        <a:pt x="15195" y="8124"/>
                        <a:pt x="14931" y="7027"/>
                      </a:cubicBezTo>
                      <a:cubicBezTo>
                        <a:pt x="14667" y="5978"/>
                        <a:pt x="15151" y="4738"/>
                        <a:pt x="16031" y="4500"/>
                      </a:cubicBezTo>
                      <a:close/>
                      <a:moveTo>
                        <a:pt x="9652" y="5692"/>
                      </a:moveTo>
                      <a:cubicBezTo>
                        <a:pt x="11500" y="3975"/>
                        <a:pt x="13567" y="4929"/>
                        <a:pt x="14183" y="7504"/>
                      </a:cubicBezTo>
                      <a:cubicBezTo>
                        <a:pt x="14799" y="10031"/>
                        <a:pt x="13743" y="13178"/>
                        <a:pt x="11896" y="14942"/>
                      </a:cubicBezTo>
                      <a:cubicBezTo>
                        <a:pt x="10092" y="16707"/>
                        <a:pt x="8025" y="15705"/>
                        <a:pt x="7409" y="13130"/>
                      </a:cubicBezTo>
                      <a:cubicBezTo>
                        <a:pt x="6793" y="10603"/>
                        <a:pt x="7849" y="7456"/>
                        <a:pt x="9652" y="5692"/>
                      </a:cubicBezTo>
                      <a:close/>
                      <a:moveTo>
                        <a:pt x="4637" y="12320"/>
                      </a:moveTo>
                      <a:cubicBezTo>
                        <a:pt x="5517" y="12081"/>
                        <a:pt x="6353" y="12558"/>
                        <a:pt x="6617" y="13607"/>
                      </a:cubicBezTo>
                      <a:cubicBezTo>
                        <a:pt x="6881" y="14656"/>
                        <a:pt x="6441" y="15944"/>
                        <a:pt x="5561" y="16182"/>
                      </a:cubicBezTo>
                      <a:cubicBezTo>
                        <a:pt x="4681" y="16420"/>
                        <a:pt x="3713" y="15562"/>
                        <a:pt x="3449" y="14466"/>
                      </a:cubicBezTo>
                      <a:cubicBezTo>
                        <a:pt x="3185" y="13416"/>
                        <a:pt x="3757" y="12606"/>
                        <a:pt x="4637" y="12320"/>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8" name="Freeform 10"/>
                <p:cNvSpPr/>
                <p:nvPr/>
              </p:nvSpPr>
              <p:spPr>
                <a:xfrm>
                  <a:off x="1541506" y="767326"/>
                  <a:ext cx="1056305" cy="1050501"/>
                </a:xfrm>
                <a:custGeom>
                  <a:avLst/>
                  <a:gdLst/>
                  <a:ahLst/>
                  <a:cxnLst>
                    <a:cxn ang="0">
                      <a:pos x="wd2" y="hd2"/>
                    </a:cxn>
                    <a:cxn ang="5400000">
                      <a:pos x="wd2" y="hd2"/>
                    </a:cxn>
                    <a:cxn ang="10800000">
                      <a:pos x="wd2" y="hd2"/>
                    </a:cxn>
                    <a:cxn ang="16200000">
                      <a:pos x="wd2" y="hd2"/>
                    </a:cxn>
                  </a:cxnLst>
                  <a:rect l="0" t="0" r="r" b="b"/>
                  <a:pathLst>
                    <a:path w="21600" h="21600" extrusionOk="0">
                      <a:moveTo>
                        <a:pt x="8178" y="0"/>
                      </a:moveTo>
                      <a:cubicBezTo>
                        <a:pt x="5484" y="2748"/>
                        <a:pt x="2742" y="5496"/>
                        <a:pt x="0" y="8245"/>
                      </a:cubicBezTo>
                      <a:cubicBezTo>
                        <a:pt x="241" y="16971"/>
                        <a:pt x="13229" y="12873"/>
                        <a:pt x="13422" y="21600"/>
                      </a:cubicBezTo>
                      <a:cubicBezTo>
                        <a:pt x="16164" y="18852"/>
                        <a:pt x="18858" y="16104"/>
                        <a:pt x="21600" y="13355"/>
                      </a:cubicBezTo>
                      <a:cubicBezTo>
                        <a:pt x="21408" y="4629"/>
                        <a:pt x="8419" y="8727"/>
                        <a:pt x="8178" y="0"/>
                      </a:cubicBezTo>
                      <a:close/>
                    </a:path>
                  </a:pathLst>
                </a:custGeom>
                <a:solidFill>
                  <a:srgbClr val="B3B3B3"/>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69" name="Freeform 11"/>
                <p:cNvSpPr/>
                <p:nvPr/>
              </p:nvSpPr>
              <p:spPr>
                <a:xfrm>
                  <a:off x="1931526" y="1187526"/>
                  <a:ext cx="270461" cy="211262"/>
                </a:xfrm>
                <a:custGeom>
                  <a:avLst/>
                  <a:gdLst/>
                  <a:ahLst/>
                  <a:cxnLst>
                    <a:cxn ang="0">
                      <a:pos x="wd2" y="hd2"/>
                    </a:cxn>
                    <a:cxn ang="5400000">
                      <a:pos x="wd2" y="hd2"/>
                    </a:cxn>
                    <a:cxn ang="10800000">
                      <a:pos x="wd2" y="hd2"/>
                    </a:cxn>
                    <a:cxn ang="16200000">
                      <a:pos x="wd2" y="hd2"/>
                    </a:cxn>
                  </a:cxnLst>
                  <a:rect l="0" t="0" r="r" b="b"/>
                  <a:pathLst>
                    <a:path w="21600" h="21600" extrusionOk="0">
                      <a:moveTo>
                        <a:pt x="6574" y="15360"/>
                      </a:moveTo>
                      <a:cubicBezTo>
                        <a:pt x="4883" y="14640"/>
                        <a:pt x="3757" y="13440"/>
                        <a:pt x="3005" y="12480"/>
                      </a:cubicBezTo>
                      <a:cubicBezTo>
                        <a:pt x="2066" y="13200"/>
                        <a:pt x="1127" y="14160"/>
                        <a:pt x="0" y="14880"/>
                      </a:cubicBezTo>
                      <a:cubicBezTo>
                        <a:pt x="563" y="15840"/>
                        <a:pt x="1878" y="17280"/>
                        <a:pt x="3569" y="18000"/>
                      </a:cubicBezTo>
                      <a:cubicBezTo>
                        <a:pt x="3005" y="18720"/>
                        <a:pt x="2254" y="19680"/>
                        <a:pt x="1690" y="20400"/>
                      </a:cubicBezTo>
                      <a:cubicBezTo>
                        <a:pt x="2630" y="20880"/>
                        <a:pt x="3381" y="21120"/>
                        <a:pt x="4320" y="21600"/>
                      </a:cubicBezTo>
                      <a:cubicBezTo>
                        <a:pt x="4883" y="20640"/>
                        <a:pt x="5635" y="19920"/>
                        <a:pt x="6198" y="18960"/>
                      </a:cubicBezTo>
                      <a:cubicBezTo>
                        <a:pt x="9579" y="19920"/>
                        <a:pt x="12584" y="18720"/>
                        <a:pt x="14463" y="16560"/>
                      </a:cubicBezTo>
                      <a:cubicBezTo>
                        <a:pt x="16153" y="14160"/>
                        <a:pt x="15965" y="12240"/>
                        <a:pt x="13711" y="9840"/>
                      </a:cubicBezTo>
                      <a:cubicBezTo>
                        <a:pt x="12209" y="7920"/>
                        <a:pt x="11645" y="6960"/>
                        <a:pt x="12397" y="6240"/>
                      </a:cubicBezTo>
                      <a:cubicBezTo>
                        <a:pt x="12960" y="5520"/>
                        <a:pt x="13899" y="5040"/>
                        <a:pt x="15590" y="5760"/>
                      </a:cubicBezTo>
                      <a:cubicBezTo>
                        <a:pt x="17468" y="6720"/>
                        <a:pt x="18219" y="7920"/>
                        <a:pt x="18595" y="8400"/>
                      </a:cubicBezTo>
                      <a:cubicBezTo>
                        <a:pt x="19722" y="7680"/>
                        <a:pt x="20661" y="6720"/>
                        <a:pt x="21600" y="6000"/>
                      </a:cubicBezTo>
                      <a:cubicBezTo>
                        <a:pt x="21037" y="5040"/>
                        <a:pt x="20285" y="4320"/>
                        <a:pt x="18595" y="3360"/>
                      </a:cubicBezTo>
                      <a:cubicBezTo>
                        <a:pt x="19158" y="2640"/>
                        <a:pt x="19722" y="1920"/>
                        <a:pt x="20285" y="1200"/>
                      </a:cubicBezTo>
                      <a:cubicBezTo>
                        <a:pt x="19346" y="720"/>
                        <a:pt x="18595" y="480"/>
                        <a:pt x="17656" y="0"/>
                      </a:cubicBezTo>
                      <a:cubicBezTo>
                        <a:pt x="17092" y="960"/>
                        <a:pt x="16529" y="1680"/>
                        <a:pt x="15777" y="2400"/>
                      </a:cubicBezTo>
                      <a:cubicBezTo>
                        <a:pt x="12772" y="1680"/>
                        <a:pt x="9767" y="2640"/>
                        <a:pt x="8077" y="4800"/>
                      </a:cubicBezTo>
                      <a:cubicBezTo>
                        <a:pt x="6198" y="7200"/>
                        <a:pt x="7137" y="9360"/>
                        <a:pt x="9203" y="11520"/>
                      </a:cubicBezTo>
                      <a:cubicBezTo>
                        <a:pt x="10518" y="12960"/>
                        <a:pt x="10894" y="14160"/>
                        <a:pt x="10143" y="14880"/>
                      </a:cubicBezTo>
                      <a:cubicBezTo>
                        <a:pt x="9391" y="16080"/>
                        <a:pt x="8077" y="16080"/>
                        <a:pt x="6574" y="15360"/>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0" name="Freeform 12"/>
                <p:cNvSpPr/>
                <p:nvPr/>
              </p:nvSpPr>
              <p:spPr>
                <a:xfrm>
                  <a:off x="2269374" y="1373095"/>
                  <a:ext cx="95702" cy="95288"/>
                </a:xfrm>
                <a:custGeom>
                  <a:avLst/>
                  <a:gdLst/>
                  <a:ahLst/>
                  <a:cxnLst>
                    <a:cxn ang="0">
                      <a:pos x="wd2" y="hd2"/>
                    </a:cxn>
                    <a:cxn ang="5400000">
                      <a:pos x="wd2" y="hd2"/>
                    </a:cxn>
                    <a:cxn ang="10800000">
                      <a:pos x="wd2" y="hd2"/>
                    </a:cxn>
                    <a:cxn ang="16200000">
                      <a:pos x="wd2" y="hd2"/>
                    </a:cxn>
                  </a:cxnLst>
                  <a:rect l="0" t="0" r="r" b="b"/>
                  <a:pathLst>
                    <a:path w="19149" h="19485" extrusionOk="0">
                      <a:moveTo>
                        <a:pt x="2583" y="16605"/>
                      </a:moveTo>
                      <a:cubicBezTo>
                        <a:pt x="6339" y="20445"/>
                        <a:pt x="11974" y="20445"/>
                        <a:pt x="15730" y="16605"/>
                      </a:cubicBezTo>
                      <a:cubicBezTo>
                        <a:pt x="19487" y="12285"/>
                        <a:pt x="20426" y="5565"/>
                        <a:pt x="17139" y="2205"/>
                      </a:cubicBezTo>
                      <a:cubicBezTo>
                        <a:pt x="13383" y="-1155"/>
                        <a:pt x="6809" y="-675"/>
                        <a:pt x="3052" y="3645"/>
                      </a:cubicBezTo>
                      <a:cubicBezTo>
                        <a:pt x="-1174" y="7485"/>
                        <a:pt x="-704" y="13245"/>
                        <a:pt x="2583" y="16605"/>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1" name="Freeform 13"/>
                <p:cNvSpPr/>
                <p:nvPr/>
              </p:nvSpPr>
              <p:spPr>
                <a:xfrm>
                  <a:off x="1774680" y="1116770"/>
                  <a:ext cx="95264" cy="96247"/>
                </a:xfrm>
                <a:custGeom>
                  <a:avLst/>
                  <a:gdLst/>
                  <a:ahLst/>
                  <a:cxnLst>
                    <a:cxn ang="0">
                      <a:pos x="wd2" y="hd2"/>
                    </a:cxn>
                    <a:cxn ang="5400000">
                      <a:pos x="wd2" y="hd2"/>
                    </a:cxn>
                    <a:cxn ang="10800000">
                      <a:pos x="wd2" y="hd2"/>
                    </a:cxn>
                    <a:cxn ang="16200000">
                      <a:pos x="wd2" y="hd2"/>
                    </a:cxn>
                  </a:cxnLst>
                  <a:rect l="0" t="0" r="r" b="b"/>
                  <a:pathLst>
                    <a:path w="19061" h="19258" extrusionOk="0">
                      <a:moveTo>
                        <a:pt x="2392" y="16904"/>
                      </a:moveTo>
                      <a:cubicBezTo>
                        <a:pt x="5678" y="20661"/>
                        <a:pt x="12252" y="19722"/>
                        <a:pt x="16009" y="15496"/>
                      </a:cubicBezTo>
                      <a:cubicBezTo>
                        <a:pt x="20235" y="11739"/>
                        <a:pt x="19765" y="6104"/>
                        <a:pt x="16478" y="2818"/>
                      </a:cubicBezTo>
                      <a:cubicBezTo>
                        <a:pt x="12722" y="-939"/>
                        <a:pt x="7557" y="-939"/>
                        <a:pt x="3331" y="2818"/>
                      </a:cubicBezTo>
                      <a:cubicBezTo>
                        <a:pt x="-426" y="7044"/>
                        <a:pt x="-1365" y="13618"/>
                        <a:pt x="2392" y="16904"/>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2" name="Freeform 14"/>
                <p:cNvSpPr/>
                <p:nvPr/>
              </p:nvSpPr>
              <p:spPr>
                <a:xfrm>
                  <a:off x="1598384" y="896383"/>
                  <a:ext cx="943565" cy="793548"/>
                </a:xfrm>
                <a:custGeom>
                  <a:avLst/>
                  <a:gdLst/>
                  <a:ahLst/>
                  <a:cxnLst>
                    <a:cxn ang="0">
                      <a:pos x="wd2" y="hd2"/>
                    </a:cxn>
                    <a:cxn ang="5400000">
                      <a:pos x="wd2" y="hd2"/>
                    </a:cxn>
                    <a:cxn ang="10800000">
                      <a:pos x="wd2" y="hd2"/>
                    </a:cxn>
                    <a:cxn ang="16200000">
                      <a:pos x="wd2" y="hd2"/>
                    </a:cxn>
                  </a:cxnLst>
                  <a:rect l="0" t="0" r="r" b="b"/>
                  <a:pathLst>
                    <a:path w="21570" h="21526" extrusionOk="0">
                      <a:moveTo>
                        <a:pt x="591" y="7078"/>
                      </a:moveTo>
                      <a:cubicBezTo>
                        <a:pt x="806" y="7841"/>
                        <a:pt x="645" y="8921"/>
                        <a:pt x="215" y="9492"/>
                      </a:cubicBezTo>
                      <a:cubicBezTo>
                        <a:pt x="215" y="9492"/>
                        <a:pt x="107" y="9556"/>
                        <a:pt x="107" y="9556"/>
                      </a:cubicBezTo>
                      <a:cubicBezTo>
                        <a:pt x="54" y="9619"/>
                        <a:pt x="54" y="9747"/>
                        <a:pt x="0" y="9810"/>
                      </a:cubicBezTo>
                      <a:cubicBezTo>
                        <a:pt x="0" y="9937"/>
                        <a:pt x="0" y="10064"/>
                        <a:pt x="54" y="10128"/>
                      </a:cubicBezTo>
                      <a:cubicBezTo>
                        <a:pt x="2525" y="16099"/>
                        <a:pt x="11230" y="14765"/>
                        <a:pt x="13701" y="20737"/>
                      </a:cubicBezTo>
                      <a:cubicBezTo>
                        <a:pt x="13701" y="20801"/>
                        <a:pt x="13809" y="20864"/>
                        <a:pt x="13863" y="20864"/>
                      </a:cubicBezTo>
                      <a:cubicBezTo>
                        <a:pt x="13916" y="20864"/>
                        <a:pt x="14024" y="20801"/>
                        <a:pt x="14078" y="20674"/>
                      </a:cubicBezTo>
                      <a:cubicBezTo>
                        <a:pt x="14507" y="20165"/>
                        <a:pt x="15099" y="20292"/>
                        <a:pt x="15260" y="21055"/>
                      </a:cubicBezTo>
                      <a:cubicBezTo>
                        <a:pt x="15260" y="21118"/>
                        <a:pt x="15260" y="21182"/>
                        <a:pt x="15260" y="21245"/>
                      </a:cubicBezTo>
                      <a:cubicBezTo>
                        <a:pt x="15260" y="21372"/>
                        <a:pt x="15313" y="21436"/>
                        <a:pt x="15367" y="21499"/>
                      </a:cubicBezTo>
                      <a:cubicBezTo>
                        <a:pt x="15421" y="21563"/>
                        <a:pt x="15475" y="21499"/>
                        <a:pt x="15528" y="21436"/>
                      </a:cubicBezTo>
                      <a:cubicBezTo>
                        <a:pt x="17301" y="19339"/>
                        <a:pt x="19075" y="17243"/>
                        <a:pt x="20848" y="15147"/>
                      </a:cubicBezTo>
                      <a:cubicBezTo>
                        <a:pt x="20901" y="15083"/>
                        <a:pt x="20955" y="14956"/>
                        <a:pt x="20955" y="14829"/>
                      </a:cubicBezTo>
                      <a:cubicBezTo>
                        <a:pt x="21009" y="14702"/>
                        <a:pt x="21009" y="14575"/>
                        <a:pt x="20955" y="14511"/>
                      </a:cubicBezTo>
                      <a:cubicBezTo>
                        <a:pt x="20740" y="13749"/>
                        <a:pt x="20901" y="12605"/>
                        <a:pt x="21385" y="12034"/>
                      </a:cubicBezTo>
                      <a:cubicBezTo>
                        <a:pt x="21331" y="11907"/>
                        <a:pt x="21331" y="11843"/>
                        <a:pt x="21278" y="11716"/>
                      </a:cubicBezTo>
                      <a:cubicBezTo>
                        <a:pt x="21331" y="11779"/>
                        <a:pt x="21385" y="11907"/>
                        <a:pt x="21439" y="11970"/>
                      </a:cubicBezTo>
                      <a:cubicBezTo>
                        <a:pt x="21493" y="11907"/>
                        <a:pt x="21546" y="11779"/>
                        <a:pt x="21546" y="11716"/>
                      </a:cubicBezTo>
                      <a:cubicBezTo>
                        <a:pt x="21600" y="11589"/>
                        <a:pt x="21546" y="11462"/>
                        <a:pt x="21546" y="11398"/>
                      </a:cubicBezTo>
                      <a:cubicBezTo>
                        <a:pt x="19075" y="5427"/>
                        <a:pt x="10370" y="6824"/>
                        <a:pt x="7899" y="789"/>
                      </a:cubicBezTo>
                      <a:cubicBezTo>
                        <a:pt x="7845" y="725"/>
                        <a:pt x="7737" y="725"/>
                        <a:pt x="7684" y="662"/>
                      </a:cubicBezTo>
                      <a:cubicBezTo>
                        <a:pt x="7630" y="662"/>
                        <a:pt x="7522" y="725"/>
                        <a:pt x="7469" y="852"/>
                      </a:cubicBezTo>
                      <a:cubicBezTo>
                        <a:pt x="6985" y="1424"/>
                        <a:pt x="6340" y="1170"/>
                        <a:pt x="6287" y="281"/>
                      </a:cubicBezTo>
                      <a:cubicBezTo>
                        <a:pt x="6287" y="154"/>
                        <a:pt x="6233" y="90"/>
                        <a:pt x="6179" y="27"/>
                      </a:cubicBezTo>
                      <a:cubicBezTo>
                        <a:pt x="6179" y="-37"/>
                        <a:pt x="6072" y="27"/>
                        <a:pt x="6018" y="90"/>
                      </a:cubicBezTo>
                      <a:cubicBezTo>
                        <a:pt x="4245" y="2187"/>
                        <a:pt x="2525" y="4283"/>
                        <a:pt x="752" y="6379"/>
                      </a:cubicBezTo>
                      <a:cubicBezTo>
                        <a:pt x="699" y="6443"/>
                        <a:pt x="645" y="6570"/>
                        <a:pt x="591" y="6697"/>
                      </a:cubicBezTo>
                      <a:cubicBezTo>
                        <a:pt x="591" y="6824"/>
                        <a:pt x="591" y="7015"/>
                        <a:pt x="591" y="7078"/>
                      </a:cubicBezTo>
                      <a:close/>
                      <a:moveTo>
                        <a:pt x="17678" y="12732"/>
                      </a:moveTo>
                      <a:cubicBezTo>
                        <a:pt x="18322" y="13431"/>
                        <a:pt x="18107" y="14892"/>
                        <a:pt x="17409" y="15655"/>
                      </a:cubicBezTo>
                      <a:cubicBezTo>
                        <a:pt x="16764" y="16481"/>
                        <a:pt x="15851" y="16354"/>
                        <a:pt x="15260" y="15655"/>
                      </a:cubicBezTo>
                      <a:cubicBezTo>
                        <a:pt x="14615" y="14956"/>
                        <a:pt x="14561" y="13876"/>
                        <a:pt x="15260" y="13050"/>
                      </a:cubicBezTo>
                      <a:cubicBezTo>
                        <a:pt x="15904" y="12288"/>
                        <a:pt x="17087" y="12034"/>
                        <a:pt x="17678" y="12732"/>
                      </a:cubicBezTo>
                      <a:close/>
                      <a:moveTo>
                        <a:pt x="13701" y="7269"/>
                      </a:moveTo>
                      <a:cubicBezTo>
                        <a:pt x="15904" y="8095"/>
                        <a:pt x="16173" y="10636"/>
                        <a:pt x="14507" y="12542"/>
                      </a:cubicBezTo>
                      <a:cubicBezTo>
                        <a:pt x="12949" y="14448"/>
                        <a:pt x="10048" y="15083"/>
                        <a:pt x="7845" y="14257"/>
                      </a:cubicBezTo>
                      <a:cubicBezTo>
                        <a:pt x="5642" y="13431"/>
                        <a:pt x="5373" y="10890"/>
                        <a:pt x="7039" y="8984"/>
                      </a:cubicBezTo>
                      <a:cubicBezTo>
                        <a:pt x="8651" y="7078"/>
                        <a:pt x="11552" y="6443"/>
                        <a:pt x="13701" y="7269"/>
                      </a:cubicBezTo>
                      <a:close/>
                      <a:moveTo>
                        <a:pt x="6340" y="5871"/>
                      </a:moveTo>
                      <a:cubicBezTo>
                        <a:pt x="6931" y="6570"/>
                        <a:pt x="6985" y="7650"/>
                        <a:pt x="6340" y="8476"/>
                      </a:cubicBezTo>
                      <a:cubicBezTo>
                        <a:pt x="5642" y="9238"/>
                        <a:pt x="4460" y="9492"/>
                        <a:pt x="3869" y="8794"/>
                      </a:cubicBezTo>
                      <a:cubicBezTo>
                        <a:pt x="3278" y="8095"/>
                        <a:pt x="3439" y="6634"/>
                        <a:pt x="4137" y="5871"/>
                      </a:cubicBezTo>
                      <a:cubicBezTo>
                        <a:pt x="4836" y="5045"/>
                        <a:pt x="5696" y="5172"/>
                        <a:pt x="6340" y="5871"/>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3" name="Freeform 15"/>
                <p:cNvSpPr/>
                <p:nvPr/>
              </p:nvSpPr>
              <p:spPr>
                <a:xfrm>
                  <a:off x="1469538" y="2181378"/>
                  <a:ext cx="1738839" cy="1362289"/>
                </a:xfrm>
                <a:custGeom>
                  <a:avLst/>
                  <a:gdLst/>
                  <a:ahLst/>
                  <a:cxnLst>
                    <a:cxn ang="0">
                      <a:pos x="wd2" y="hd2"/>
                    </a:cxn>
                    <a:cxn ang="5400000">
                      <a:pos x="wd2" y="hd2"/>
                    </a:cxn>
                    <a:cxn ang="10800000">
                      <a:pos x="wd2" y="hd2"/>
                    </a:cxn>
                    <a:cxn ang="16200000">
                      <a:pos x="wd2" y="hd2"/>
                    </a:cxn>
                  </a:cxnLst>
                  <a:rect l="0" t="0" r="r" b="b"/>
                  <a:pathLst>
                    <a:path w="21600" h="17902" extrusionOk="0">
                      <a:moveTo>
                        <a:pt x="3649" y="0"/>
                      </a:moveTo>
                      <a:cubicBezTo>
                        <a:pt x="2452" y="3882"/>
                        <a:pt x="1226" y="7734"/>
                        <a:pt x="0" y="11616"/>
                      </a:cubicBezTo>
                      <a:cubicBezTo>
                        <a:pt x="4086" y="19751"/>
                        <a:pt x="13865" y="9768"/>
                        <a:pt x="17951" y="17902"/>
                      </a:cubicBezTo>
                      <a:cubicBezTo>
                        <a:pt x="19148" y="14020"/>
                        <a:pt x="20374" y="10137"/>
                        <a:pt x="21600" y="6255"/>
                      </a:cubicBezTo>
                      <a:cubicBezTo>
                        <a:pt x="17514" y="-1849"/>
                        <a:pt x="7735" y="8134"/>
                        <a:pt x="3649" y="0"/>
                      </a:cubicBezTo>
                      <a:close/>
                    </a:path>
                  </a:pathLst>
                </a:custGeom>
                <a:solidFill>
                  <a:srgbClr val="B3B3B3"/>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4" name="Freeform 16"/>
                <p:cNvSpPr/>
                <p:nvPr/>
              </p:nvSpPr>
              <p:spPr>
                <a:xfrm>
                  <a:off x="2167163" y="2638492"/>
                  <a:ext cx="330822" cy="445738"/>
                </a:xfrm>
                <a:custGeom>
                  <a:avLst/>
                  <a:gdLst/>
                  <a:ahLst/>
                  <a:cxnLst>
                    <a:cxn ang="0">
                      <a:pos x="wd2" y="hd2"/>
                    </a:cxn>
                    <a:cxn ang="5400000">
                      <a:pos x="wd2" y="hd2"/>
                    </a:cxn>
                    <a:cxn ang="10800000">
                      <a:pos x="wd2" y="hd2"/>
                    </a:cxn>
                    <a:cxn ang="16200000">
                      <a:pos x="wd2" y="hd2"/>
                    </a:cxn>
                  </a:cxnLst>
                  <a:rect l="0" t="0" r="r" b="b"/>
                  <a:pathLst>
                    <a:path w="21600" h="21600" extrusionOk="0">
                      <a:moveTo>
                        <a:pt x="7966" y="16029"/>
                      </a:moveTo>
                      <a:cubicBezTo>
                        <a:pt x="5515" y="16257"/>
                        <a:pt x="3677" y="15916"/>
                        <a:pt x="2298" y="15461"/>
                      </a:cubicBezTo>
                      <a:cubicBezTo>
                        <a:pt x="1532" y="16484"/>
                        <a:pt x="766" y="17507"/>
                        <a:pt x="0" y="18531"/>
                      </a:cubicBezTo>
                      <a:cubicBezTo>
                        <a:pt x="1072" y="18985"/>
                        <a:pt x="3217" y="19326"/>
                        <a:pt x="5668" y="19213"/>
                      </a:cubicBezTo>
                      <a:cubicBezTo>
                        <a:pt x="5209" y="20008"/>
                        <a:pt x="4902" y="20804"/>
                        <a:pt x="4443" y="21600"/>
                      </a:cubicBezTo>
                      <a:cubicBezTo>
                        <a:pt x="5668" y="21486"/>
                        <a:pt x="6894" y="21373"/>
                        <a:pt x="8119" y="21259"/>
                      </a:cubicBezTo>
                      <a:cubicBezTo>
                        <a:pt x="8579" y="20463"/>
                        <a:pt x="8885" y="19554"/>
                        <a:pt x="9345" y="18644"/>
                      </a:cubicBezTo>
                      <a:cubicBezTo>
                        <a:pt x="13787" y="17735"/>
                        <a:pt x="16851" y="15575"/>
                        <a:pt x="17923" y="13301"/>
                      </a:cubicBezTo>
                      <a:cubicBezTo>
                        <a:pt x="18996" y="10914"/>
                        <a:pt x="17923" y="9549"/>
                        <a:pt x="14094" y="8867"/>
                      </a:cubicBezTo>
                      <a:cubicBezTo>
                        <a:pt x="11336" y="8413"/>
                        <a:pt x="10264" y="7958"/>
                        <a:pt x="10570" y="7048"/>
                      </a:cubicBezTo>
                      <a:cubicBezTo>
                        <a:pt x="10877" y="6366"/>
                        <a:pt x="12102" y="5571"/>
                        <a:pt x="14400" y="5343"/>
                      </a:cubicBezTo>
                      <a:cubicBezTo>
                        <a:pt x="17004" y="5116"/>
                        <a:pt x="18536" y="5571"/>
                        <a:pt x="19302" y="5798"/>
                      </a:cubicBezTo>
                      <a:cubicBezTo>
                        <a:pt x="20068" y="4775"/>
                        <a:pt x="20834" y="3752"/>
                        <a:pt x="21600" y="2728"/>
                      </a:cubicBezTo>
                      <a:cubicBezTo>
                        <a:pt x="20528" y="2387"/>
                        <a:pt x="19149" y="2160"/>
                        <a:pt x="16698" y="2274"/>
                      </a:cubicBezTo>
                      <a:cubicBezTo>
                        <a:pt x="17004" y="1592"/>
                        <a:pt x="17464" y="796"/>
                        <a:pt x="17770" y="0"/>
                      </a:cubicBezTo>
                      <a:cubicBezTo>
                        <a:pt x="16545" y="114"/>
                        <a:pt x="15319" y="227"/>
                        <a:pt x="14247" y="341"/>
                      </a:cubicBezTo>
                      <a:cubicBezTo>
                        <a:pt x="13787" y="1137"/>
                        <a:pt x="13481" y="2046"/>
                        <a:pt x="13021" y="2842"/>
                      </a:cubicBezTo>
                      <a:cubicBezTo>
                        <a:pt x="8885" y="3752"/>
                        <a:pt x="5974" y="5684"/>
                        <a:pt x="4902" y="7958"/>
                      </a:cubicBezTo>
                      <a:cubicBezTo>
                        <a:pt x="3677" y="10573"/>
                        <a:pt x="5821" y="11596"/>
                        <a:pt x="9191" y="12164"/>
                      </a:cubicBezTo>
                      <a:cubicBezTo>
                        <a:pt x="11643" y="12619"/>
                        <a:pt x="12562" y="13074"/>
                        <a:pt x="12102" y="14097"/>
                      </a:cubicBezTo>
                      <a:cubicBezTo>
                        <a:pt x="11643" y="15120"/>
                        <a:pt x="9957" y="15802"/>
                        <a:pt x="7966" y="16029"/>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5" name="Freeform 17"/>
                <p:cNvSpPr/>
                <p:nvPr/>
              </p:nvSpPr>
              <p:spPr>
                <a:xfrm>
                  <a:off x="2722471" y="2784938"/>
                  <a:ext cx="150296" cy="164455"/>
                </a:xfrm>
                <a:custGeom>
                  <a:avLst/>
                  <a:gdLst/>
                  <a:ahLst/>
                  <a:cxnLst>
                    <a:cxn ang="0">
                      <a:pos x="wd2" y="hd2"/>
                    </a:cxn>
                    <a:cxn ang="5400000">
                      <a:pos x="wd2" y="hd2"/>
                    </a:cxn>
                    <a:cxn ang="10800000">
                      <a:pos x="wd2" y="hd2"/>
                    </a:cxn>
                    <a:cxn ang="16200000">
                      <a:pos x="wd2" y="hd2"/>
                    </a:cxn>
                  </a:cxnLst>
                  <a:rect l="0" t="0" r="r" b="b"/>
                  <a:pathLst>
                    <a:path w="19156" h="19368" extrusionOk="0">
                      <a:moveTo>
                        <a:pt x="6558" y="18962"/>
                      </a:moveTo>
                      <a:cubicBezTo>
                        <a:pt x="11358" y="20347"/>
                        <a:pt x="16758" y="18132"/>
                        <a:pt x="18558" y="13147"/>
                      </a:cubicBezTo>
                      <a:cubicBezTo>
                        <a:pt x="20358" y="7885"/>
                        <a:pt x="17958" y="1793"/>
                        <a:pt x="13158" y="409"/>
                      </a:cubicBezTo>
                      <a:cubicBezTo>
                        <a:pt x="8058" y="-1253"/>
                        <a:pt x="2358" y="2347"/>
                        <a:pt x="558" y="7609"/>
                      </a:cubicBezTo>
                      <a:cubicBezTo>
                        <a:pt x="-1242" y="12593"/>
                        <a:pt x="1458" y="17301"/>
                        <a:pt x="6558" y="18962"/>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6" name="Freeform 18"/>
                <p:cNvSpPr/>
                <p:nvPr/>
              </p:nvSpPr>
              <p:spPr>
                <a:xfrm>
                  <a:off x="1805150" y="2774518"/>
                  <a:ext cx="150296" cy="164684"/>
                </a:xfrm>
                <a:custGeom>
                  <a:avLst/>
                  <a:gdLst/>
                  <a:ahLst/>
                  <a:cxnLst>
                    <a:cxn ang="0">
                      <a:pos x="wd2" y="hd2"/>
                    </a:cxn>
                    <a:cxn ang="5400000">
                      <a:pos x="wd2" y="hd2"/>
                    </a:cxn>
                    <a:cxn ang="10800000">
                      <a:pos x="wd2" y="hd2"/>
                    </a:cxn>
                    <a:cxn ang="16200000">
                      <a:pos x="wd2" y="hd2"/>
                    </a:cxn>
                  </a:cxnLst>
                  <a:rect l="0" t="0" r="r" b="b"/>
                  <a:pathLst>
                    <a:path w="19156" h="19395" extrusionOk="0">
                      <a:moveTo>
                        <a:pt x="5998" y="19096"/>
                      </a:moveTo>
                      <a:cubicBezTo>
                        <a:pt x="11098" y="20481"/>
                        <a:pt x="16798" y="16881"/>
                        <a:pt x="18598" y="11896"/>
                      </a:cubicBezTo>
                      <a:cubicBezTo>
                        <a:pt x="20398" y="6635"/>
                        <a:pt x="17698" y="1927"/>
                        <a:pt x="12598" y="543"/>
                      </a:cubicBezTo>
                      <a:cubicBezTo>
                        <a:pt x="7798" y="-1119"/>
                        <a:pt x="2398" y="1096"/>
                        <a:pt x="598" y="6358"/>
                      </a:cubicBezTo>
                      <a:cubicBezTo>
                        <a:pt x="-1202" y="11343"/>
                        <a:pt x="1198" y="17435"/>
                        <a:pt x="5998" y="19096"/>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7" name="Freeform 19"/>
                <p:cNvSpPr/>
                <p:nvPr/>
              </p:nvSpPr>
              <p:spPr>
                <a:xfrm>
                  <a:off x="1571113" y="2410557"/>
                  <a:ext cx="1535690" cy="902982"/>
                </a:xfrm>
                <a:custGeom>
                  <a:avLst/>
                  <a:gdLst/>
                  <a:ahLst/>
                  <a:cxnLst>
                    <a:cxn ang="0">
                      <a:pos x="wd2" y="hd2"/>
                    </a:cxn>
                    <a:cxn ang="5400000">
                      <a:pos x="wd2" y="hd2"/>
                    </a:cxn>
                    <a:cxn ang="10800000">
                      <a:pos x="wd2" y="hd2"/>
                    </a:cxn>
                    <a:cxn ang="16200000">
                      <a:pos x="wd2" y="hd2"/>
                    </a:cxn>
                  </a:cxnLst>
                  <a:rect l="0" t="0" r="r" b="b"/>
                  <a:pathLst>
                    <a:path w="21583" h="17503" extrusionOk="0">
                      <a:moveTo>
                        <a:pt x="190" y="11194"/>
                      </a:moveTo>
                      <a:cubicBezTo>
                        <a:pt x="653" y="11830"/>
                        <a:pt x="950" y="13104"/>
                        <a:pt x="719" y="14013"/>
                      </a:cubicBezTo>
                      <a:cubicBezTo>
                        <a:pt x="719" y="14013"/>
                        <a:pt x="686" y="14104"/>
                        <a:pt x="686" y="14104"/>
                      </a:cubicBezTo>
                      <a:cubicBezTo>
                        <a:pt x="653" y="14195"/>
                        <a:pt x="653" y="14332"/>
                        <a:pt x="686" y="14468"/>
                      </a:cubicBezTo>
                      <a:cubicBezTo>
                        <a:pt x="686" y="14559"/>
                        <a:pt x="752" y="14695"/>
                        <a:pt x="818" y="14741"/>
                      </a:cubicBezTo>
                      <a:cubicBezTo>
                        <a:pt x="5342" y="19561"/>
                        <a:pt x="12708" y="12649"/>
                        <a:pt x="17232" y="17469"/>
                      </a:cubicBezTo>
                      <a:cubicBezTo>
                        <a:pt x="17298" y="17515"/>
                        <a:pt x="17364" y="17515"/>
                        <a:pt x="17431" y="17469"/>
                      </a:cubicBezTo>
                      <a:cubicBezTo>
                        <a:pt x="17497" y="17424"/>
                        <a:pt x="17530" y="17287"/>
                        <a:pt x="17563" y="17196"/>
                      </a:cubicBezTo>
                      <a:cubicBezTo>
                        <a:pt x="17761" y="16332"/>
                        <a:pt x="18322" y="16105"/>
                        <a:pt x="18752" y="16833"/>
                      </a:cubicBezTo>
                      <a:cubicBezTo>
                        <a:pt x="18785" y="16878"/>
                        <a:pt x="18818" y="16924"/>
                        <a:pt x="18851" y="17014"/>
                      </a:cubicBezTo>
                      <a:cubicBezTo>
                        <a:pt x="18917" y="17151"/>
                        <a:pt x="18983" y="17196"/>
                        <a:pt x="19049" y="17242"/>
                      </a:cubicBezTo>
                      <a:cubicBezTo>
                        <a:pt x="19115" y="17242"/>
                        <a:pt x="19148" y="17151"/>
                        <a:pt x="19181" y="17060"/>
                      </a:cubicBezTo>
                      <a:cubicBezTo>
                        <a:pt x="19974" y="13740"/>
                        <a:pt x="20766" y="10421"/>
                        <a:pt x="21559" y="7147"/>
                      </a:cubicBezTo>
                      <a:cubicBezTo>
                        <a:pt x="21592" y="7010"/>
                        <a:pt x="21592" y="6874"/>
                        <a:pt x="21559" y="6692"/>
                      </a:cubicBezTo>
                      <a:cubicBezTo>
                        <a:pt x="21526" y="6556"/>
                        <a:pt x="21493" y="6419"/>
                        <a:pt x="21427" y="6328"/>
                      </a:cubicBezTo>
                      <a:cubicBezTo>
                        <a:pt x="20964" y="5692"/>
                        <a:pt x="20634" y="4418"/>
                        <a:pt x="20865" y="3509"/>
                      </a:cubicBezTo>
                      <a:cubicBezTo>
                        <a:pt x="20799" y="3418"/>
                        <a:pt x="20733" y="3327"/>
                        <a:pt x="20667" y="3236"/>
                      </a:cubicBezTo>
                      <a:cubicBezTo>
                        <a:pt x="20733" y="3281"/>
                        <a:pt x="20799" y="3327"/>
                        <a:pt x="20898" y="3418"/>
                      </a:cubicBezTo>
                      <a:cubicBezTo>
                        <a:pt x="20931" y="3281"/>
                        <a:pt x="20931" y="3190"/>
                        <a:pt x="20898" y="3054"/>
                      </a:cubicBezTo>
                      <a:cubicBezTo>
                        <a:pt x="20898" y="2918"/>
                        <a:pt x="20832" y="2827"/>
                        <a:pt x="20766" y="2736"/>
                      </a:cubicBezTo>
                      <a:cubicBezTo>
                        <a:pt x="16242" y="-2039"/>
                        <a:pt x="8876" y="4828"/>
                        <a:pt x="4352" y="53"/>
                      </a:cubicBezTo>
                      <a:cubicBezTo>
                        <a:pt x="4286" y="-38"/>
                        <a:pt x="4220" y="7"/>
                        <a:pt x="4153" y="53"/>
                      </a:cubicBezTo>
                      <a:cubicBezTo>
                        <a:pt x="4087" y="53"/>
                        <a:pt x="4021" y="189"/>
                        <a:pt x="4021" y="326"/>
                      </a:cubicBezTo>
                      <a:cubicBezTo>
                        <a:pt x="3790" y="1235"/>
                        <a:pt x="3130" y="1372"/>
                        <a:pt x="2733" y="462"/>
                      </a:cubicBezTo>
                      <a:cubicBezTo>
                        <a:pt x="2667" y="371"/>
                        <a:pt x="2601" y="280"/>
                        <a:pt x="2535" y="280"/>
                      </a:cubicBezTo>
                      <a:cubicBezTo>
                        <a:pt x="2502" y="280"/>
                        <a:pt x="2436" y="326"/>
                        <a:pt x="2403" y="462"/>
                      </a:cubicBezTo>
                      <a:cubicBezTo>
                        <a:pt x="1610" y="3736"/>
                        <a:pt x="818" y="7056"/>
                        <a:pt x="25" y="10375"/>
                      </a:cubicBezTo>
                      <a:cubicBezTo>
                        <a:pt x="-8" y="10466"/>
                        <a:pt x="-8" y="10648"/>
                        <a:pt x="25" y="10785"/>
                      </a:cubicBezTo>
                      <a:cubicBezTo>
                        <a:pt x="58" y="10966"/>
                        <a:pt x="124" y="11103"/>
                        <a:pt x="190" y="11194"/>
                      </a:cubicBezTo>
                      <a:close/>
                      <a:moveTo>
                        <a:pt x="17794" y="6556"/>
                      </a:moveTo>
                      <a:cubicBezTo>
                        <a:pt x="18620" y="6919"/>
                        <a:pt x="18983" y="8511"/>
                        <a:pt x="18686" y="9784"/>
                      </a:cubicBezTo>
                      <a:cubicBezTo>
                        <a:pt x="18388" y="11057"/>
                        <a:pt x="17530" y="11512"/>
                        <a:pt x="16704" y="11148"/>
                      </a:cubicBezTo>
                      <a:cubicBezTo>
                        <a:pt x="15878" y="10785"/>
                        <a:pt x="15416" y="9648"/>
                        <a:pt x="15713" y="8374"/>
                      </a:cubicBezTo>
                      <a:cubicBezTo>
                        <a:pt x="16010" y="7147"/>
                        <a:pt x="17001" y="6192"/>
                        <a:pt x="17794" y="6556"/>
                      </a:cubicBezTo>
                      <a:close/>
                      <a:moveTo>
                        <a:pt x="12113" y="3236"/>
                      </a:moveTo>
                      <a:cubicBezTo>
                        <a:pt x="14425" y="2781"/>
                        <a:pt x="15614" y="5237"/>
                        <a:pt x="14887" y="8329"/>
                      </a:cubicBezTo>
                      <a:cubicBezTo>
                        <a:pt x="14161" y="11330"/>
                        <a:pt x="11783" y="13786"/>
                        <a:pt x="9471" y="14286"/>
                      </a:cubicBezTo>
                      <a:cubicBezTo>
                        <a:pt x="7159" y="14741"/>
                        <a:pt x="5970" y="12285"/>
                        <a:pt x="6697" y="9193"/>
                      </a:cubicBezTo>
                      <a:cubicBezTo>
                        <a:pt x="7423" y="6192"/>
                        <a:pt x="9801" y="3691"/>
                        <a:pt x="12113" y="3236"/>
                      </a:cubicBezTo>
                      <a:close/>
                      <a:moveTo>
                        <a:pt x="4880" y="6374"/>
                      </a:moveTo>
                      <a:cubicBezTo>
                        <a:pt x="5706" y="6737"/>
                        <a:pt x="6168" y="7829"/>
                        <a:pt x="5871" y="9102"/>
                      </a:cubicBezTo>
                      <a:cubicBezTo>
                        <a:pt x="5574" y="10375"/>
                        <a:pt x="4583" y="11330"/>
                        <a:pt x="3757" y="10966"/>
                      </a:cubicBezTo>
                      <a:cubicBezTo>
                        <a:pt x="2931" y="10603"/>
                        <a:pt x="2601" y="8966"/>
                        <a:pt x="2898" y="7692"/>
                      </a:cubicBezTo>
                      <a:cubicBezTo>
                        <a:pt x="3196" y="6465"/>
                        <a:pt x="4054" y="6010"/>
                        <a:pt x="4880" y="6374"/>
                      </a:cubicBezTo>
                      <a:close/>
                    </a:path>
                  </a:pathLst>
                </a:custGeom>
                <a:solidFill>
                  <a:srgbClr val="CCCCCC"/>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8" name="Oval 20"/>
                <p:cNvSpPr/>
                <p:nvPr/>
              </p:nvSpPr>
              <p:spPr>
                <a:xfrm>
                  <a:off x="1091126" y="1810862"/>
                  <a:ext cx="1073717" cy="1069073"/>
                </a:xfrm>
                <a:prstGeom prst="ellipse">
                  <a:avLst/>
                </a:pr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79" name="Freeform 21"/>
                <p:cNvSpPr/>
                <p:nvPr/>
              </p:nvSpPr>
              <p:spPr>
                <a:xfrm>
                  <a:off x="1628564" y="1810862"/>
                  <a:ext cx="536279" cy="10690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37" y="0"/>
                        <a:pt x="21600" y="4832"/>
                        <a:pt x="21600" y="10800"/>
                      </a:cubicBezTo>
                      <a:cubicBezTo>
                        <a:pt x="21600" y="16768"/>
                        <a:pt x="11937" y="21600"/>
                        <a:pt x="0" y="21600"/>
                      </a:cubicBezTo>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0" name="Oval 22"/>
                <p:cNvSpPr/>
                <p:nvPr/>
              </p:nvSpPr>
              <p:spPr>
                <a:xfrm>
                  <a:off x="1210686" y="1928099"/>
                  <a:ext cx="834597" cy="834597"/>
                </a:xfrm>
                <a:prstGeom prst="ellipse">
                  <a:avLst/>
                </a:pr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1" name="Freeform 23"/>
                <p:cNvSpPr/>
                <p:nvPr/>
              </p:nvSpPr>
              <p:spPr>
                <a:xfrm>
                  <a:off x="1210686" y="1928099"/>
                  <a:ext cx="669768" cy="778880"/>
                </a:xfrm>
                <a:custGeom>
                  <a:avLst/>
                  <a:gdLst/>
                  <a:ahLst/>
                  <a:cxnLst>
                    <a:cxn ang="0">
                      <a:pos x="wd2" y="hd2"/>
                    </a:cxn>
                    <a:cxn ang="5400000">
                      <a:pos x="wd2" y="hd2"/>
                    </a:cxn>
                    <a:cxn ang="10800000">
                      <a:pos x="wd2" y="hd2"/>
                    </a:cxn>
                    <a:cxn ang="16200000">
                      <a:pos x="wd2" y="hd2"/>
                    </a:cxn>
                  </a:cxnLst>
                  <a:rect l="0" t="0" r="r" b="b"/>
                  <a:pathLst>
                    <a:path w="21600" h="21600" extrusionOk="0">
                      <a:moveTo>
                        <a:pt x="1440" y="12427"/>
                      </a:moveTo>
                      <a:cubicBezTo>
                        <a:pt x="1440" y="6051"/>
                        <a:pt x="7503" y="846"/>
                        <a:pt x="14931" y="846"/>
                      </a:cubicBezTo>
                      <a:cubicBezTo>
                        <a:pt x="17356" y="846"/>
                        <a:pt x="19629" y="1431"/>
                        <a:pt x="21600" y="2407"/>
                      </a:cubicBezTo>
                      <a:cubicBezTo>
                        <a:pt x="19402" y="911"/>
                        <a:pt x="16522" y="0"/>
                        <a:pt x="13491" y="0"/>
                      </a:cubicBezTo>
                      <a:cubicBezTo>
                        <a:pt x="6063" y="0"/>
                        <a:pt x="0" y="5205"/>
                        <a:pt x="0" y="11581"/>
                      </a:cubicBezTo>
                      <a:cubicBezTo>
                        <a:pt x="0" y="15875"/>
                        <a:pt x="2728" y="19583"/>
                        <a:pt x="6745" y="21600"/>
                      </a:cubicBezTo>
                      <a:cubicBezTo>
                        <a:pt x="3486" y="19453"/>
                        <a:pt x="1440" y="16135"/>
                        <a:pt x="1440" y="12427"/>
                      </a:cubicBezTo>
                      <a:close/>
                    </a:path>
                  </a:pathLst>
                </a:custGeom>
                <a:solidFill>
                  <a:srgbClr val="D1EBFA"/>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2" name="Oval 24"/>
                <p:cNvSpPr/>
                <p:nvPr/>
              </p:nvSpPr>
              <p:spPr>
                <a:xfrm>
                  <a:off x="1553114" y="2270528"/>
                  <a:ext cx="148579" cy="149741"/>
                </a:xfrm>
                <a:prstGeom prst="ellipse">
                  <a:avLst/>
                </a:pr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3" name="Line 25"/>
                <p:cNvSpPr/>
                <p:nvPr/>
              </p:nvSpPr>
              <p:spPr>
                <a:xfrm flipH="1">
                  <a:off x="1805003" y="2019801"/>
                  <a:ext cx="11608"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4" name="Line 26"/>
                <p:cNvSpPr/>
                <p:nvPr/>
              </p:nvSpPr>
              <p:spPr>
                <a:xfrm flipH="1">
                  <a:off x="1438198" y="2652422"/>
                  <a:ext cx="11608"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5" name="Line 27"/>
                <p:cNvSpPr/>
                <p:nvPr/>
              </p:nvSpPr>
              <p:spPr>
                <a:xfrm flipH="1" flipV="1">
                  <a:off x="1937330" y="2523576"/>
                  <a:ext cx="18574" cy="9287"/>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6" name="Line 28"/>
                <p:cNvSpPr/>
                <p:nvPr/>
              </p:nvSpPr>
              <p:spPr>
                <a:xfrm flipH="1" flipV="1">
                  <a:off x="1300066" y="2157933"/>
                  <a:ext cx="20894" cy="11608"/>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7" name="Line 29"/>
                <p:cNvSpPr/>
                <p:nvPr/>
              </p:nvSpPr>
              <p:spPr>
                <a:xfrm>
                  <a:off x="1438198" y="2019801"/>
                  <a:ext cx="11608"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8" name="Line 30"/>
                <p:cNvSpPr/>
                <p:nvPr/>
              </p:nvSpPr>
              <p:spPr>
                <a:xfrm>
                  <a:off x="1805002" y="2652422"/>
                  <a:ext cx="11608"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89" name="Line 31"/>
                <p:cNvSpPr/>
                <p:nvPr/>
              </p:nvSpPr>
              <p:spPr>
                <a:xfrm flipV="1">
                  <a:off x="1300065" y="2523576"/>
                  <a:ext cx="20895" cy="9287"/>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0" name="Line 32"/>
                <p:cNvSpPr/>
                <p:nvPr/>
              </p:nvSpPr>
              <p:spPr>
                <a:xfrm flipV="1">
                  <a:off x="1937330" y="2157933"/>
                  <a:ext cx="18573" cy="11608"/>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1" name="Line 33"/>
                <p:cNvSpPr/>
                <p:nvPr/>
              </p:nvSpPr>
              <p:spPr>
                <a:xfrm>
                  <a:off x="1250153" y="2345978"/>
                  <a:ext cx="24376" cy="1"/>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2" name="Line 34"/>
                <p:cNvSpPr/>
                <p:nvPr/>
              </p:nvSpPr>
              <p:spPr>
                <a:xfrm>
                  <a:off x="1983761" y="2345978"/>
                  <a:ext cx="23216" cy="1"/>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3" name="Line 35"/>
                <p:cNvSpPr/>
                <p:nvPr/>
              </p:nvSpPr>
              <p:spPr>
                <a:xfrm flipV="1">
                  <a:off x="1628565" y="2700014"/>
                  <a:ext cx="1" cy="23216"/>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4" name="Line 36"/>
                <p:cNvSpPr/>
                <p:nvPr/>
              </p:nvSpPr>
              <p:spPr>
                <a:xfrm flipV="1">
                  <a:off x="1628565" y="1968727"/>
                  <a:ext cx="1" cy="23216"/>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5" name="Line 37"/>
                <p:cNvSpPr/>
                <p:nvPr/>
              </p:nvSpPr>
              <p:spPr>
                <a:xfrm>
                  <a:off x="1628565" y="2049981"/>
                  <a:ext cx="1" cy="295998"/>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6" name="Line 38"/>
                <p:cNvSpPr/>
                <p:nvPr/>
              </p:nvSpPr>
              <p:spPr>
                <a:xfrm flipV="1">
                  <a:off x="1499718" y="2350621"/>
                  <a:ext cx="121882" cy="124204"/>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7" name="Oval 39"/>
                <p:cNvSpPr/>
                <p:nvPr/>
              </p:nvSpPr>
              <p:spPr>
                <a:xfrm>
                  <a:off x="1582134" y="2298386"/>
                  <a:ext cx="91702" cy="94025"/>
                </a:xfrm>
                <a:prstGeom prst="ellipse">
                  <a:avLst/>
                </a:pr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8" name="Oval 40"/>
                <p:cNvSpPr/>
                <p:nvPr/>
              </p:nvSpPr>
              <p:spPr>
                <a:xfrm>
                  <a:off x="1605349" y="2321602"/>
                  <a:ext cx="44111" cy="47592"/>
                </a:xfrm>
                <a:prstGeom prst="ellipse">
                  <a:avLst/>
                </a:pr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399" name="Freeform 41"/>
                <p:cNvSpPr/>
                <p:nvPr/>
              </p:nvSpPr>
              <p:spPr>
                <a:xfrm>
                  <a:off x="1618426" y="2258067"/>
                  <a:ext cx="276850" cy="97199"/>
                </a:xfrm>
                <a:custGeom>
                  <a:avLst/>
                  <a:gdLst/>
                  <a:ahLst/>
                  <a:cxnLst>
                    <a:cxn ang="0">
                      <a:pos x="wd2" y="hd2"/>
                    </a:cxn>
                    <a:cxn ang="5400000">
                      <a:pos x="wd2" y="hd2"/>
                    </a:cxn>
                    <a:cxn ang="10800000">
                      <a:pos x="wd2" y="hd2"/>
                    </a:cxn>
                    <a:cxn ang="16200000">
                      <a:pos x="wd2" y="hd2"/>
                    </a:cxn>
                  </a:cxnLst>
                  <a:rect l="0" t="0" r="r" b="b"/>
                  <a:pathLst>
                    <a:path w="21376" h="21279" extrusionOk="0">
                      <a:moveTo>
                        <a:pt x="795" y="21279"/>
                      </a:moveTo>
                      <a:cubicBezTo>
                        <a:pt x="432" y="21279"/>
                        <a:pt x="69" y="20765"/>
                        <a:pt x="69" y="19736"/>
                      </a:cubicBezTo>
                      <a:cubicBezTo>
                        <a:pt x="-113" y="18708"/>
                        <a:pt x="69" y="17679"/>
                        <a:pt x="613" y="17165"/>
                      </a:cubicBezTo>
                      <a:cubicBezTo>
                        <a:pt x="20398" y="193"/>
                        <a:pt x="20398" y="193"/>
                        <a:pt x="20398" y="193"/>
                      </a:cubicBezTo>
                      <a:cubicBezTo>
                        <a:pt x="20761" y="-321"/>
                        <a:pt x="21305" y="193"/>
                        <a:pt x="21305" y="1736"/>
                      </a:cubicBezTo>
                      <a:cubicBezTo>
                        <a:pt x="21487" y="2765"/>
                        <a:pt x="21305" y="3793"/>
                        <a:pt x="20942" y="4308"/>
                      </a:cubicBezTo>
                      <a:cubicBezTo>
                        <a:pt x="976" y="21279"/>
                        <a:pt x="976" y="21279"/>
                        <a:pt x="976" y="21279"/>
                      </a:cubicBezTo>
                      <a:cubicBezTo>
                        <a:pt x="976" y="21279"/>
                        <a:pt x="795" y="21279"/>
                        <a:pt x="795" y="21279"/>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0" name="Freeform 42"/>
                <p:cNvSpPr/>
                <p:nvPr/>
              </p:nvSpPr>
              <p:spPr>
                <a:xfrm>
                  <a:off x="1638034" y="6346"/>
                  <a:ext cx="1044953" cy="1076863"/>
                </a:xfrm>
                <a:custGeom>
                  <a:avLst/>
                  <a:gdLst/>
                  <a:ahLst/>
                  <a:cxnLst>
                    <a:cxn ang="0">
                      <a:pos x="wd2" y="hd2"/>
                    </a:cxn>
                    <a:cxn ang="5400000">
                      <a:pos x="wd2" y="hd2"/>
                    </a:cxn>
                    <a:cxn ang="10800000">
                      <a:pos x="wd2" y="hd2"/>
                    </a:cxn>
                    <a:cxn ang="16200000">
                      <a:pos x="wd2" y="hd2"/>
                    </a:cxn>
                  </a:cxnLst>
                  <a:rect l="0" t="0" r="r" b="b"/>
                  <a:pathLst>
                    <a:path w="18989" h="18922" extrusionOk="0">
                      <a:moveTo>
                        <a:pt x="17344" y="14248"/>
                      </a:moveTo>
                      <a:cubicBezTo>
                        <a:pt x="14398" y="18741"/>
                        <a:pt x="8507" y="20266"/>
                        <a:pt x="4153" y="17628"/>
                      </a:cubicBezTo>
                      <a:cubicBezTo>
                        <a:pt x="-158" y="14948"/>
                        <a:pt x="-1311" y="9177"/>
                        <a:pt x="1634" y="4684"/>
                      </a:cubicBezTo>
                      <a:cubicBezTo>
                        <a:pt x="4580" y="150"/>
                        <a:pt x="10514" y="-1334"/>
                        <a:pt x="14825" y="1304"/>
                      </a:cubicBezTo>
                      <a:cubicBezTo>
                        <a:pt x="19179" y="3942"/>
                        <a:pt x="20289" y="9755"/>
                        <a:pt x="17344" y="14248"/>
                      </a:cubicBezTo>
                      <a:close/>
                    </a:path>
                  </a:pathLst>
                </a:cu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1" name="Freeform 43"/>
                <p:cNvSpPr/>
                <p:nvPr/>
              </p:nvSpPr>
              <p:spPr>
                <a:xfrm>
                  <a:off x="1646652" y="0"/>
                  <a:ext cx="1014797" cy="1047214"/>
                </a:xfrm>
                <a:custGeom>
                  <a:avLst/>
                  <a:gdLst/>
                  <a:ahLst/>
                  <a:cxnLst>
                    <a:cxn ang="0">
                      <a:pos x="wd2" y="hd2"/>
                    </a:cxn>
                    <a:cxn ang="5400000">
                      <a:pos x="wd2" y="hd2"/>
                    </a:cxn>
                    <a:cxn ang="10800000">
                      <a:pos x="wd2" y="hd2"/>
                    </a:cxn>
                    <a:cxn ang="16200000">
                      <a:pos x="wd2" y="hd2"/>
                    </a:cxn>
                  </a:cxnLst>
                  <a:rect l="0" t="0" r="r" b="b"/>
                  <a:pathLst>
                    <a:path w="18998" h="18919" extrusionOk="0">
                      <a:moveTo>
                        <a:pt x="17314" y="14245"/>
                      </a:moveTo>
                      <a:cubicBezTo>
                        <a:pt x="14366" y="18734"/>
                        <a:pt x="8471" y="20259"/>
                        <a:pt x="4116" y="17633"/>
                      </a:cubicBezTo>
                      <a:cubicBezTo>
                        <a:pt x="-195" y="15007"/>
                        <a:pt x="-1295" y="9205"/>
                        <a:pt x="1652" y="4715"/>
                      </a:cubicBezTo>
                      <a:cubicBezTo>
                        <a:pt x="4644" y="184"/>
                        <a:pt x="10539" y="-1341"/>
                        <a:pt x="14850" y="1285"/>
                      </a:cubicBezTo>
                      <a:cubicBezTo>
                        <a:pt x="19205" y="3911"/>
                        <a:pt x="20305" y="9713"/>
                        <a:pt x="17314" y="14245"/>
                      </a:cubicBezTo>
                      <a:close/>
                    </a:path>
                  </a:pathLst>
                </a:cu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2" name="Freeform 44"/>
                <p:cNvSpPr/>
                <p:nvPr/>
              </p:nvSpPr>
              <p:spPr>
                <a:xfrm>
                  <a:off x="1866523" y="72024"/>
                  <a:ext cx="794925" cy="975255"/>
                </a:xfrm>
                <a:custGeom>
                  <a:avLst/>
                  <a:gdLst/>
                  <a:ahLst/>
                  <a:cxnLst>
                    <a:cxn ang="0">
                      <a:pos x="wd2" y="hd2"/>
                    </a:cxn>
                    <a:cxn ang="5400000">
                      <a:pos x="wd2" y="hd2"/>
                    </a:cxn>
                    <a:cxn ang="10800000">
                      <a:pos x="wd2" y="hd2"/>
                    </a:cxn>
                    <a:cxn ang="16200000">
                      <a:pos x="wd2" y="hd2"/>
                    </a:cxn>
                  </a:cxnLst>
                  <a:rect l="0" t="0" r="r" b="b"/>
                  <a:pathLst>
                    <a:path w="19855" h="20075" extrusionOk="0">
                      <a:moveTo>
                        <a:pt x="14322" y="0"/>
                      </a:moveTo>
                      <a:cubicBezTo>
                        <a:pt x="20133" y="2989"/>
                        <a:pt x="21600" y="9595"/>
                        <a:pt x="17609" y="14754"/>
                      </a:cubicBezTo>
                      <a:cubicBezTo>
                        <a:pt x="13676" y="19864"/>
                        <a:pt x="5811" y="21600"/>
                        <a:pt x="0" y="18611"/>
                      </a:cubicBezTo>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3" name="Freeform 45"/>
                <p:cNvSpPr/>
                <p:nvPr/>
              </p:nvSpPr>
              <p:spPr>
                <a:xfrm>
                  <a:off x="1758746" y="117922"/>
                  <a:ext cx="790169" cy="814071"/>
                </a:xfrm>
                <a:custGeom>
                  <a:avLst/>
                  <a:gdLst/>
                  <a:ahLst/>
                  <a:cxnLst>
                    <a:cxn ang="0">
                      <a:pos x="wd2" y="hd2"/>
                    </a:cxn>
                    <a:cxn ang="5400000">
                      <a:pos x="wd2" y="hd2"/>
                    </a:cxn>
                    <a:cxn ang="10800000">
                      <a:pos x="wd2" y="hd2"/>
                    </a:cxn>
                    <a:cxn ang="16200000">
                      <a:pos x="wd2" y="hd2"/>
                    </a:cxn>
                  </a:cxnLst>
                  <a:rect l="0" t="0" r="r" b="b"/>
                  <a:pathLst>
                    <a:path w="18997" h="18912" extrusionOk="0">
                      <a:moveTo>
                        <a:pt x="17344" y="14225"/>
                      </a:moveTo>
                      <a:cubicBezTo>
                        <a:pt x="14347" y="18741"/>
                        <a:pt x="8466" y="20264"/>
                        <a:pt x="4112" y="17598"/>
                      </a:cubicBezTo>
                      <a:cubicBezTo>
                        <a:pt x="-185" y="14986"/>
                        <a:pt x="-1316" y="9219"/>
                        <a:pt x="1681" y="4703"/>
                      </a:cubicBezTo>
                      <a:cubicBezTo>
                        <a:pt x="4621" y="187"/>
                        <a:pt x="10558" y="-1336"/>
                        <a:pt x="14856" y="1276"/>
                      </a:cubicBezTo>
                      <a:cubicBezTo>
                        <a:pt x="19210" y="3887"/>
                        <a:pt x="20284" y="9709"/>
                        <a:pt x="17344" y="14225"/>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4" name="Freeform 46"/>
                <p:cNvSpPr/>
                <p:nvPr/>
              </p:nvSpPr>
              <p:spPr>
                <a:xfrm>
                  <a:off x="1759068" y="117920"/>
                  <a:ext cx="770257" cy="609942"/>
                </a:xfrm>
                <a:custGeom>
                  <a:avLst/>
                  <a:gdLst/>
                  <a:ahLst/>
                  <a:cxnLst>
                    <a:cxn ang="0">
                      <a:pos x="wd2" y="hd2"/>
                    </a:cxn>
                    <a:cxn ang="5400000">
                      <a:pos x="wd2" y="hd2"/>
                    </a:cxn>
                    <a:cxn ang="10800000">
                      <a:pos x="wd2" y="hd2"/>
                    </a:cxn>
                    <a:cxn ang="16200000">
                      <a:pos x="wd2" y="hd2"/>
                    </a:cxn>
                  </a:cxnLst>
                  <a:rect l="0" t="0" r="r" b="b"/>
                  <a:pathLst>
                    <a:path w="21047" h="19739" extrusionOk="0">
                      <a:moveTo>
                        <a:pt x="2404" y="8067"/>
                      </a:moveTo>
                      <a:cubicBezTo>
                        <a:pt x="5747" y="1777"/>
                        <a:pt x="12497" y="-345"/>
                        <a:pt x="17383" y="3293"/>
                      </a:cubicBezTo>
                      <a:cubicBezTo>
                        <a:pt x="18990" y="4505"/>
                        <a:pt x="20211" y="6173"/>
                        <a:pt x="21047" y="8143"/>
                      </a:cubicBezTo>
                      <a:cubicBezTo>
                        <a:pt x="20340" y="5566"/>
                        <a:pt x="18926" y="3293"/>
                        <a:pt x="16868" y="1777"/>
                      </a:cubicBezTo>
                      <a:cubicBezTo>
                        <a:pt x="11983" y="-1861"/>
                        <a:pt x="5233" y="261"/>
                        <a:pt x="1890" y="6552"/>
                      </a:cubicBezTo>
                      <a:cubicBezTo>
                        <a:pt x="-360" y="10720"/>
                        <a:pt x="-553" y="15798"/>
                        <a:pt x="1054" y="19739"/>
                      </a:cubicBezTo>
                      <a:cubicBezTo>
                        <a:pt x="26" y="16025"/>
                        <a:pt x="411" y="11781"/>
                        <a:pt x="2404" y="8067"/>
                      </a:cubicBezTo>
                      <a:close/>
                    </a:path>
                  </a:pathLst>
                </a:custGeom>
                <a:solidFill>
                  <a:srgbClr val="D1EBFA"/>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5" name="Freeform 47"/>
                <p:cNvSpPr/>
                <p:nvPr/>
              </p:nvSpPr>
              <p:spPr>
                <a:xfrm>
                  <a:off x="2083482" y="452165"/>
                  <a:ext cx="140698" cy="145574"/>
                </a:xfrm>
                <a:custGeom>
                  <a:avLst/>
                  <a:gdLst/>
                  <a:ahLst/>
                  <a:cxnLst>
                    <a:cxn ang="0">
                      <a:pos x="wd2" y="hd2"/>
                    </a:cxn>
                    <a:cxn ang="5400000">
                      <a:pos x="wd2" y="hd2"/>
                    </a:cxn>
                    <a:cxn ang="10800000">
                      <a:pos x="wd2" y="hd2"/>
                    </a:cxn>
                    <a:cxn ang="16200000">
                      <a:pos x="wd2" y="hd2"/>
                    </a:cxn>
                  </a:cxnLst>
                  <a:rect l="0" t="0" r="r" b="b"/>
                  <a:pathLst>
                    <a:path w="18972" h="18943" extrusionOk="0">
                      <a:moveTo>
                        <a:pt x="17347" y="14233"/>
                      </a:moveTo>
                      <a:cubicBezTo>
                        <a:pt x="14488" y="18797"/>
                        <a:pt x="8453" y="20318"/>
                        <a:pt x="4006" y="17580"/>
                      </a:cubicBezTo>
                      <a:cubicBezTo>
                        <a:pt x="-123" y="14842"/>
                        <a:pt x="-1394" y="9062"/>
                        <a:pt x="1782" y="4803"/>
                      </a:cubicBezTo>
                      <a:cubicBezTo>
                        <a:pt x="4641" y="239"/>
                        <a:pt x="10677" y="-1282"/>
                        <a:pt x="14806" y="1152"/>
                      </a:cubicBezTo>
                      <a:cubicBezTo>
                        <a:pt x="19253" y="3890"/>
                        <a:pt x="20206" y="9670"/>
                        <a:pt x="17347" y="14233"/>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6" name="Line 48"/>
                <p:cNvSpPr/>
                <p:nvPr/>
              </p:nvSpPr>
              <p:spPr>
                <a:xfrm flipH="1">
                  <a:off x="2456196" y="341323"/>
                  <a:ext cx="18573" cy="11608"/>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7" name="Line 49"/>
                <p:cNvSpPr/>
                <p:nvPr/>
              </p:nvSpPr>
              <p:spPr>
                <a:xfrm flipH="1">
                  <a:off x="1830539" y="697680"/>
                  <a:ext cx="19734" cy="9287"/>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8" name="Line 50"/>
                <p:cNvSpPr/>
                <p:nvPr/>
              </p:nvSpPr>
              <p:spPr>
                <a:xfrm flipH="1" flipV="1">
                  <a:off x="2298330" y="826526"/>
                  <a:ext cx="9287"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09" name="Line 51"/>
                <p:cNvSpPr/>
                <p:nvPr/>
              </p:nvSpPr>
              <p:spPr>
                <a:xfrm flipH="1" flipV="1">
                  <a:off x="2000012" y="205512"/>
                  <a:ext cx="9287"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0" name="Line 52"/>
                <p:cNvSpPr/>
                <p:nvPr/>
              </p:nvSpPr>
              <p:spPr>
                <a:xfrm flipH="1">
                  <a:off x="2178772" y="155599"/>
                  <a:ext cx="2322" cy="22056"/>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1" name="Line 53"/>
                <p:cNvSpPr/>
                <p:nvPr/>
              </p:nvSpPr>
              <p:spPr>
                <a:xfrm>
                  <a:off x="2127697" y="870635"/>
                  <a:ext cx="1" cy="24377"/>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2" name="Line 54"/>
                <p:cNvSpPr/>
                <p:nvPr/>
              </p:nvSpPr>
              <p:spPr>
                <a:xfrm>
                  <a:off x="1798037" y="523564"/>
                  <a:ext cx="20895" cy="1"/>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3" name="Line 55"/>
                <p:cNvSpPr/>
                <p:nvPr/>
              </p:nvSpPr>
              <p:spPr>
                <a:xfrm>
                  <a:off x="2488697" y="525885"/>
                  <a:ext cx="22056" cy="1"/>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4" name="Line 56"/>
                <p:cNvSpPr/>
                <p:nvPr/>
              </p:nvSpPr>
              <p:spPr>
                <a:xfrm>
                  <a:off x="1859558" y="339001"/>
                  <a:ext cx="18573" cy="11608"/>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5" name="Line 57"/>
                <p:cNvSpPr/>
                <p:nvPr/>
              </p:nvSpPr>
              <p:spPr>
                <a:xfrm>
                  <a:off x="2430659" y="700001"/>
                  <a:ext cx="18573" cy="9288"/>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6" name="Line 58"/>
                <p:cNvSpPr/>
                <p:nvPr/>
              </p:nvSpPr>
              <p:spPr>
                <a:xfrm flipV="1">
                  <a:off x="1951260" y="824204"/>
                  <a:ext cx="13929" cy="18574"/>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7" name="Line 59"/>
                <p:cNvSpPr/>
                <p:nvPr/>
              </p:nvSpPr>
              <p:spPr>
                <a:xfrm flipV="1">
                  <a:off x="2343601" y="205513"/>
                  <a:ext cx="11608" cy="20894"/>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8" name="Line 60"/>
                <p:cNvSpPr/>
                <p:nvPr/>
              </p:nvSpPr>
              <p:spPr>
                <a:xfrm flipH="1">
                  <a:off x="2153235" y="235692"/>
                  <a:ext cx="30180" cy="290194"/>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19" name="Line 61"/>
                <p:cNvSpPr/>
                <p:nvPr/>
              </p:nvSpPr>
              <p:spPr>
                <a:xfrm flipH="1">
                  <a:off x="2150913" y="369181"/>
                  <a:ext cx="94024" cy="149741"/>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0" name="Freeform 62"/>
                <p:cNvSpPr/>
                <p:nvPr/>
              </p:nvSpPr>
              <p:spPr>
                <a:xfrm>
                  <a:off x="2109359" y="479879"/>
                  <a:ext cx="87286" cy="89837"/>
                </a:xfrm>
                <a:custGeom>
                  <a:avLst/>
                  <a:gdLst/>
                  <a:ahLst/>
                  <a:cxnLst>
                    <a:cxn ang="0">
                      <a:pos x="wd2" y="hd2"/>
                    </a:cxn>
                    <a:cxn ang="5400000">
                      <a:pos x="wd2" y="hd2"/>
                    </a:cxn>
                    <a:cxn ang="10800000">
                      <a:pos x="wd2" y="hd2"/>
                    </a:cxn>
                    <a:cxn ang="16200000">
                      <a:pos x="wd2" y="hd2"/>
                    </a:cxn>
                  </a:cxnLst>
                  <a:rect l="0" t="0" r="r" b="b"/>
                  <a:pathLst>
                    <a:path w="19109" h="18783" extrusionOk="0">
                      <a:moveTo>
                        <a:pt x="17707" y="14164"/>
                      </a:moveTo>
                      <a:cubicBezTo>
                        <a:pt x="14621" y="18582"/>
                        <a:pt x="8449" y="20055"/>
                        <a:pt x="4335" y="17600"/>
                      </a:cubicBezTo>
                      <a:cubicBezTo>
                        <a:pt x="-293" y="14655"/>
                        <a:pt x="-1322" y="9255"/>
                        <a:pt x="1764" y="4837"/>
                      </a:cubicBezTo>
                      <a:cubicBezTo>
                        <a:pt x="4849" y="419"/>
                        <a:pt x="10507" y="-1545"/>
                        <a:pt x="15135" y="1400"/>
                      </a:cubicBezTo>
                      <a:cubicBezTo>
                        <a:pt x="19249" y="3855"/>
                        <a:pt x="20278" y="9746"/>
                        <a:pt x="17707" y="14164"/>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1" name="Freeform 63"/>
                <p:cNvSpPr/>
                <p:nvPr/>
              </p:nvSpPr>
              <p:spPr>
                <a:xfrm>
                  <a:off x="2132934" y="501803"/>
                  <a:ext cx="42791" cy="45344"/>
                </a:xfrm>
                <a:custGeom>
                  <a:avLst/>
                  <a:gdLst/>
                  <a:ahLst/>
                  <a:cxnLst>
                    <a:cxn ang="0">
                      <a:pos x="wd2" y="hd2"/>
                    </a:cxn>
                    <a:cxn ang="5400000">
                      <a:pos x="wd2" y="hd2"/>
                    </a:cxn>
                    <a:cxn ang="10800000">
                      <a:pos x="wd2" y="hd2"/>
                    </a:cxn>
                    <a:cxn ang="16200000">
                      <a:pos x="wd2" y="hd2"/>
                    </a:cxn>
                  </a:cxnLst>
                  <a:rect l="0" t="0" r="r" b="b"/>
                  <a:pathLst>
                    <a:path w="18958" h="18750" extrusionOk="0">
                      <a:moveTo>
                        <a:pt x="17222" y="14147"/>
                      </a:moveTo>
                      <a:cubicBezTo>
                        <a:pt x="14137" y="19056"/>
                        <a:pt x="7965" y="20038"/>
                        <a:pt x="3851" y="17093"/>
                      </a:cubicBezTo>
                      <a:cubicBezTo>
                        <a:pt x="-263" y="15129"/>
                        <a:pt x="-1292" y="9238"/>
                        <a:pt x="1794" y="5311"/>
                      </a:cubicBezTo>
                      <a:cubicBezTo>
                        <a:pt x="4879" y="402"/>
                        <a:pt x="10022" y="-1562"/>
                        <a:pt x="14137" y="1383"/>
                      </a:cubicBezTo>
                      <a:cubicBezTo>
                        <a:pt x="19279" y="4329"/>
                        <a:pt x="20308" y="10220"/>
                        <a:pt x="17222" y="14147"/>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2" name="Freeform 64"/>
                <p:cNvSpPr/>
                <p:nvPr/>
              </p:nvSpPr>
              <p:spPr>
                <a:xfrm>
                  <a:off x="1889738" y="514278"/>
                  <a:ext cx="272783" cy="61522"/>
                </a:xfrm>
                <a:custGeom>
                  <a:avLst/>
                  <a:gdLst/>
                  <a:ahLst/>
                  <a:cxnLst>
                    <a:cxn ang="0">
                      <a:pos x="wd2" y="hd2"/>
                    </a:cxn>
                    <a:cxn ang="5400000">
                      <a:pos x="wd2" y="hd2"/>
                    </a:cxn>
                    <a:cxn ang="10800000">
                      <a:pos x="wd2" y="hd2"/>
                    </a:cxn>
                    <a:cxn ang="16200000">
                      <a:pos x="wd2" y="hd2"/>
                    </a:cxn>
                  </a:cxnLst>
                  <a:rect l="0" t="0" r="r" b="b"/>
                  <a:pathLst>
                    <a:path w="21600" h="21600" extrusionOk="0">
                      <a:moveTo>
                        <a:pt x="21041" y="0"/>
                      </a:moveTo>
                      <a:cubicBezTo>
                        <a:pt x="21414" y="0"/>
                        <a:pt x="21600" y="831"/>
                        <a:pt x="21600" y="2492"/>
                      </a:cubicBezTo>
                      <a:cubicBezTo>
                        <a:pt x="21600" y="4154"/>
                        <a:pt x="21414" y="6646"/>
                        <a:pt x="21041" y="6646"/>
                      </a:cubicBezTo>
                      <a:cubicBezTo>
                        <a:pt x="931" y="21600"/>
                        <a:pt x="931" y="21600"/>
                        <a:pt x="931" y="21600"/>
                      </a:cubicBezTo>
                      <a:cubicBezTo>
                        <a:pt x="372" y="21600"/>
                        <a:pt x="186" y="20769"/>
                        <a:pt x="0" y="19108"/>
                      </a:cubicBezTo>
                      <a:cubicBezTo>
                        <a:pt x="0" y="16615"/>
                        <a:pt x="372" y="14954"/>
                        <a:pt x="745" y="14954"/>
                      </a:cubicBezTo>
                      <a:cubicBezTo>
                        <a:pt x="20855" y="0"/>
                        <a:pt x="20855" y="0"/>
                        <a:pt x="20855" y="0"/>
                      </a:cubicBezTo>
                      <a:cubicBezTo>
                        <a:pt x="20855" y="0"/>
                        <a:pt x="21041" y="0"/>
                        <a:pt x="21041" y="0"/>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3" name="Freeform 65"/>
                <p:cNvSpPr/>
                <p:nvPr/>
              </p:nvSpPr>
              <p:spPr>
                <a:xfrm>
                  <a:off x="428770" y="650330"/>
                  <a:ext cx="1046128" cy="1095288"/>
                </a:xfrm>
                <a:custGeom>
                  <a:avLst/>
                  <a:gdLst/>
                  <a:ahLst/>
                  <a:cxnLst>
                    <a:cxn ang="0">
                      <a:pos x="wd2" y="hd2"/>
                    </a:cxn>
                    <a:cxn ang="5400000">
                      <a:pos x="wd2" y="hd2"/>
                    </a:cxn>
                    <a:cxn ang="10800000">
                      <a:pos x="wd2" y="hd2"/>
                    </a:cxn>
                    <a:cxn ang="16200000">
                      <a:pos x="wd2" y="hd2"/>
                    </a:cxn>
                  </a:cxnLst>
                  <a:rect l="0" t="0" r="r" b="b"/>
                  <a:pathLst>
                    <a:path w="18936" h="19013" extrusionOk="0">
                      <a:moveTo>
                        <a:pt x="17929" y="5743"/>
                      </a:moveTo>
                      <a:cubicBezTo>
                        <a:pt x="20268" y="10543"/>
                        <a:pt x="18397" y="16157"/>
                        <a:pt x="13720" y="18231"/>
                      </a:cubicBezTo>
                      <a:cubicBezTo>
                        <a:pt x="9043" y="20306"/>
                        <a:pt x="3388" y="18109"/>
                        <a:pt x="1007" y="13269"/>
                      </a:cubicBezTo>
                      <a:cubicBezTo>
                        <a:pt x="-1332" y="8469"/>
                        <a:pt x="539" y="2855"/>
                        <a:pt x="5216" y="781"/>
                      </a:cubicBezTo>
                      <a:cubicBezTo>
                        <a:pt x="9893" y="-1294"/>
                        <a:pt x="15548" y="903"/>
                        <a:pt x="17929" y="5743"/>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4" name="Freeform 66"/>
                <p:cNvSpPr/>
                <p:nvPr/>
              </p:nvSpPr>
              <p:spPr>
                <a:xfrm>
                  <a:off x="453848" y="644167"/>
                  <a:ext cx="1009960" cy="1057848"/>
                </a:xfrm>
                <a:custGeom>
                  <a:avLst/>
                  <a:gdLst/>
                  <a:ahLst/>
                  <a:cxnLst>
                    <a:cxn ang="0">
                      <a:pos x="wd2" y="hd2"/>
                    </a:cxn>
                    <a:cxn ang="5400000">
                      <a:pos x="wd2" y="hd2"/>
                    </a:cxn>
                    <a:cxn ang="10800000">
                      <a:pos x="wd2" y="hd2"/>
                    </a:cxn>
                    <a:cxn ang="16200000">
                      <a:pos x="wd2" y="hd2"/>
                    </a:cxn>
                  </a:cxnLst>
                  <a:rect l="0" t="0" r="r" b="b"/>
                  <a:pathLst>
                    <a:path w="18945" h="19001" extrusionOk="0">
                      <a:moveTo>
                        <a:pt x="17936" y="5721"/>
                      </a:moveTo>
                      <a:cubicBezTo>
                        <a:pt x="20272" y="10563"/>
                        <a:pt x="18421" y="16121"/>
                        <a:pt x="13748" y="18226"/>
                      </a:cubicBezTo>
                      <a:cubicBezTo>
                        <a:pt x="9075" y="20289"/>
                        <a:pt x="3345" y="18100"/>
                        <a:pt x="1008" y="13257"/>
                      </a:cubicBezTo>
                      <a:cubicBezTo>
                        <a:pt x="-1328" y="8457"/>
                        <a:pt x="523" y="2857"/>
                        <a:pt x="5240" y="794"/>
                      </a:cubicBezTo>
                      <a:cubicBezTo>
                        <a:pt x="9913" y="-1311"/>
                        <a:pt x="15599" y="921"/>
                        <a:pt x="17936" y="5721"/>
                      </a:cubicBezTo>
                      <a:close/>
                    </a:path>
                  </a:pathLst>
                </a:cu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5" name="Freeform 67"/>
                <p:cNvSpPr/>
                <p:nvPr/>
              </p:nvSpPr>
              <p:spPr>
                <a:xfrm>
                  <a:off x="733608" y="644164"/>
                  <a:ext cx="730236" cy="1014638"/>
                </a:xfrm>
                <a:custGeom>
                  <a:avLst/>
                  <a:gdLst/>
                  <a:ahLst/>
                  <a:cxnLst>
                    <a:cxn ang="0">
                      <a:pos x="wd2" y="hd2"/>
                    </a:cxn>
                    <a:cxn ang="5400000">
                      <a:pos x="wd2" y="hd2"/>
                    </a:cxn>
                    <a:cxn ang="10800000">
                      <a:pos x="wd2" y="hd2"/>
                    </a:cxn>
                    <a:cxn ang="16200000">
                      <a:pos x="wd2" y="hd2"/>
                    </a:cxn>
                  </a:cxnLst>
                  <a:rect l="0" t="0" r="r" b="b"/>
                  <a:pathLst>
                    <a:path w="19693" h="20150" extrusionOk="0">
                      <a:moveTo>
                        <a:pt x="0" y="878"/>
                      </a:moveTo>
                      <a:cubicBezTo>
                        <a:pt x="6714" y="-1450"/>
                        <a:pt x="14886" y="1017"/>
                        <a:pt x="18243" y="6324"/>
                      </a:cubicBezTo>
                      <a:cubicBezTo>
                        <a:pt x="21600" y="11678"/>
                        <a:pt x="18940" y="17822"/>
                        <a:pt x="12225" y="20150"/>
                      </a:cubicBezTo>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6" name="Freeform 68"/>
                <p:cNvSpPr/>
                <p:nvPr/>
              </p:nvSpPr>
              <p:spPr>
                <a:xfrm>
                  <a:off x="565482" y="761482"/>
                  <a:ext cx="786634" cy="822879"/>
                </a:xfrm>
                <a:custGeom>
                  <a:avLst/>
                  <a:gdLst/>
                  <a:ahLst/>
                  <a:cxnLst>
                    <a:cxn ang="0">
                      <a:pos x="wd2" y="hd2"/>
                    </a:cxn>
                    <a:cxn ang="5400000">
                      <a:pos x="wd2" y="hd2"/>
                    </a:cxn>
                    <a:cxn ang="10800000">
                      <a:pos x="wd2" y="hd2"/>
                    </a:cxn>
                    <a:cxn ang="16200000">
                      <a:pos x="wd2" y="hd2"/>
                    </a:cxn>
                  </a:cxnLst>
                  <a:rect l="0" t="0" r="r" b="b"/>
                  <a:pathLst>
                    <a:path w="18912" h="18998" extrusionOk="0">
                      <a:moveTo>
                        <a:pt x="17881" y="5726"/>
                      </a:moveTo>
                      <a:cubicBezTo>
                        <a:pt x="20256" y="10544"/>
                        <a:pt x="18390" y="16120"/>
                        <a:pt x="13697" y="18231"/>
                      </a:cubicBezTo>
                      <a:cubicBezTo>
                        <a:pt x="9060" y="20288"/>
                        <a:pt x="3349" y="18068"/>
                        <a:pt x="1031" y="13250"/>
                      </a:cubicBezTo>
                      <a:cubicBezTo>
                        <a:pt x="-1344" y="8432"/>
                        <a:pt x="522" y="2856"/>
                        <a:pt x="5215" y="799"/>
                      </a:cubicBezTo>
                      <a:cubicBezTo>
                        <a:pt x="9852" y="-1312"/>
                        <a:pt x="15563" y="908"/>
                        <a:pt x="17881" y="5726"/>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7" name="Freeform 69"/>
                <p:cNvSpPr/>
                <p:nvPr/>
              </p:nvSpPr>
              <p:spPr>
                <a:xfrm>
                  <a:off x="565505" y="761995"/>
                  <a:ext cx="466423" cy="819035"/>
                </a:xfrm>
                <a:custGeom>
                  <a:avLst/>
                  <a:gdLst/>
                  <a:ahLst/>
                  <a:cxnLst>
                    <a:cxn ang="0">
                      <a:pos x="wd2" y="hd2"/>
                    </a:cxn>
                    <a:cxn ang="5400000">
                      <a:pos x="wd2" y="hd2"/>
                    </a:cxn>
                    <a:cxn ang="10800000">
                      <a:pos x="wd2" y="hd2"/>
                    </a:cxn>
                    <a:cxn ang="16200000">
                      <a:pos x="wd2" y="hd2"/>
                    </a:cxn>
                  </a:cxnLst>
                  <a:rect l="0" t="0" r="r" b="b"/>
                  <a:pathLst>
                    <a:path w="19287" h="21376" extrusionOk="0">
                      <a:moveTo>
                        <a:pt x="3817" y="15196"/>
                      </a:moveTo>
                      <a:cubicBezTo>
                        <a:pt x="-172" y="9811"/>
                        <a:pt x="3038" y="3447"/>
                        <a:pt x="11017" y="1122"/>
                      </a:cubicBezTo>
                      <a:cubicBezTo>
                        <a:pt x="13644" y="327"/>
                        <a:pt x="16563" y="82"/>
                        <a:pt x="19287" y="327"/>
                      </a:cubicBezTo>
                      <a:cubicBezTo>
                        <a:pt x="15882" y="-224"/>
                        <a:pt x="12282" y="-102"/>
                        <a:pt x="8973" y="877"/>
                      </a:cubicBezTo>
                      <a:cubicBezTo>
                        <a:pt x="898" y="3203"/>
                        <a:pt x="-2313" y="9505"/>
                        <a:pt x="1773" y="14951"/>
                      </a:cubicBezTo>
                      <a:cubicBezTo>
                        <a:pt x="4401" y="18622"/>
                        <a:pt x="9752" y="20948"/>
                        <a:pt x="15298" y="21376"/>
                      </a:cubicBezTo>
                      <a:cubicBezTo>
                        <a:pt x="10530" y="20581"/>
                        <a:pt x="6152" y="18439"/>
                        <a:pt x="3817" y="15196"/>
                      </a:cubicBezTo>
                      <a:close/>
                    </a:path>
                  </a:pathLst>
                </a:custGeom>
                <a:solidFill>
                  <a:srgbClr val="D1EBFA"/>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8" name="Freeform 70"/>
                <p:cNvSpPr/>
                <p:nvPr/>
              </p:nvSpPr>
              <p:spPr>
                <a:xfrm>
                  <a:off x="888339" y="1098963"/>
                  <a:ext cx="140920" cy="147937"/>
                </a:xfrm>
                <a:custGeom>
                  <a:avLst/>
                  <a:gdLst/>
                  <a:ahLst/>
                  <a:cxnLst>
                    <a:cxn ang="0">
                      <a:pos x="wd2" y="hd2"/>
                    </a:cxn>
                    <a:cxn ang="5400000">
                      <a:pos x="wd2" y="hd2"/>
                    </a:cxn>
                    <a:cxn ang="10800000">
                      <a:pos x="wd2" y="hd2"/>
                    </a:cxn>
                    <a:cxn ang="16200000">
                      <a:pos x="wd2" y="hd2"/>
                    </a:cxn>
                  </a:cxnLst>
                  <a:rect l="0" t="0" r="r" b="b"/>
                  <a:pathLst>
                    <a:path w="19002" h="19117" extrusionOk="0">
                      <a:moveTo>
                        <a:pt x="18077" y="5692"/>
                      </a:moveTo>
                      <a:cubicBezTo>
                        <a:pt x="20301" y="10560"/>
                        <a:pt x="18395" y="16340"/>
                        <a:pt x="13630" y="18470"/>
                      </a:cubicBezTo>
                      <a:cubicBezTo>
                        <a:pt x="9183" y="20295"/>
                        <a:pt x="3466" y="18165"/>
                        <a:pt x="925" y="13298"/>
                      </a:cubicBezTo>
                      <a:cubicBezTo>
                        <a:pt x="-1299" y="8430"/>
                        <a:pt x="607" y="2954"/>
                        <a:pt x="5372" y="825"/>
                      </a:cubicBezTo>
                      <a:cubicBezTo>
                        <a:pt x="9819" y="-1305"/>
                        <a:pt x="15536" y="825"/>
                        <a:pt x="18077" y="5692"/>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29" name="Line 71"/>
                <p:cNvSpPr/>
                <p:nvPr/>
              </p:nvSpPr>
              <p:spPr>
                <a:xfrm flipH="1">
                  <a:off x="977371" y="803311"/>
                  <a:ext cx="2322" cy="23215"/>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0" name="Line 72"/>
                <p:cNvSpPr/>
                <p:nvPr/>
              </p:nvSpPr>
              <p:spPr>
                <a:xfrm flipH="1">
                  <a:off x="937905" y="1520668"/>
                  <a:ext cx="2322" cy="23216"/>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1" name="Line 73"/>
                <p:cNvSpPr/>
                <p:nvPr/>
              </p:nvSpPr>
              <p:spPr>
                <a:xfrm flipH="1" flipV="1">
                  <a:off x="1293101" y="1213064"/>
                  <a:ext cx="20895" cy="2322"/>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2" name="Line 74"/>
                <p:cNvSpPr/>
                <p:nvPr/>
              </p:nvSpPr>
              <p:spPr>
                <a:xfrm flipH="1" flipV="1">
                  <a:off x="603602" y="1131810"/>
                  <a:ext cx="22056" cy="2322"/>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3" name="Line 75"/>
                <p:cNvSpPr/>
                <p:nvPr/>
              </p:nvSpPr>
              <p:spPr>
                <a:xfrm>
                  <a:off x="662801" y="950728"/>
                  <a:ext cx="16252" cy="13930"/>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4" name="Line 76"/>
                <p:cNvSpPr/>
                <p:nvPr/>
              </p:nvSpPr>
              <p:spPr>
                <a:xfrm>
                  <a:off x="1238545" y="1382536"/>
                  <a:ext cx="18573" cy="13930"/>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5" name="Line 77"/>
                <p:cNvSpPr/>
                <p:nvPr/>
              </p:nvSpPr>
              <p:spPr>
                <a:xfrm flipV="1">
                  <a:off x="763788" y="1454504"/>
                  <a:ext cx="11608" cy="16252"/>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6" name="Line 78"/>
                <p:cNvSpPr/>
                <p:nvPr/>
              </p:nvSpPr>
              <p:spPr>
                <a:xfrm flipV="1">
                  <a:off x="1142200" y="872957"/>
                  <a:ext cx="11608" cy="1857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7" name="Line 79"/>
                <p:cNvSpPr/>
                <p:nvPr/>
              </p:nvSpPr>
              <p:spPr>
                <a:xfrm flipV="1">
                  <a:off x="641907" y="1311729"/>
                  <a:ext cx="18574" cy="9287"/>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8" name="Line 80"/>
                <p:cNvSpPr/>
                <p:nvPr/>
              </p:nvSpPr>
              <p:spPr>
                <a:xfrm flipV="1">
                  <a:off x="1257117" y="1026179"/>
                  <a:ext cx="19734" cy="9287"/>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39" name="Line 81"/>
                <p:cNvSpPr/>
                <p:nvPr/>
              </p:nvSpPr>
              <p:spPr>
                <a:xfrm flipH="1" flipV="1">
                  <a:off x="1109699" y="1495132"/>
                  <a:ext cx="9287" cy="20894"/>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0" name="Line 82"/>
                <p:cNvSpPr/>
                <p:nvPr/>
              </p:nvSpPr>
              <p:spPr>
                <a:xfrm flipH="1" flipV="1">
                  <a:off x="798612" y="831170"/>
                  <a:ext cx="10448" cy="20894"/>
                </a:xfrm>
                <a:prstGeom prst="line">
                  <a:avLst/>
                </a:prstGeom>
                <a:noFill/>
                <a:ln w="127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1" name="Line 83"/>
                <p:cNvSpPr/>
                <p:nvPr/>
              </p:nvSpPr>
              <p:spPr>
                <a:xfrm flipH="1" flipV="1">
                  <a:off x="958798" y="1175919"/>
                  <a:ext cx="233317" cy="170634"/>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2" name="Line 84"/>
                <p:cNvSpPr/>
                <p:nvPr/>
              </p:nvSpPr>
              <p:spPr>
                <a:xfrm>
                  <a:off x="789325" y="1138774"/>
                  <a:ext cx="164830" cy="34823"/>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3" name="Freeform 85"/>
                <p:cNvSpPr/>
                <p:nvPr/>
              </p:nvSpPr>
              <p:spPr>
                <a:xfrm>
                  <a:off x="916675" y="1127155"/>
                  <a:ext cx="85409" cy="90383"/>
                </a:xfrm>
                <a:custGeom>
                  <a:avLst/>
                  <a:gdLst/>
                  <a:ahLst/>
                  <a:cxnLst>
                    <a:cxn ang="0">
                      <a:pos x="wd2" y="hd2"/>
                    </a:cxn>
                    <a:cxn ang="5400000">
                      <a:pos x="wd2" y="hd2"/>
                    </a:cxn>
                    <a:cxn ang="10800000">
                      <a:pos x="wd2" y="hd2"/>
                    </a:cxn>
                    <a:cxn ang="16200000">
                      <a:pos x="wd2" y="hd2"/>
                    </a:cxn>
                  </a:cxnLst>
                  <a:rect l="0" t="0" r="r" b="b"/>
                  <a:pathLst>
                    <a:path w="18698" h="18897" extrusionOk="0">
                      <a:moveTo>
                        <a:pt x="17578" y="5662"/>
                      </a:moveTo>
                      <a:cubicBezTo>
                        <a:pt x="20149" y="10571"/>
                        <a:pt x="18092" y="15971"/>
                        <a:pt x="13463" y="17934"/>
                      </a:cubicBezTo>
                      <a:cubicBezTo>
                        <a:pt x="8835" y="20389"/>
                        <a:pt x="3178" y="17934"/>
                        <a:pt x="1120" y="13025"/>
                      </a:cubicBezTo>
                      <a:cubicBezTo>
                        <a:pt x="-1451" y="8607"/>
                        <a:pt x="606" y="2716"/>
                        <a:pt x="5235" y="753"/>
                      </a:cubicBezTo>
                      <a:cubicBezTo>
                        <a:pt x="9863" y="-1211"/>
                        <a:pt x="15520" y="753"/>
                        <a:pt x="17578" y="5662"/>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4" name="Freeform 86"/>
                <p:cNvSpPr/>
                <p:nvPr/>
              </p:nvSpPr>
              <p:spPr>
                <a:xfrm>
                  <a:off x="938404" y="1150924"/>
                  <a:ext cx="41210" cy="45046"/>
                </a:xfrm>
                <a:custGeom>
                  <a:avLst/>
                  <a:gdLst/>
                  <a:ahLst/>
                  <a:cxnLst>
                    <a:cxn ang="0">
                      <a:pos x="wd2" y="hd2"/>
                    </a:cxn>
                    <a:cxn ang="5400000">
                      <a:pos x="wd2" y="hd2"/>
                    </a:cxn>
                    <a:cxn ang="10800000">
                      <a:pos x="wd2" y="hd2"/>
                    </a:cxn>
                    <a:cxn ang="16200000">
                      <a:pos x="wd2" y="hd2"/>
                    </a:cxn>
                  </a:cxnLst>
                  <a:rect l="0" t="0" r="r" b="b"/>
                  <a:pathLst>
                    <a:path w="19170" h="19050" extrusionOk="0">
                      <a:moveTo>
                        <a:pt x="18127" y="5662"/>
                      </a:moveTo>
                      <a:cubicBezTo>
                        <a:pt x="20287" y="10571"/>
                        <a:pt x="19207" y="15480"/>
                        <a:pt x="13807" y="18425"/>
                      </a:cubicBezTo>
                      <a:cubicBezTo>
                        <a:pt x="9487" y="20389"/>
                        <a:pt x="3007" y="17444"/>
                        <a:pt x="847" y="13516"/>
                      </a:cubicBezTo>
                      <a:cubicBezTo>
                        <a:pt x="-1313" y="8607"/>
                        <a:pt x="847" y="2716"/>
                        <a:pt x="5167" y="753"/>
                      </a:cubicBezTo>
                      <a:cubicBezTo>
                        <a:pt x="9487" y="-1211"/>
                        <a:pt x="15967" y="753"/>
                        <a:pt x="18127" y="5662"/>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5" name="Freeform 87"/>
                <p:cNvSpPr/>
                <p:nvPr/>
              </p:nvSpPr>
              <p:spPr>
                <a:xfrm>
                  <a:off x="953565" y="901373"/>
                  <a:ext cx="69667" cy="275497"/>
                </a:xfrm>
                <a:custGeom>
                  <a:avLst/>
                  <a:gdLst/>
                  <a:ahLst/>
                  <a:cxnLst>
                    <a:cxn ang="0">
                      <a:pos x="wd2" y="hd2"/>
                    </a:cxn>
                    <a:cxn ang="5400000">
                      <a:pos x="wd2" y="hd2"/>
                    </a:cxn>
                    <a:cxn ang="10800000">
                      <a:pos x="wd2" y="hd2"/>
                    </a:cxn>
                    <a:cxn ang="16200000">
                      <a:pos x="wd2" y="hd2"/>
                    </a:cxn>
                  </a:cxnLst>
                  <a:rect l="0" t="0" r="r" b="b"/>
                  <a:pathLst>
                    <a:path w="20577" h="21360" extrusionOk="0">
                      <a:moveTo>
                        <a:pt x="5063" y="21104"/>
                      </a:moveTo>
                      <a:cubicBezTo>
                        <a:pt x="4366" y="21285"/>
                        <a:pt x="3670" y="21467"/>
                        <a:pt x="2276" y="21285"/>
                      </a:cubicBezTo>
                      <a:cubicBezTo>
                        <a:pt x="883" y="21285"/>
                        <a:pt x="-511" y="20922"/>
                        <a:pt x="186" y="20378"/>
                      </a:cubicBezTo>
                      <a:cubicBezTo>
                        <a:pt x="14818" y="593"/>
                        <a:pt x="14818" y="593"/>
                        <a:pt x="14818" y="593"/>
                      </a:cubicBezTo>
                      <a:cubicBezTo>
                        <a:pt x="15515" y="230"/>
                        <a:pt x="16908" y="-133"/>
                        <a:pt x="18302" y="49"/>
                      </a:cubicBezTo>
                      <a:cubicBezTo>
                        <a:pt x="19695" y="49"/>
                        <a:pt x="21089" y="593"/>
                        <a:pt x="20392" y="956"/>
                      </a:cubicBezTo>
                      <a:cubicBezTo>
                        <a:pt x="5063" y="20741"/>
                        <a:pt x="5063" y="20741"/>
                        <a:pt x="5063" y="20741"/>
                      </a:cubicBezTo>
                      <a:cubicBezTo>
                        <a:pt x="5063" y="20922"/>
                        <a:pt x="5063" y="20922"/>
                        <a:pt x="5063" y="21104"/>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6" name="Freeform 88"/>
                <p:cNvSpPr/>
                <p:nvPr/>
              </p:nvSpPr>
              <p:spPr>
                <a:xfrm>
                  <a:off x="0" y="2643135"/>
                  <a:ext cx="2733622" cy="2091714"/>
                </a:xfrm>
                <a:custGeom>
                  <a:avLst/>
                  <a:gdLst/>
                  <a:ahLst/>
                  <a:cxnLst>
                    <a:cxn ang="0">
                      <a:pos x="wd2" y="hd2"/>
                    </a:cxn>
                    <a:cxn ang="5400000">
                      <a:pos x="wd2" y="hd2"/>
                    </a:cxn>
                    <a:cxn ang="10800000">
                      <a:pos x="wd2" y="hd2"/>
                    </a:cxn>
                    <a:cxn ang="16200000">
                      <a:pos x="wd2" y="hd2"/>
                    </a:cxn>
                  </a:cxnLst>
                  <a:rect l="0" t="0" r="r" b="b"/>
                  <a:pathLst>
                    <a:path w="21600" h="21600" extrusionOk="0">
                      <a:moveTo>
                        <a:pt x="21600" y="7192"/>
                      </a:moveTo>
                      <a:cubicBezTo>
                        <a:pt x="21600" y="6465"/>
                        <a:pt x="21377" y="5787"/>
                        <a:pt x="21024" y="5303"/>
                      </a:cubicBezTo>
                      <a:cubicBezTo>
                        <a:pt x="21043" y="5448"/>
                        <a:pt x="21061" y="5594"/>
                        <a:pt x="21061" y="5739"/>
                      </a:cubicBezTo>
                      <a:cubicBezTo>
                        <a:pt x="21061" y="6780"/>
                        <a:pt x="20597" y="7676"/>
                        <a:pt x="19928" y="8136"/>
                      </a:cubicBezTo>
                      <a:cubicBezTo>
                        <a:pt x="19148" y="3584"/>
                        <a:pt x="15341" y="145"/>
                        <a:pt x="10772" y="145"/>
                      </a:cubicBezTo>
                      <a:cubicBezTo>
                        <a:pt x="9398" y="145"/>
                        <a:pt x="8098" y="460"/>
                        <a:pt x="6928" y="1017"/>
                      </a:cubicBezTo>
                      <a:cubicBezTo>
                        <a:pt x="6556" y="387"/>
                        <a:pt x="5980" y="0"/>
                        <a:pt x="5312" y="0"/>
                      </a:cubicBezTo>
                      <a:cubicBezTo>
                        <a:pt x="4977" y="0"/>
                        <a:pt x="4643" y="121"/>
                        <a:pt x="4346" y="315"/>
                      </a:cubicBezTo>
                      <a:cubicBezTo>
                        <a:pt x="4346" y="2833"/>
                        <a:pt x="4346" y="2833"/>
                        <a:pt x="4346" y="2833"/>
                      </a:cubicBezTo>
                      <a:cubicBezTo>
                        <a:pt x="3139" y="4020"/>
                        <a:pt x="2247" y="5570"/>
                        <a:pt x="1783" y="7289"/>
                      </a:cubicBezTo>
                      <a:cubicBezTo>
                        <a:pt x="1244" y="7289"/>
                        <a:pt x="1244" y="7289"/>
                        <a:pt x="1244" y="7289"/>
                      </a:cubicBezTo>
                      <a:cubicBezTo>
                        <a:pt x="557" y="7289"/>
                        <a:pt x="0" y="8015"/>
                        <a:pt x="0" y="8911"/>
                      </a:cubicBezTo>
                      <a:cubicBezTo>
                        <a:pt x="0" y="10800"/>
                        <a:pt x="0" y="10800"/>
                        <a:pt x="0" y="10800"/>
                      </a:cubicBezTo>
                      <a:cubicBezTo>
                        <a:pt x="0" y="11696"/>
                        <a:pt x="557" y="12422"/>
                        <a:pt x="1244" y="12422"/>
                      </a:cubicBezTo>
                      <a:cubicBezTo>
                        <a:pt x="1783" y="12422"/>
                        <a:pt x="1783" y="12422"/>
                        <a:pt x="1783" y="12422"/>
                      </a:cubicBezTo>
                      <a:cubicBezTo>
                        <a:pt x="2247" y="14166"/>
                        <a:pt x="3139" y="15691"/>
                        <a:pt x="4346" y="16902"/>
                      </a:cubicBezTo>
                      <a:cubicBezTo>
                        <a:pt x="4346" y="19978"/>
                        <a:pt x="4346" y="19978"/>
                        <a:pt x="4346" y="19978"/>
                      </a:cubicBezTo>
                      <a:cubicBezTo>
                        <a:pt x="4346" y="20874"/>
                        <a:pt x="4903" y="21600"/>
                        <a:pt x="5590" y="21600"/>
                      </a:cubicBezTo>
                      <a:cubicBezTo>
                        <a:pt x="7039" y="21600"/>
                        <a:pt x="7039" y="21600"/>
                        <a:pt x="7039" y="21600"/>
                      </a:cubicBezTo>
                      <a:cubicBezTo>
                        <a:pt x="7726" y="21600"/>
                        <a:pt x="8283" y="20874"/>
                        <a:pt x="8283" y="19978"/>
                      </a:cubicBezTo>
                      <a:cubicBezTo>
                        <a:pt x="8283" y="19227"/>
                        <a:pt x="8283" y="19227"/>
                        <a:pt x="8283" y="19227"/>
                      </a:cubicBezTo>
                      <a:cubicBezTo>
                        <a:pt x="9082" y="19445"/>
                        <a:pt x="9918" y="19590"/>
                        <a:pt x="10772" y="19590"/>
                      </a:cubicBezTo>
                      <a:cubicBezTo>
                        <a:pt x="11775" y="19590"/>
                        <a:pt x="12759" y="19421"/>
                        <a:pt x="13669" y="19106"/>
                      </a:cubicBezTo>
                      <a:cubicBezTo>
                        <a:pt x="13669" y="19978"/>
                        <a:pt x="13669" y="19978"/>
                        <a:pt x="13669" y="19978"/>
                      </a:cubicBezTo>
                      <a:cubicBezTo>
                        <a:pt x="13669" y="20874"/>
                        <a:pt x="14227" y="21600"/>
                        <a:pt x="14914" y="21600"/>
                      </a:cubicBezTo>
                      <a:cubicBezTo>
                        <a:pt x="16363" y="21600"/>
                        <a:pt x="16363" y="21600"/>
                        <a:pt x="16363" y="21600"/>
                      </a:cubicBezTo>
                      <a:cubicBezTo>
                        <a:pt x="17050" y="21600"/>
                        <a:pt x="17607" y="20874"/>
                        <a:pt x="17607" y="19978"/>
                      </a:cubicBezTo>
                      <a:cubicBezTo>
                        <a:pt x="17607" y="16466"/>
                        <a:pt x="17607" y="16466"/>
                        <a:pt x="17607" y="16466"/>
                      </a:cubicBezTo>
                      <a:cubicBezTo>
                        <a:pt x="19148" y="14723"/>
                        <a:pt x="20077" y="12422"/>
                        <a:pt x="20077" y="9856"/>
                      </a:cubicBezTo>
                      <a:cubicBezTo>
                        <a:pt x="20077" y="9831"/>
                        <a:pt x="20077" y="9807"/>
                        <a:pt x="20077" y="9783"/>
                      </a:cubicBezTo>
                      <a:cubicBezTo>
                        <a:pt x="20969" y="9468"/>
                        <a:pt x="21600" y="8427"/>
                        <a:pt x="21600" y="7192"/>
                      </a:cubicBezTo>
                      <a:close/>
                    </a:path>
                  </a:pathLst>
                </a:custGeom>
                <a:solidFill>
                  <a:srgbClr val="FDDC13"/>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7" name="Freeform 89"/>
                <p:cNvSpPr/>
                <p:nvPr/>
              </p:nvSpPr>
              <p:spPr>
                <a:xfrm>
                  <a:off x="460600" y="3174540"/>
                  <a:ext cx="162328" cy="187319"/>
                </a:xfrm>
                <a:custGeom>
                  <a:avLst/>
                  <a:gdLst/>
                  <a:ahLst/>
                  <a:cxnLst>
                    <a:cxn ang="0">
                      <a:pos x="wd2" y="hd2"/>
                    </a:cxn>
                    <a:cxn ang="5400000">
                      <a:pos x="wd2" y="hd2"/>
                    </a:cxn>
                    <a:cxn ang="10800000">
                      <a:pos x="wd2" y="hd2"/>
                    </a:cxn>
                    <a:cxn ang="16200000">
                      <a:pos x="wd2" y="hd2"/>
                    </a:cxn>
                  </a:cxnLst>
                  <a:rect l="0" t="0" r="r" b="b"/>
                  <a:pathLst>
                    <a:path w="18879" h="19047" extrusionOk="0">
                      <a:moveTo>
                        <a:pt x="14261" y="12729"/>
                      </a:moveTo>
                      <a:cubicBezTo>
                        <a:pt x="9886" y="17714"/>
                        <a:pt x="4144" y="20325"/>
                        <a:pt x="1410" y="18426"/>
                      </a:cubicBezTo>
                      <a:cubicBezTo>
                        <a:pt x="-1324" y="16527"/>
                        <a:pt x="43" y="11068"/>
                        <a:pt x="4418" y="6083"/>
                      </a:cubicBezTo>
                      <a:cubicBezTo>
                        <a:pt x="9066" y="1336"/>
                        <a:pt x="14808" y="-1275"/>
                        <a:pt x="17542" y="624"/>
                      </a:cubicBezTo>
                      <a:cubicBezTo>
                        <a:pt x="20276" y="2523"/>
                        <a:pt x="18635" y="7982"/>
                        <a:pt x="14261" y="12729"/>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8" name="Freeform 90"/>
                <p:cNvSpPr/>
                <p:nvPr/>
              </p:nvSpPr>
              <p:spPr>
                <a:xfrm>
                  <a:off x="1125949" y="2657065"/>
                  <a:ext cx="919334" cy="222869"/>
                </a:xfrm>
                <a:custGeom>
                  <a:avLst/>
                  <a:gdLst/>
                  <a:ahLst/>
                  <a:cxnLst>
                    <a:cxn ang="0">
                      <a:pos x="wd2" y="hd2"/>
                    </a:cxn>
                    <a:cxn ang="5400000">
                      <a:pos x="wd2" y="hd2"/>
                    </a:cxn>
                    <a:cxn ang="10800000">
                      <a:pos x="wd2" y="hd2"/>
                    </a:cxn>
                    <a:cxn ang="16200000">
                      <a:pos x="wd2" y="hd2"/>
                    </a:cxn>
                  </a:cxnLst>
                  <a:rect l="0" t="0" r="r" b="b"/>
                  <a:pathLst>
                    <a:path w="21600" h="21600" extrusionOk="0">
                      <a:moveTo>
                        <a:pt x="5580" y="0"/>
                      </a:moveTo>
                      <a:cubicBezTo>
                        <a:pt x="3646" y="0"/>
                        <a:pt x="1768" y="682"/>
                        <a:pt x="0" y="1819"/>
                      </a:cubicBezTo>
                      <a:cubicBezTo>
                        <a:pt x="331" y="5002"/>
                        <a:pt x="1105" y="7048"/>
                        <a:pt x="1989" y="6821"/>
                      </a:cubicBezTo>
                      <a:cubicBezTo>
                        <a:pt x="7955" y="4775"/>
                        <a:pt x="13921" y="9549"/>
                        <a:pt x="18783" y="20691"/>
                      </a:cubicBezTo>
                      <a:cubicBezTo>
                        <a:pt x="19114" y="21373"/>
                        <a:pt x="19446" y="21600"/>
                        <a:pt x="19777" y="21600"/>
                      </a:cubicBezTo>
                      <a:cubicBezTo>
                        <a:pt x="20495" y="21600"/>
                        <a:pt x="21213" y="20008"/>
                        <a:pt x="21600" y="17280"/>
                      </a:cubicBezTo>
                      <a:cubicBezTo>
                        <a:pt x="21600" y="17053"/>
                        <a:pt x="21600" y="17053"/>
                        <a:pt x="21600" y="16825"/>
                      </a:cubicBezTo>
                      <a:cubicBezTo>
                        <a:pt x="17070" y="6366"/>
                        <a:pt x="11546" y="0"/>
                        <a:pt x="5580" y="0"/>
                      </a:cubicBezTo>
                      <a:close/>
                    </a:path>
                  </a:pathLst>
                </a:custGeom>
                <a:solidFill>
                  <a:srgbClr val="E51F4D"/>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49" name="Freeform 91"/>
                <p:cNvSpPr/>
                <p:nvPr/>
              </p:nvSpPr>
              <p:spPr>
                <a:xfrm>
                  <a:off x="0" y="3606577"/>
                  <a:ext cx="2540933" cy="11282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572"/>
                        <a:pt x="0" y="1572"/>
                        <a:pt x="0" y="1572"/>
                      </a:cubicBezTo>
                      <a:cubicBezTo>
                        <a:pt x="0" y="3233"/>
                        <a:pt x="599" y="4580"/>
                        <a:pt x="1339" y="4580"/>
                      </a:cubicBezTo>
                      <a:cubicBezTo>
                        <a:pt x="1918" y="4580"/>
                        <a:pt x="1918" y="4580"/>
                        <a:pt x="1918" y="4580"/>
                      </a:cubicBezTo>
                      <a:cubicBezTo>
                        <a:pt x="2418" y="7814"/>
                        <a:pt x="3377" y="10643"/>
                        <a:pt x="4676" y="12888"/>
                      </a:cubicBezTo>
                      <a:cubicBezTo>
                        <a:pt x="4676" y="18591"/>
                        <a:pt x="4676" y="18591"/>
                        <a:pt x="4676" y="18591"/>
                      </a:cubicBezTo>
                      <a:cubicBezTo>
                        <a:pt x="4676" y="20253"/>
                        <a:pt x="5275" y="21600"/>
                        <a:pt x="6014" y="21600"/>
                      </a:cubicBezTo>
                      <a:cubicBezTo>
                        <a:pt x="7573" y="21600"/>
                        <a:pt x="7573" y="21600"/>
                        <a:pt x="7573" y="21600"/>
                      </a:cubicBezTo>
                      <a:cubicBezTo>
                        <a:pt x="8312" y="21600"/>
                        <a:pt x="8912" y="20253"/>
                        <a:pt x="8912" y="18591"/>
                      </a:cubicBezTo>
                      <a:cubicBezTo>
                        <a:pt x="8912" y="17199"/>
                        <a:pt x="8912" y="17199"/>
                        <a:pt x="8912" y="17199"/>
                      </a:cubicBezTo>
                      <a:cubicBezTo>
                        <a:pt x="9771" y="17603"/>
                        <a:pt x="10670" y="17873"/>
                        <a:pt x="11589" y="17873"/>
                      </a:cubicBezTo>
                      <a:cubicBezTo>
                        <a:pt x="12668" y="17873"/>
                        <a:pt x="13727" y="17558"/>
                        <a:pt x="14706" y="16975"/>
                      </a:cubicBezTo>
                      <a:cubicBezTo>
                        <a:pt x="14706" y="18591"/>
                        <a:pt x="14706" y="18591"/>
                        <a:pt x="14706" y="18591"/>
                      </a:cubicBezTo>
                      <a:cubicBezTo>
                        <a:pt x="14706" y="20253"/>
                        <a:pt x="15306" y="21600"/>
                        <a:pt x="16045" y="21600"/>
                      </a:cubicBezTo>
                      <a:cubicBezTo>
                        <a:pt x="17604" y="21600"/>
                        <a:pt x="17604" y="21600"/>
                        <a:pt x="17604" y="21600"/>
                      </a:cubicBezTo>
                      <a:cubicBezTo>
                        <a:pt x="18343" y="21600"/>
                        <a:pt x="18942" y="20253"/>
                        <a:pt x="18942" y="18591"/>
                      </a:cubicBezTo>
                      <a:cubicBezTo>
                        <a:pt x="18942" y="12080"/>
                        <a:pt x="18942" y="12080"/>
                        <a:pt x="18942" y="12080"/>
                      </a:cubicBezTo>
                      <a:cubicBezTo>
                        <a:pt x="20581" y="8891"/>
                        <a:pt x="21580" y="4670"/>
                        <a:pt x="21600" y="0"/>
                      </a:cubicBezTo>
                      <a:lnTo>
                        <a:pt x="0" y="0"/>
                      </a:lnTo>
                      <a:close/>
                    </a:path>
                  </a:pathLst>
                </a:custGeom>
                <a:solidFill>
                  <a:srgbClr val="CAAE0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0" name="Freeform 92"/>
                <p:cNvSpPr/>
                <p:nvPr/>
              </p:nvSpPr>
              <p:spPr>
                <a:xfrm>
                  <a:off x="1189792" y="2643135"/>
                  <a:ext cx="277426" cy="87060"/>
                </a:xfrm>
                <a:custGeom>
                  <a:avLst/>
                  <a:gdLst/>
                  <a:ahLst/>
                  <a:cxnLst>
                    <a:cxn ang="0">
                      <a:pos x="wd2" y="hd2"/>
                    </a:cxn>
                    <a:cxn ang="5400000">
                      <a:pos x="wd2" y="hd2"/>
                    </a:cxn>
                    <a:cxn ang="10800000">
                      <a:pos x="wd2" y="hd2"/>
                    </a:cxn>
                    <a:cxn ang="16200000">
                      <a:pos x="wd2" y="hd2"/>
                    </a:cxn>
                  </a:cxnLst>
                  <a:rect l="0" t="0" r="r" b="b"/>
                  <a:pathLst>
                    <a:path w="21600" h="21600" extrusionOk="0">
                      <a:moveTo>
                        <a:pt x="12814" y="4086"/>
                      </a:moveTo>
                      <a:cubicBezTo>
                        <a:pt x="12264" y="2919"/>
                        <a:pt x="11898" y="1168"/>
                        <a:pt x="11349" y="0"/>
                      </a:cubicBezTo>
                      <a:cubicBezTo>
                        <a:pt x="7505" y="584"/>
                        <a:pt x="3661" y="1168"/>
                        <a:pt x="0" y="2335"/>
                      </a:cubicBezTo>
                      <a:cubicBezTo>
                        <a:pt x="1281" y="8757"/>
                        <a:pt x="2929" y="14595"/>
                        <a:pt x="4576" y="19849"/>
                      </a:cubicBezTo>
                      <a:cubicBezTo>
                        <a:pt x="10251" y="19265"/>
                        <a:pt x="16108" y="19849"/>
                        <a:pt x="21600" y="21600"/>
                      </a:cubicBezTo>
                      <a:cubicBezTo>
                        <a:pt x="18488" y="17514"/>
                        <a:pt x="15376" y="11092"/>
                        <a:pt x="12814" y="4086"/>
                      </a:cubicBezTo>
                      <a:cubicBezTo>
                        <a:pt x="12814" y="4086"/>
                        <a:pt x="12814" y="4086"/>
                        <a:pt x="12814" y="4086"/>
                      </a:cubicBezTo>
                      <a:close/>
                    </a:path>
                  </a:pathLst>
                </a:cu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1" name="Freeform 93"/>
                <p:cNvSpPr/>
                <p:nvPr/>
              </p:nvSpPr>
              <p:spPr>
                <a:xfrm>
                  <a:off x="1644816" y="2706978"/>
                  <a:ext cx="318052" cy="126526"/>
                </a:xfrm>
                <a:custGeom>
                  <a:avLst/>
                  <a:gdLst/>
                  <a:ahLst/>
                  <a:cxnLst>
                    <a:cxn ang="0">
                      <a:pos x="wd2" y="hd2"/>
                    </a:cxn>
                    <a:cxn ang="5400000">
                      <a:pos x="wd2" y="hd2"/>
                    </a:cxn>
                    <a:cxn ang="10800000">
                      <a:pos x="wd2" y="hd2"/>
                    </a:cxn>
                    <a:cxn ang="16200000">
                      <a:pos x="wd2" y="hd2"/>
                    </a:cxn>
                  </a:cxnLst>
                  <a:rect l="0" t="0" r="r" b="b"/>
                  <a:pathLst>
                    <a:path w="21600" h="21600" extrusionOk="0">
                      <a:moveTo>
                        <a:pt x="12960" y="0"/>
                      </a:moveTo>
                      <a:cubicBezTo>
                        <a:pt x="9120" y="5600"/>
                        <a:pt x="4640" y="8800"/>
                        <a:pt x="0" y="9600"/>
                      </a:cubicBezTo>
                      <a:cubicBezTo>
                        <a:pt x="4800" y="12400"/>
                        <a:pt x="9600" y="16400"/>
                        <a:pt x="13920" y="21600"/>
                      </a:cubicBezTo>
                      <a:cubicBezTo>
                        <a:pt x="16640" y="18400"/>
                        <a:pt x="19200" y="14400"/>
                        <a:pt x="21600" y="10000"/>
                      </a:cubicBezTo>
                      <a:cubicBezTo>
                        <a:pt x="18720" y="6000"/>
                        <a:pt x="15840" y="2800"/>
                        <a:pt x="12960" y="0"/>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2" name="Freeform 94"/>
                <p:cNvSpPr/>
                <p:nvPr/>
              </p:nvSpPr>
              <p:spPr>
                <a:xfrm>
                  <a:off x="1334889" y="2643135"/>
                  <a:ext cx="18573" cy="1625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0" y="0"/>
                        <a:pt x="0" y="0"/>
                      </a:cubicBezTo>
                      <a:cubicBezTo>
                        <a:pt x="8100" y="6171"/>
                        <a:pt x="13500" y="15429"/>
                        <a:pt x="21600" y="21600"/>
                      </a:cubicBezTo>
                      <a:cubicBezTo>
                        <a:pt x="13500" y="15429"/>
                        <a:pt x="8100" y="6171"/>
                        <a:pt x="0" y="0"/>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3" name="Freeform 95"/>
                <p:cNvSpPr/>
                <p:nvPr/>
              </p:nvSpPr>
              <p:spPr>
                <a:xfrm>
                  <a:off x="1351139" y="2640163"/>
                  <a:ext cx="484044" cy="122534"/>
                </a:xfrm>
                <a:custGeom>
                  <a:avLst/>
                  <a:gdLst/>
                  <a:ahLst/>
                  <a:cxnLst>
                    <a:cxn ang="0">
                      <a:pos x="wd2" y="hd2"/>
                    </a:cxn>
                    <a:cxn ang="5400000">
                      <a:pos x="wd2" y="hd2"/>
                    </a:cxn>
                    <a:cxn ang="10800000">
                      <a:pos x="wd2" y="hd2"/>
                    </a:cxn>
                    <a:cxn ang="16200000">
                      <a:pos x="wd2" y="hd2"/>
                    </a:cxn>
                  </a:cxnLst>
                  <a:rect l="0" t="0" r="r" b="b"/>
                  <a:pathLst>
                    <a:path w="21600" h="20918" extrusionOk="0">
                      <a:moveTo>
                        <a:pt x="524" y="118"/>
                      </a:moveTo>
                      <a:cubicBezTo>
                        <a:pt x="315" y="118"/>
                        <a:pt x="210" y="118"/>
                        <a:pt x="0" y="118"/>
                      </a:cubicBezTo>
                      <a:cubicBezTo>
                        <a:pt x="944" y="4518"/>
                        <a:pt x="1887" y="8118"/>
                        <a:pt x="3041" y="11318"/>
                      </a:cubicBezTo>
                      <a:cubicBezTo>
                        <a:pt x="1992" y="8918"/>
                        <a:pt x="1049" y="6118"/>
                        <a:pt x="105" y="3318"/>
                      </a:cubicBezTo>
                      <a:cubicBezTo>
                        <a:pt x="1573" y="8118"/>
                        <a:pt x="3355" y="12518"/>
                        <a:pt x="5138" y="15318"/>
                      </a:cubicBezTo>
                      <a:cubicBezTo>
                        <a:pt x="7864" y="16518"/>
                        <a:pt x="10485" y="18118"/>
                        <a:pt x="13107" y="20918"/>
                      </a:cubicBezTo>
                      <a:cubicBezTo>
                        <a:pt x="16148" y="20118"/>
                        <a:pt x="19083" y="16918"/>
                        <a:pt x="21600" y="11318"/>
                      </a:cubicBezTo>
                      <a:cubicBezTo>
                        <a:pt x="14994" y="2518"/>
                        <a:pt x="7969" y="-682"/>
                        <a:pt x="524" y="118"/>
                      </a:cubicBezTo>
                      <a:close/>
                      <a:moveTo>
                        <a:pt x="4614" y="2518"/>
                      </a:moveTo>
                      <a:cubicBezTo>
                        <a:pt x="4089" y="6118"/>
                        <a:pt x="4089" y="6118"/>
                        <a:pt x="4089" y="6118"/>
                      </a:cubicBezTo>
                      <a:cubicBezTo>
                        <a:pt x="4089" y="6518"/>
                        <a:pt x="3984" y="6518"/>
                        <a:pt x="3880" y="6518"/>
                      </a:cubicBezTo>
                      <a:cubicBezTo>
                        <a:pt x="3880" y="6518"/>
                        <a:pt x="3775" y="6518"/>
                        <a:pt x="3775" y="6518"/>
                      </a:cubicBezTo>
                      <a:cubicBezTo>
                        <a:pt x="3670" y="6118"/>
                        <a:pt x="3565" y="5318"/>
                        <a:pt x="3670" y="4918"/>
                      </a:cubicBezTo>
                      <a:cubicBezTo>
                        <a:pt x="4194" y="1718"/>
                        <a:pt x="4194" y="1718"/>
                        <a:pt x="4194" y="1718"/>
                      </a:cubicBezTo>
                      <a:cubicBezTo>
                        <a:pt x="4299" y="918"/>
                        <a:pt x="4404" y="918"/>
                        <a:pt x="4509" y="1318"/>
                      </a:cubicBezTo>
                      <a:cubicBezTo>
                        <a:pt x="4718" y="1318"/>
                        <a:pt x="4718" y="2118"/>
                        <a:pt x="4614" y="2518"/>
                      </a:cubicBezTo>
                      <a:close/>
                      <a:moveTo>
                        <a:pt x="12373" y="14918"/>
                      </a:moveTo>
                      <a:cubicBezTo>
                        <a:pt x="12373" y="14918"/>
                        <a:pt x="12373" y="14918"/>
                        <a:pt x="12373" y="14918"/>
                      </a:cubicBezTo>
                      <a:cubicBezTo>
                        <a:pt x="12163" y="14918"/>
                        <a:pt x="12058" y="14518"/>
                        <a:pt x="12058" y="14118"/>
                      </a:cubicBezTo>
                      <a:cubicBezTo>
                        <a:pt x="12058" y="10118"/>
                        <a:pt x="12058" y="10118"/>
                        <a:pt x="12058" y="10118"/>
                      </a:cubicBezTo>
                      <a:cubicBezTo>
                        <a:pt x="12058" y="9718"/>
                        <a:pt x="12163" y="9318"/>
                        <a:pt x="12373" y="9318"/>
                      </a:cubicBezTo>
                      <a:cubicBezTo>
                        <a:pt x="12373" y="9318"/>
                        <a:pt x="12373" y="9318"/>
                        <a:pt x="12373" y="9318"/>
                      </a:cubicBezTo>
                      <a:cubicBezTo>
                        <a:pt x="12478" y="9318"/>
                        <a:pt x="12583" y="9718"/>
                        <a:pt x="12583" y="10118"/>
                      </a:cubicBezTo>
                      <a:cubicBezTo>
                        <a:pt x="12583" y="14118"/>
                        <a:pt x="12583" y="14118"/>
                        <a:pt x="12583" y="14118"/>
                      </a:cubicBezTo>
                      <a:cubicBezTo>
                        <a:pt x="12583" y="14518"/>
                        <a:pt x="12478" y="14918"/>
                        <a:pt x="12373" y="14918"/>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4" name="Freeform 96"/>
                <p:cNvSpPr/>
                <p:nvPr/>
              </p:nvSpPr>
              <p:spPr>
                <a:xfrm>
                  <a:off x="1334889" y="2640814"/>
                  <a:ext cx="84737" cy="66165"/>
                </a:xfrm>
                <a:custGeom>
                  <a:avLst/>
                  <a:gdLst/>
                  <a:ahLst/>
                  <a:cxnLst>
                    <a:cxn ang="0">
                      <a:pos x="wd2" y="hd2"/>
                    </a:cxn>
                    <a:cxn ang="5400000">
                      <a:pos x="wd2" y="hd2"/>
                    </a:cxn>
                    <a:cxn ang="10800000">
                      <a:pos x="wd2" y="hd2"/>
                    </a:cxn>
                    <a:cxn ang="16200000">
                      <a:pos x="wd2" y="hd2"/>
                    </a:cxn>
                  </a:cxnLst>
                  <a:rect l="0" t="0" r="r" b="b"/>
                  <a:pathLst>
                    <a:path w="21600" h="21600" extrusionOk="0">
                      <a:moveTo>
                        <a:pt x="4800" y="6171"/>
                      </a:moveTo>
                      <a:cubicBezTo>
                        <a:pt x="10200" y="11571"/>
                        <a:pt x="15600" y="16971"/>
                        <a:pt x="21600" y="21600"/>
                      </a:cubicBezTo>
                      <a:cubicBezTo>
                        <a:pt x="15000" y="15429"/>
                        <a:pt x="9600" y="8486"/>
                        <a:pt x="4200" y="0"/>
                      </a:cubicBezTo>
                      <a:cubicBezTo>
                        <a:pt x="3000" y="771"/>
                        <a:pt x="1800" y="771"/>
                        <a:pt x="0" y="771"/>
                      </a:cubicBezTo>
                      <a:cubicBezTo>
                        <a:pt x="1800" y="2314"/>
                        <a:pt x="3000" y="4629"/>
                        <a:pt x="4800" y="6171"/>
                      </a:cubicBezTo>
                      <a:cubicBezTo>
                        <a:pt x="4800" y="6171"/>
                        <a:pt x="4800" y="6171"/>
                        <a:pt x="4800" y="6171"/>
                      </a:cubicBezTo>
                      <a:close/>
                    </a:path>
                  </a:pathLst>
                </a:custGeom>
                <a:solidFill>
                  <a:srgbClr val="D1EBFA"/>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5" name="Freeform 97"/>
                <p:cNvSpPr/>
                <p:nvPr/>
              </p:nvSpPr>
              <p:spPr>
                <a:xfrm>
                  <a:off x="1432593" y="2646254"/>
                  <a:ext cx="23382" cy="31706"/>
                </a:xfrm>
                <a:custGeom>
                  <a:avLst/>
                  <a:gdLst/>
                  <a:ahLst/>
                  <a:cxnLst>
                    <a:cxn ang="0">
                      <a:pos x="wd2" y="hd2"/>
                    </a:cxn>
                    <a:cxn ang="5400000">
                      <a:pos x="wd2" y="hd2"/>
                    </a:cxn>
                    <a:cxn ang="10800000">
                      <a:pos x="wd2" y="hd2"/>
                    </a:cxn>
                    <a:cxn ang="16200000">
                      <a:pos x="wd2" y="hd2"/>
                    </a:cxn>
                  </a:cxnLst>
                  <a:rect l="0" t="0" r="r" b="b"/>
                  <a:pathLst>
                    <a:path w="19776" h="21071" extrusionOk="0">
                      <a:moveTo>
                        <a:pt x="16523" y="1014"/>
                      </a:moveTo>
                      <a:cubicBezTo>
                        <a:pt x="14559" y="-529"/>
                        <a:pt x="12595" y="-529"/>
                        <a:pt x="10632" y="2557"/>
                      </a:cubicBezTo>
                      <a:cubicBezTo>
                        <a:pt x="814" y="14900"/>
                        <a:pt x="814" y="14900"/>
                        <a:pt x="814" y="14900"/>
                      </a:cubicBezTo>
                      <a:cubicBezTo>
                        <a:pt x="-1150" y="16442"/>
                        <a:pt x="814" y="19528"/>
                        <a:pt x="2777" y="21071"/>
                      </a:cubicBezTo>
                      <a:cubicBezTo>
                        <a:pt x="2777" y="21071"/>
                        <a:pt x="4741" y="21071"/>
                        <a:pt x="4741" y="21071"/>
                      </a:cubicBezTo>
                      <a:cubicBezTo>
                        <a:pt x="6705" y="21071"/>
                        <a:pt x="8668" y="21071"/>
                        <a:pt x="8668" y="19528"/>
                      </a:cubicBezTo>
                      <a:cubicBezTo>
                        <a:pt x="18486" y="5642"/>
                        <a:pt x="18486" y="5642"/>
                        <a:pt x="18486" y="5642"/>
                      </a:cubicBezTo>
                      <a:cubicBezTo>
                        <a:pt x="20450" y="4100"/>
                        <a:pt x="20450" y="1014"/>
                        <a:pt x="16523" y="1014"/>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6" name="Freeform 98"/>
                <p:cNvSpPr/>
                <p:nvPr/>
              </p:nvSpPr>
              <p:spPr>
                <a:xfrm>
                  <a:off x="1621600" y="2695371"/>
                  <a:ext cx="11609" cy="32502"/>
                </a:xfrm>
                <a:custGeom>
                  <a:avLst/>
                  <a:gdLst/>
                  <a:ahLst/>
                  <a:cxnLst>
                    <a:cxn ang="0">
                      <a:pos x="wd2" y="hd2"/>
                    </a:cxn>
                    <a:cxn ang="5400000">
                      <a:pos x="wd2" y="hd2"/>
                    </a:cxn>
                    <a:cxn ang="10800000">
                      <a:pos x="wd2" y="hd2"/>
                    </a:cxn>
                    <a:cxn ang="16200000">
                      <a:pos x="wd2" y="hd2"/>
                    </a:cxn>
                  </a:cxnLst>
                  <a:rect l="0" t="0" r="r" b="b"/>
                  <a:pathLst>
                    <a:path w="21600" h="21600" extrusionOk="0">
                      <a:moveTo>
                        <a:pt x="12960" y="0"/>
                      </a:moveTo>
                      <a:cubicBezTo>
                        <a:pt x="12960" y="0"/>
                        <a:pt x="12960" y="0"/>
                        <a:pt x="12960" y="0"/>
                      </a:cubicBezTo>
                      <a:cubicBezTo>
                        <a:pt x="4320" y="0"/>
                        <a:pt x="0" y="1543"/>
                        <a:pt x="0" y="3086"/>
                      </a:cubicBezTo>
                      <a:cubicBezTo>
                        <a:pt x="0" y="18514"/>
                        <a:pt x="0" y="18514"/>
                        <a:pt x="0" y="18514"/>
                      </a:cubicBezTo>
                      <a:cubicBezTo>
                        <a:pt x="0" y="20057"/>
                        <a:pt x="4320" y="21600"/>
                        <a:pt x="12960" y="21600"/>
                      </a:cubicBezTo>
                      <a:cubicBezTo>
                        <a:pt x="12960" y="21600"/>
                        <a:pt x="12960" y="21600"/>
                        <a:pt x="12960" y="21600"/>
                      </a:cubicBezTo>
                      <a:cubicBezTo>
                        <a:pt x="17280" y="21600"/>
                        <a:pt x="21600" y="20057"/>
                        <a:pt x="21600" y="18514"/>
                      </a:cubicBezTo>
                      <a:cubicBezTo>
                        <a:pt x="21600" y="3086"/>
                        <a:pt x="21600" y="3086"/>
                        <a:pt x="21600" y="3086"/>
                      </a:cubicBezTo>
                      <a:cubicBezTo>
                        <a:pt x="21600" y="1543"/>
                        <a:pt x="17280" y="0"/>
                        <a:pt x="12960" y="0"/>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7" name="Freeform 99"/>
                <p:cNvSpPr/>
                <p:nvPr/>
              </p:nvSpPr>
              <p:spPr>
                <a:xfrm>
                  <a:off x="1950355" y="3925178"/>
                  <a:ext cx="1037219" cy="1090565"/>
                </a:xfrm>
                <a:custGeom>
                  <a:avLst/>
                  <a:gdLst/>
                  <a:ahLst/>
                  <a:cxnLst>
                    <a:cxn ang="0">
                      <a:pos x="wd2" y="hd2"/>
                    </a:cxn>
                    <a:cxn ang="5400000">
                      <a:pos x="wd2" y="hd2"/>
                    </a:cxn>
                    <a:cxn ang="10800000">
                      <a:pos x="wd2" y="hd2"/>
                    </a:cxn>
                    <a:cxn ang="16200000">
                      <a:pos x="wd2" y="hd2"/>
                    </a:cxn>
                  </a:cxnLst>
                  <a:rect l="0" t="0" r="r" b="b"/>
                  <a:pathLst>
                    <a:path w="19735" h="19876" extrusionOk="0">
                      <a:moveTo>
                        <a:pt x="19505" y="8045"/>
                      </a:moveTo>
                      <a:cubicBezTo>
                        <a:pt x="20668" y="13423"/>
                        <a:pt x="17314" y="18631"/>
                        <a:pt x="11992" y="19698"/>
                      </a:cubicBezTo>
                      <a:cubicBezTo>
                        <a:pt x="6670" y="20723"/>
                        <a:pt x="1438" y="17223"/>
                        <a:pt x="231" y="11844"/>
                      </a:cubicBezTo>
                      <a:cubicBezTo>
                        <a:pt x="-932" y="6465"/>
                        <a:pt x="2422" y="1215"/>
                        <a:pt x="7744" y="190"/>
                      </a:cubicBezTo>
                      <a:cubicBezTo>
                        <a:pt x="13066" y="-877"/>
                        <a:pt x="18298" y="2666"/>
                        <a:pt x="19505" y="8045"/>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8" name="Freeform 100"/>
                <p:cNvSpPr/>
                <p:nvPr/>
              </p:nvSpPr>
              <p:spPr>
                <a:xfrm>
                  <a:off x="1986049" y="3944288"/>
                  <a:ext cx="1003452" cy="1066904"/>
                </a:xfrm>
                <a:custGeom>
                  <a:avLst/>
                  <a:gdLst/>
                  <a:ahLst/>
                  <a:cxnLst>
                    <a:cxn ang="0">
                      <a:pos x="wd2" y="hd2"/>
                    </a:cxn>
                    <a:cxn ang="5400000">
                      <a:pos x="wd2" y="hd2"/>
                    </a:cxn>
                    <a:cxn ang="10800000">
                      <a:pos x="wd2" y="hd2"/>
                    </a:cxn>
                    <a:cxn ang="16200000">
                      <a:pos x="wd2" y="hd2"/>
                    </a:cxn>
                  </a:cxnLst>
                  <a:rect l="0" t="0" r="r" b="b"/>
                  <a:pathLst>
                    <a:path w="19718" h="19873" extrusionOk="0">
                      <a:moveTo>
                        <a:pt x="19489" y="8082"/>
                      </a:moveTo>
                      <a:cubicBezTo>
                        <a:pt x="20643" y="13450"/>
                        <a:pt x="17320" y="18686"/>
                        <a:pt x="12012" y="19690"/>
                      </a:cubicBezTo>
                      <a:cubicBezTo>
                        <a:pt x="6658" y="20737"/>
                        <a:pt x="1397" y="17202"/>
                        <a:pt x="243" y="11835"/>
                      </a:cubicBezTo>
                      <a:cubicBezTo>
                        <a:pt x="-957" y="6424"/>
                        <a:pt x="2412" y="1232"/>
                        <a:pt x="7720" y="184"/>
                      </a:cubicBezTo>
                      <a:cubicBezTo>
                        <a:pt x="13028" y="-863"/>
                        <a:pt x="18289" y="2672"/>
                        <a:pt x="19489" y="8082"/>
                      </a:cubicBezTo>
                      <a:close/>
                    </a:path>
                  </a:pathLst>
                </a:custGeom>
                <a:solidFill>
                  <a:srgbClr val="2D5972"/>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59" name="Freeform 101"/>
                <p:cNvSpPr/>
                <p:nvPr/>
              </p:nvSpPr>
              <p:spPr>
                <a:xfrm>
                  <a:off x="2378424" y="3944310"/>
                  <a:ext cx="611042" cy="1057518"/>
                </a:xfrm>
                <a:custGeom>
                  <a:avLst/>
                  <a:gdLst/>
                  <a:ahLst/>
                  <a:cxnLst>
                    <a:cxn ang="0">
                      <a:pos x="wd2" y="hd2"/>
                    </a:cxn>
                    <a:cxn ang="5400000">
                      <a:pos x="wd2" y="hd2"/>
                    </a:cxn>
                    <a:cxn ang="10800000">
                      <a:pos x="wd2" y="hd2"/>
                    </a:cxn>
                    <a:cxn ang="16200000">
                      <a:pos x="wd2" y="hd2"/>
                    </a:cxn>
                  </a:cxnLst>
                  <a:rect l="0" t="0" r="r" b="b"/>
                  <a:pathLst>
                    <a:path w="20054" h="20693" extrusionOk="0">
                      <a:moveTo>
                        <a:pt x="0" y="194"/>
                      </a:moveTo>
                      <a:cubicBezTo>
                        <a:pt x="8871" y="-907"/>
                        <a:pt x="17666" y="2808"/>
                        <a:pt x="19671" y="8494"/>
                      </a:cubicBezTo>
                      <a:cubicBezTo>
                        <a:pt x="21600" y="14135"/>
                        <a:pt x="16046" y="19638"/>
                        <a:pt x="7174" y="20693"/>
                      </a:cubicBezTo>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0" name="Freeform 102"/>
                <p:cNvSpPr/>
                <p:nvPr/>
              </p:nvSpPr>
              <p:spPr>
                <a:xfrm>
                  <a:off x="2096813" y="4063364"/>
                  <a:ext cx="780399" cy="830358"/>
                </a:xfrm>
                <a:custGeom>
                  <a:avLst/>
                  <a:gdLst/>
                  <a:ahLst/>
                  <a:cxnLst>
                    <a:cxn ang="0">
                      <a:pos x="wd2" y="hd2"/>
                    </a:cxn>
                    <a:cxn ang="5400000">
                      <a:pos x="wd2" y="hd2"/>
                    </a:cxn>
                    <a:cxn ang="10800000">
                      <a:pos x="wd2" y="hd2"/>
                    </a:cxn>
                    <a:cxn ang="16200000">
                      <a:pos x="wd2" y="hd2"/>
                    </a:cxn>
                  </a:cxnLst>
                  <a:rect l="0" t="0" r="r" b="b"/>
                  <a:pathLst>
                    <a:path w="19704" h="19886" extrusionOk="0">
                      <a:moveTo>
                        <a:pt x="19464" y="8045"/>
                      </a:moveTo>
                      <a:cubicBezTo>
                        <a:pt x="20651" y="13430"/>
                        <a:pt x="17328" y="18648"/>
                        <a:pt x="11987" y="19714"/>
                      </a:cubicBezTo>
                      <a:cubicBezTo>
                        <a:pt x="6706" y="20724"/>
                        <a:pt x="1425" y="17189"/>
                        <a:pt x="238" y="11803"/>
                      </a:cubicBezTo>
                      <a:cubicBezTo>
                        <a:pt x="-949" y="6418"/>
                        <a:pt x="2433" y="1200"/>
                        <a:pt x="7715" y="190"/>
                      </a:cubicBezTo>
                      <a:cubicBezTo>
                        <a:pt x="13055" y="-876"/>
                        <a:pt x="18277" y="2659"/>
                        <a:pt x="19464" y="8045"/>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1" name="Freeform 103"/>
                <p:cNvSpPr/>
                <p:nvPr/>
              </p:nvSpPr>
              <p:spPr>
                <a:xfrm>
                  <a:off x="2096796" y="4063278"/>
                  <a:ext cx="554411" cy="807382"/>
                </a:xfrm>
                <a:custGeom>
                  <a:avLst/>
                  <a:gdLst/>
                  <a:ahLst/>
                  <a:cxnLst>
                    <a:cxn ang="0">
                      <a:pos x="wd2" y="hd2"/>
                    </a:cxn>
                    <a:cxn ang="5400000">
                      <a:pos x="wd2" y="hd2"/>
                    </a:cxn>
                    <a:cxn ang="10800000">
                      <a:pos x="wd2" y="hd2"/>
                    </a:cxn>
                    <a:cxn ang="16200000">
                      <a:pos x="wd2" y="hd2"/>
                    </a:cxn>
                  </a:cxnLst>
                  <a:rect l="0" t="0" r="r" b="b"/>
                  <a:pathLst>
                    <a:path w="20229" h="21311" extrusionOk="0">
                      <a:moveTo>
                        <a:pt x="2058" y="13575"/>
                      </a:moveTo>
                      <a:cubicBezTo>
                        <a:pt x="343" y="7633"/>
                        <a:pt x="5229" y="1877"/>
                        <a:pt x="12858" y="763"/>
                      </a:cubicBezTo>
                      <a:cubicBezTo>
                        <a:pt x="15429" y="392"/>
                        <a:pt x="17915" y="516"/>
                        <a:pt x="20229" y="1134"/>
                      </a:cubicBezTo>
                      <a:cubicBezTo>
                        <a:pt x="17486" y="144"/>
                        <a:pt x="14315" y="-289"/>
                        <a:pt x="11143" y="206"/>
                      </a:cubicBezTo>
                      <a:cubicBezTo>
                        <a:pt x="3515" y="1320"/>
                        <a:pt x="-1371" y="7076"/>
                        <a:pt x="343" y="13018"/>
                      </a:cubicBezTo>
                      <a:cubicBezTo>
                        <a:pt x="1458" y="17041"/>
                        <a:pt x="5315" y="20073"/>
                        <a:pt x="9943" y="21311"/>
                      </a:cubicBezTo>
                      <a:cubicBezTo>
                        <a:pt x="6086" y="19826"/>
                        <a:pt x="3086" y="17102"/>
                        <a:pt x="2058" y="13575"/>
                      </a:cubicBezTo>
                      <a:close/>
                    </a:path>
                  </a:pathLst>
                </a:custGeom>
                <a:solidFill>
                  <a:srgbClr val="D1EBFA"/>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2" name="Freeform 104"/>
                <p:cNvSpPr/>
                <p:nvPr/>
              </p:nvSpPr>
              <p:spPr>
                <a:xfrm>
                  <a:off x="2417863" y="4404610"/>
                  <a:ext cx="138992" cy="147939"/>
                </a:xfrm>
                <a:custGeom>
                  <a:avLst/>
                  <a:gdLst/>
                  <a:ahLst/>
                  <a:cxnLst>
                    <a:cxn ang="0">
                      <a:pos x="wd2" y="hd2"/>
                    </a:cxn>
                    <a:cxn ang="5400000">
                      <a:pos x="wd2" y="hd2"/>
                    </a:cxn>
                    <a:cxn ang="10800000">
                      <a:pos x="wd2" y="hd2"/>
                    </a:cxn>
                    <a:cxn ang="16200000">
                      <a:pos x="wd2" y="hd2"/>
                    </a:cxn>
                  </a:cxnLst>
                  <a:rect l="0" t="0" r="r" b="b"/>
                  <a:pathLst>
                    <a:path w="19743" h="19805" extrusionOk="0">
                      <a:moveTo>
                        <a:pt x="19450" y="8068"/>
                      </a:moveTo>
                      <a:cubicBezTo>
                        <a:pt x="20779" y="13390"/>
                        <a:pt x="17456" y="18712"/>
                        <a:pt x="12139" y="19651"/>
                      </a:cubicBezTo>
                      <a:cubicBezTo>
                        <a:pt x="6822" y="20590"/>
                        <a:pt x="1505" y="17147"/>
                        <a:pt x="176" y="11825"/>
                      </a:cubicBezTo>
                      <a:cubicBezTo>
                        <a:pt x="-821" y="6503"/>
                        <a:pt x="2502" y="1181"/>
                        <a:pt x="7819" y="242"/>
                      </a:cubicBezTo>
                      <a:cubicBezTo>
                        <a:pt x="13136" y="-1010"/>
                        <a:pt x="18453" y="2747"/>
                        <a:pt x="19450" y="8068"/>
                      </a:cubicBezTo>
                      <a:close/>
                    </a:path>
                  </a:pathLst>
                </a:custGeom>
                <a:solidFill>
                  <a:srgbClr val="0F303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3" name="Line 105"/>
                <p:cNvSpPr/>
                <p:nvPr/>
              </p:nvSpPr>
              <p:spPr>
                <a:xfrm flipH="1">
                  <a:off x="2587364" y="4123122"/>
                  <a:ext cx="4643" cy="20894"/>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4" name="Line 106"/>
                <p:cNvSpPr/>
                <p:nvPr/>
              </p:nvSpPr>
              <p:spPr>
                <a:xfrm flipH="1">
                  <a:off x="2380746" y="4811459"/>
                  <a:ext cx="6965" cy="22056"/>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5" name="Line 107"/>
                <p:cNvSpPr/>
                <p:nvPr/>
              </p:nvSpPr>
              <p:spPr>
                <a:xfrm flipH="1" flipV="1">
                  <a:off x="2804428" y="4594396"/>
                  <a:ext cx="20894" cy="6965"/>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6" name="Line 108"/>
                <p:cNvSpPr/>
                <p:nvPr/>
              </p:nvSpPr>
              <p:spPr>
                <a:xfrm flipH="1" flipV="1">
                  <a:off x="2150913" y="4355277"/>
                  <a:ext cx="20894" cy="6965"/>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7" name="Line 109"/>
                <p:cNvSpPr/>
                <p:nvPr/>
              </p:nvSpPr>
              <p:spPr>
                <a:xfrm>
                  <a:off x="2249578" y="4195089"/>
                  <a:ext cx="13929" cy="16252"/>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8" name="Line 110"/>
                <p:cNvSpPr/>
                <p:nvPr/>
              </p:nvSpPr>
              <p:spPr>
                <a:xfrm>
                  <a:off x="2712727" y="4746456"/>
                  <a:ext cx="13929" cy="16252"/>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69" name="Line 111"/>
                <p:cNvSpPr/>
                <p:nvPr/>
              </p:nvSpPr>
              <p:spPr>
                <a:xfrm flipV="1">
                  <a:off x="2226362" y="4711634"/>
                  <a:ext cx="16252" cy="13930"/>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0" name="Line 112"/>
                <p:cNvSpPr/>
                <p:nvPr/>
              </p:nvSpPr>
              <p:spPr>
                <a:xfrm flipV="1">
                  <a:off x="2731299" y="4233395"/>
                  <a:ext cx="16252" cy="13930"/>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1" name="Line 113"/>
                <p:cNvSpPr/>
                <p:nvPr/>
              </p:nvSpPr>
              <p:spPr>
                <a:xfrm flipV="1">
                  <a:off x="2143948" y="4544483"/>
                  <a:ext cx="18573" cy="4643"/>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2" name="Line 114"/>
                <p:cNvSpPr/>
                <p:nvPr/>
              </p:nvSpPr>
              <p:spPr>
                <a:xfrm flipV="1">
                  <a:off x="2811392" y="4406351"/>
                  <a:ext cx="20894" cy="4644"/>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3" name="Line 115"/>
                <p:cNvSpPr/>
                <p:nvPr/>
              </p:nvSpPr>
              <p:spPr>
                <a:xfrm flipH="1" flipV="1">
                  <a:off x="2559505" y="4825389"/>
                  <a:ext cx="4644" cy="22056"/>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4" name="Line 116"/>
                <p:cNvSpPr/>
                <p:nvPr/>
              </p:nvSpPr>
              <p:spPr>
                <a:xfrm flipH="1" flipV="1">
                  <a:off x="2412087" y="4108032"/>
                  <a:ext cx="4643" cy="24377"/>
                </a:xfrm>
                <a:prstGeom prst="line">
                  <a:avLst/>
                </a:prstGeom>
                <a:noFill/>
                <a:ln w="3175"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5" name="Line 117"/>
                <p:cNvSpPr/>
                <p:nvPr/>
              </p:nvSpPr>
              <p:spPr>
                <a:xfrm>
                  <a:off x="2423694" y="4185803"/>
                  <a:ext cx="65004" cy="295998"/>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6" name="Line 118"/>
                <p:cNvSpPr/>
                <p:nvPr/>
              </p:nvSpPr>
              <p:spPr>
                <a:xfrm flipH="1" flipV="1">
                  <a:off x="2481733" y="4477158"/>
                  <a:ext cx="153223" cy="179920"/>
                </a:xfrm>
                <a:prstGeom prst="line">
                  <a:avLst/>
                </a:prstGeom>
                <a:noFill/>
                <a:ln w="25400" cap="rnd">
                  <a:solidFill>
                    <a:srgbClr val="0F303F"/>
                  </a:solidFill>
                  <a:prstDash val="solid"/>
                  <a:round/>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7" name="Freeform 119"/>
                <p:cNvSpPr/>
                <p:nvPr/>
              </p:nvSpPr>
              <p:spPr>
                <a:xfrm>
                  <a:off x="2443745" y="4433460"/>
                  <a:ext cx="86423" cy="90878"/>
                </a:xfrm>
                <a:custGeom>
                  <a:avLst/>
                  <a:gdLst/>
                  <a:ahLst/>
                  <a:cxnLst>
                    <a:cxn ang="0">
                      <a:pos x="wd2" y="hd2"/>
                    </a:cxn>
                    <a:cxn ang="5400000">
                      <a:pos x="wd2" y="hd2"/>
                    </a:cxn>
                    <a:cxn ang="10800000">
                      <a:pos x="wd2" y="hd2"/>
                    </a:cxn>
                    <a:cxn ang="16200000">
                      <a:pos x="wd2" y="hd2"/>
                    </a:cxn>
                  </a:cxnLst>
                  <a:rect l="0" t="0" r="r" b="b"/>
                  <a:pathLst>
                    <a:path w="19854" h="19895" extrusionOk="0">
                      <a:moveTo>
                        <a:pt x="19647" y="7890"/>
                      </a:moveTo>
                      <a:cubicBezTo>
                        <a:pt x="20727" y="13547"/>
                        <a:pt x="17487" y="18690"/>
                        <a:pt x="12087" y="19718"/>
                      </a:cubicBezTo>
                      <a:cubicBezTo>
                        <a:pt x="6687" y="20747"/>
                        <a:pt x="1827" y="17147"/>
                        <a:pt x="207" y="12004"/>
                      </a:cubicBezTo>
                      <a:cubicBezTo>
                        <a:pt x="-873" y="6347"/>
                        <a:pt x="2367" y="1204"/>
                        <a:pt x="7767" y="176"/>
                      </a:cubicBezTo>
                      <a:cubicBezTo>
                        <a:pt x="13167" y="-853"/>
                        <a:pt x="18567" y="2747"/>
                        <a:pt x="19647" y="7890"/>
                      </a:cubicBezTo>
                      <a:close/>
                    </a:path>
                  </a:pathLst>
                </a:custGeom>
                <a:solidFill>
                  <a:srgbClr val="FFFFFF"/>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8" name="Freeform 120"/>
                <p:cNvSpPr/>
                <p:nvPr/>
              </p:nvSpPr>
              <p:spPr>
                <a:xfrm>
                  <a:off x="2465084" y="4454792"/>
                  <a:ext cx="43746" cy="45983"/>
                </a:xfrm>
                <a:custGeom>
                  <a:avLst/>
                  <a:gdLst/>
                  <a:ahLst/>
                  <a:cxnLst>
                    <a:cxn ang="0">
                      <a:pos x="wd2" y="hd2"/>
                    </a:cxn>
                    <a:cxn ang="5400000">
                      <a:pos x="wd2" y="hd2"/>
                    </a:cxn>
                    <a:cxn ang="10800000">
                      <a:pos x="wd2" y="hd2"/>
                    </a:cxn>
                    <a:cxn ang="16200000">
                      <a:pos x="wd2" y="hd2"/>
                    </a:cxn>
                  </a:cxnLst>
                  <a:rect l="0" t="0" r="r" b="b"/>
                  <a:pathLst>
                    <a:path w="19854" h="19899" extrusionOk="0">
                      <a:moveTo>
                        <a:pt x="19647" y="8387"/>
                      </a:moveTo>
                      <a:cubicBezTo>
                        <a:pt x="20727" y="13530"/>
                        <a:pt x="17487" y="18673"/>
                        <a:pt x="12087" y="19701"/>
                      </a:cubicBezTo>
                      <a:cubicBezTo>
                        <a:pt x="6687" y="20730"/>
                        <a:pt x="2367" y="17644"/>
                        <a:pt x="207" y="12501"/>
                      </a:cubicBezTo>
                      <a:cubicBezTo>
                        <a:pt x="-873" y="6330"/>
                        <a:pt x="2367" y="1187"/>
                        <a:pt x="7767" y="159"/>
                      </a:cubicBezTo>
                      <a:cubicBezTo>
                        <a:pt x="13167" y="-870"/>
                        <a:pt x="18567" y="3244"/>
                        <a:pt x="19647" y="8387"/>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sp>
              <p:nvSpPr>
                <p:cNvPr id="479" name="Freeform 121"/>
                <p:cNvSpPr/>
                <p:nvPr/>
              </p:nvSpPr>
              <p:spPr>
                <a:xfrm>
                  <a:off x="2227826" y="4408672"/>
                  <a:ext cx="265515" cy="78365"/>
                </a:xfrm>
                <a:custGeom>
                  <a:avLst/>
                  <a:gdLst/>
                  <a:ahLst/>
                  <a:cxnLst>
                    <a:cxn ang="0">
                      <a:pos x="wd2" y="hd2"/>
                    </a:cxn>
                    <a:cxn ang="5400000">
                      <a:pos x="wd2" y="hd2"/>
                    </a:cxn>
                    <a:cxn ang="10800000">
                      <a:pos x="wd2" y="hd2"/>
                    </a:cxn>
                    <a:cxn ang="16200000">
                      <a:pos x="wd2" y="hd2"/>
                    </a:cxn>
                  </a:cxnLst>
                  <a:rect l="0" t="0" r="r" b="b"/>
                  <a:pathLst>
                    <a:path w="21482" h="21134" extrusionOk="0">
                      <a:moveTo>
                        <a:pt x="21103" y="15882"/>
                      </a:moveTo>
                      <a:cubicBezTo>
                        <a:pt x="21293" y="16518"/>
                        <a:pt x="21482" y="17788"/>
                        <a:pt x="21482" y="19059"/>
                      </a:cubicBezTo>
                      <a:cubicBezTo>
                        <a:pt x="21293" y="20329"/>
                        <a:pt x="20914" y="21600"/>
                        <a:pt x="20535" y="20965"/>
                      </a:cubicBezTo>
                      <a:cubicBezTo>
                        <a:pt x="640" y="5718"/>
                        <a:pt x="640" y="5718"/>
                        <a:pt x="640" y="5718"/>
                      </a:cubicBezTo>
                      <a:cubicBezTo>
                        <a:pt x="71" y="5082"/>
                        <a:pt x="-118" y="3812"/>
                        <a:pt x="71" y="2541"/>
                      </a:cubicBezTo>
                      <a:cubicBezTo>
                        <a:pt x="71" y="635"/>
                        <a:pt x="450" y="0"/>
                        <a:pt x="829" y="0"/>
                      </a:cubicBezTo>
                      <a:cubicBezTo>
                        <a:pt x="20724" y="15882"/>
                        <a:pt x="20724" y="15882"/>
                        <a:pt x="20724" y="15882"/>
                      </a:cubicBezTo>
                      <a:cubicBezTo>
                        <a:pt x="20914" y="15882"/>
                        <a:pt x="20914" y="15882"/>
                        <a:pt x="21103" y="15882"/>
                      </a:cubicBezTo>
                      <a:close/>
                    </a:path>
                  </a:pathLst>
                </a:custGeom>
                <a:solidFill>
                  <a:srgbClr val="F05661"/>
                </a:solidFill>
                <a:ln w="3175" cap="flat">
                  <a:noFill/>
                  <a:miter lim="400000"/>
                </a:ln>
                <a:effectLst/>
              </p:spPr>
              <p:txBody>
                <a:bodyPr wrap="square" lIns="53467" tIns="53467" rIns="53467" bIns="53467" numCol="1" anchor="t">
                  <a:noAutofit/>
                </a:bodyPr>
                <a:lstStyle/>
                <a:p>
                  <a:pPr algn="l" defTabSz="712893">
                    <a:defRPr sz="2600" b="0">
                      <a:latin typeface="Lato"/>
                      <a:ea typeface="Lato"/>
                      <a:cs typeface="Lato"/>
                      <a:sym typeface="Lato"/>
                    </a:defRPr>
                  </a:pPr>
                  <a:endParaRPr/>
                </a:p>
              </p:txBody>
            </p:sp>
          </p:grpSp>
        </p:grpSp>
        <p:grpSp>
          <p:nvGrpSpPr>
            <p:cNvPr id="484" name="Group"/>
            <p:cNvGrpSpPr/>
            <p:nvPr/>
          </p:nvGrpSpPr>
          <p:grpSpPr>
            <a:xfrm>
              <a:off x="4895329" y="0"/>
              <a:ext cx="3010731" cy="5155899"/>
              <a:chOff x="0" y="0"/>
              <a:chExt cx="3010729" cy="5155898"/>
            </a:xfrm>
          </p:grpSpPr>
          <p:sp>
            <p:nvSpPr>
              <p:cNvPr id="482" name="Rectangle 2"/>
              <p:cNvSpPr/>
              <p:nvPr/>
            </p:nvSpPr>
            <p:spPr>
              <a:xfrm>
                <a:off x="0" y="0"/>
                <a:ext cx="3010730" cy="5155899"/>
              </a:xfrm>
              <a:prstGeom prst="rect">
                <a:avLst/>
              </a:prstGeom>
              <a:solidFill>
                <a:srgbClr val="A3BE63"/>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483" name="TextBox 6"/>
              <p:cNvSpPr txBox="1"/>
              <p:nvPr/>
            </p:nvSpPr>
            <p:spPr>
              <a:xfrm>
                <a:off x="0" y="76716"/>
                <a:ext cx="3010730" cy="441365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425786">
                  <a:lnSpc>
                    <a:spcPct val="120000"/>
                  </a:lnSpc>
                  <a:defRPr sz="2000" b="0">
                    <a:solidFill>
                      <a:srgbClr val="FFFFFF"/>
                    </a:solidFill>
                    <a:latin typeface="Eurostile"/>
                    <a:ea typeface="Eurostile"/>
                    <a:cs typeface="Eurostile"/>
                    <a:sym typeface="Eurostile"/>
                  </a:defRPr>
                </a:lvl1pPr>
              </a:lstStyle>
              <a:p>
                <a:r>
                  <a:t>The Centralised School System enables the Schools to save their investments in financial and educational resources and expertise in effectively developing and implementing the model that usually only large schools can invest to reach a larger number of pupils with high quality education. </a:t>
                </a:r>
              </a:p>
            </p:txBody>
          </p:sp>
        </p:grpSp>
        <p:grpSp>
          <p:nvGrpSpPr>
            <p:cNvPr id="487" name="Group"/>
            <p:cNvGrpSpPr/>
            <p:nvPr/>
          </p:nvGrpSpPr>
          <p:grpSpPr>
            <a:xfrm>
              <a:off x="4801638" y="4669914"/>
              <a:ext cx="5694530" cy="1919713"/>
              <a:chOff x="0" y="0"/>
              <a:chExt cx="5694529" cy="1919712"/>
            </a:xfrm>
          </p:grpSpPr>
          <p:sp>
            <p:nvSpPr>
              <p:cNvPr id="485" name="Rectangle 4"/>
              <p:cNvSpPr/>
              <p:nvPr/>
            </p:nvSpPr>
            <p:spPr>
              <a:xfrm>
                <a:off x="92921" y="0"/>
                <a:ext cx="5601609" cy="1919713"/>
              </a:xfrm>
              <a:prstGeom prst="rect">
                <a:avLst/>
              </a:prstGeom>
              <a:solidFill>
                <a:srgbClr val="2A389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486" name="Parents save time and money on after school tuitons and coaching for their children.  C-suite benefits the students with well experienced and qualified teachers who establish the base for academic excellence at zero cost."/>
              <p:cNvSpPr txBox="1"/>
              <p:nvPr/>
            </p:nvSpPr>
            <p:spPr>
              <a:xfrm>
                <a:off x="0" y="46232"/>
                <a:ext cx="5419795" cy="1827249"/>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p>
                <a:pPr indent="359999" algn="just" defTabSz="501253">
                  <a:lnSpc>
                    <a:spcPct val="120000"/>
                  </a:lnSpc>
                  <a:spcBef>
                    <a:spcPts val="1000"/>
                  </a:spcBef>
                  <a:defRPr sz="2000" b="0" spc="-19">
                    <a:solidFill>
                      <a:srgbClr val="FFFFFF"/>
                    </a:solidFill>
                    <a:latin typeface="Eurostile"/>
                    <a:ea typeface="Eurostile"/>
                    <a:cs typeface="Eurostile"/>
                    <a:sym typeface="Eurostile"/>
                  </a:defRPr>
                </a:pPr>
                <a:r>
                  <a:t>Parents save time and money on after school tuitons and coaching for their children.  C-suite benefits the students with well experienced and qualified teachers who establish the base for academic excellence at zero cost.</a:t>
                </a:r>
              </a:p>
            </p:txBody>
          </p:sp>
        </p:grpSp>
      </p:grpSp>
      <p:sp>
        <p:nvSpPr>
          <p:cNvPr id="489" name="Rectangle 176"/>
          <p:cNvSpPr txBox="1"/>
          <p:nvPr/>
        </p:nvSpPr>
        <p:spPr>
          <a:xfrm rot="16200000">
            <a:off x="1203772" y="-998908"/>
            <a:ext cx="2499759" cy="44630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lvl1pPr algn="l" defTabSz="1425786">
              <a:lnSpc>
                <a:spcPct val="110000"/>
              </a:lnSpc>
              <a:defRPr sz="2900" b="0">
                <a:solidFill>
                  <a:srgbClr val="D9342C"/>
                </a:solidFill>
                <a:latin typeface="Eurostile"/>
                <a:ea typeface="Eurostile"/>
                <a:cs typeface="Eurostile"/>
                <a:sym typeface="Eurostile"/>
              </a:defRPr>
            </a:lvl1pPr>
          </a:lstStyle>
          <a:p>
            <a:r>
              <a:t>C-suite opens up the world of enchanting assets, expands it and allows you to improve your essence in so many ways.</a:t>
            </a:r>
          </a:p>
        </p:txBody>
      </p:sp>
      <p:sp>
        <p:nvSpPr>
          <p:cNvPr id="490" name="Save Time…"/>
          <p:cNvSpPr txBox="1"/>
          <p:nvPr/>
        </p:nvSpPr>
        <p:spPr>
          <a:xfrm rot="16200000">
            <a:off x="-546929" y="6564092"/>
            <a:ext cx="2863428" cy="158800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9703" tIns="29703" rIns="29703" bIns="29703" anchor="ctr">
            <a:spAutoFit/>
          </a:bodyPr>
          <a:lstStyle/>
          <a:p>
            <a:pPr algn="l" defTabSz="1425786">
              <a:lnSpc>
                <a:spcPct val="80000"/>
              </a:lnSpc>
              <a:defRPr sz="5800" b="0" spc="-348">
                <a:ln w="9525" cap="flat">
                  <a:solidFill>
                    <a:srgbClr val="FFE221"/>
                  </a:solidFill>
                  <a:prstDash val="solid"/>
                  <a:round/>
                </a:ln>
                <a:solidFill>
                  <a:srgbClr val="2A379A"/>
                </a:solidFill>
                <a:latin typeface="Bite Hard FX"/>
                <a:ea typeface="Bite Hard FX"/>
                <a:cs typeface="Bite Hard FX"/>
                <a:sym typeface="Bite Hard FX"/>
              </a:defRPr>
            </a:pPr>
            <a:r>
              <a:t>S</a:t>
            </a:r>
            <a:r>
              <a:rPr>
                <a:latin typeface="Gatsby Inline Grunge"/>
                <a:ea typeface="Gatsby Inline Grunge"/>
                <a:cs typeface="Gatsby Inline Grunge"/>
                <a:sym typeface="Gatsby Inline Grunge"/>
              </a:rPr>
              <a:t>ave </a:t>
            </a:r>
            <a:r>
              <a:t>T</a:t>
            </a:r>
            <a:r>
              <a:rPr>
                <a:latin typeface="Gatsby Inline Grunge"/>
                <a:ea typeface="Gatsby Inline Grunge"/>
                <a:cs typeface="Gatsby Inline Grunge"/>
                <a:sym typeface="Gatsby Inline Grunge"/>
              </a:rPr>
              <a:t>ime</a:t>
            </a:r>
          </a:p>
          <a:p>
            <a:pPr algn="l" defTabSz="1425786">
              <a:lnSpc>
                <a:spcPct val="80000"/>
              </a:lnSpc>
              <a:defRPr sz="5800" b="0" spc="-348">
                <a:ln w="9525" cap="flat">
                  <a:solidFill>
                    <a:srgbClr val="FFE221"/>
                  </a:solidFill>
                  <a:prstDash val="solid"/>
                  <a:round/>
                </a:ln>
                <a:solidFill>
                  <a:srgbClr val="2A379A"/>
                </a:solidFill>
                <a:latin typeface="Bite Hard FX"/>
                <a:ea typeface="Bite Hard FX"/>
                <a:cs typeface="Bite Hard FX"/>
                <a:sym typeface="Bite Hard FX"/>
              </a:defRPr>
            </a:pPr>
            <a:r>
              <a:rPr>
                <a:latin typeface="Gatsby Inline Grunge"/>
                <a:ea typeface="Gatsby Inline Grunge"/>
                <a:cs typeface="Gatsby Inline Grunge"/>
                <a:sym typeface="Gatsby Inline Grunge"/>
              </a:rPr>
              <a:t> </a:t>
            </a:r>
            <a:r>
              <a:t>&amp; M</a:t>
            </a:r>
            <a:r>
              <a:rPr>
                <a:latin typeface="Gatsby Inline Grunge"/>
                <a:ea typeface="Gatsby Inline Grunge"/>
                <a:cs typeface="Gatsby Inline Grunge"/>
                <a:sym typeface="Gatsby Inline Grunge"/>
              </a:rPr>
              <a:t>oney</a:t>
            </a:r>
          </a:p>
        </p:txBody>
      </p:sp>
      <p:sp>
        <p:nvSpPr>
          <p:cNvPr id="491" name="TextBox 5"/>
          <p:cNvSpPr txBox="1"/>
          <p:nvPr/>
        </p:nvSpPr>
        <p:spPr>
          <a:xfrm rot="16200000">
            <a:off x="143244" y="1940469"/>
            <a:ext cx="905423" cy="14785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lvl1pPr algn="l" defTabSz="712893">
              <a:defRPr sz="9000" i="1" spc="187">
                <a:solidFill>
                  <a:srgbClr val="2A379A"/>
                </a:solidFill>
                <a:latin typeface="Lato"/>
                <a:ea typeface="Lato"/>
                <a:cs typeface="Lato"/>
                <a:sym typeface="Lato"/>
              </a:defRPr>
            </a:lvl1pPr>
          </a:lstStyle>
          <a:p>
            <a:r>
              <a:t>“</a:t>
            </a:r>
          </a:p>
        </p:txBody>
      </p:sp>
      <p:sp>
        <p:nvSpPr>
          <p:cNvPr id="492" name="TextBox 14"/>
          <p:cNvSpPr txBox="1"/>
          <p:nvPr/>
        </p:nvSpPr>
        <p:spPr>
          <a:xfrm rot="16200000" flipH="1">
            <a:off x="4182602" y="-299844"/>
            <a:ext cx="723592" cy="14785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lvl1pPr algn="l" defTabSz="1425786">
              <a:lnSpc>
                <a:spcPct val="150000"/>
              </a:lnSpc>
              <a:defRPr sz="9000" spc="93">
                <a:solidFill>
                  <a:srgbClr val="2A379A"/>
                </a:solidFill>
                <a:latin typeface="Playfair Display"/>
                <a:ea typeface="Playfair Display"/>
                <a:cs typeface="Playfair Display"/>
                <a:sym typeface="Playfair Display"/>
              </a:defRPr>
            </a:lvl1pPr>
          </a:lstStyle>
          <a:p>
            <a:r>
              <a:t>“</a:t>
            </a:r>
          </a:p>
        </p:txBody>
      </p:sp>
      <p:grpSp>
        <p:nvGrpSpPr>
          <p:cNvPr id="495" name="Group"/>
          <p:cNvGrpSpPr/>
          <p:nvPr/>
        </p:nvGrpSpPr>
        <p:grpSpPr>
          <a:xfrm rot="16200000">
            <a:off x="4308284" y="569761"/>
            <a:ext cx="2499760" cy="1325696"/>
            <a:chOff x="0" y="195185"/>
            <a:chExt cx="2499758" cy="1325694"/>
          </a:xfrm>
        </p:grpSpPr>
        <p:sp>
          <p:nvSpPr>
            <p:cNvPr id="493" name="Dr Aperna Volluru"/>
            <p:cNvSpPr/>
            <p:nvPr/>
          </p:nvSpPr>
          <p:spPr>
            <a:xfrm>
              <a:off x="417472" y="195185"/>
              <a:ext cx="208228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spAutoFit/>
            </a:bodyPr>
            <a:lstStyle/>
            <a:p>
              <a:pPr algn="l" defTabSz="1901001">
                <a:lnSpc>
                  <a:spcPct val="90000"/>
                </a:lnSpc>
                <a:spcBef>
                  <a:spcPts val="3500"/>
                </a:spcBef>
                <a:defRPr sz="2000" b="0">
                  <a:solidFill>
                    <a:srgbClr val="2A379A"/>
                  </a:solidFill>
                  <a:latin typeface="Gatsby Inline Grunge"/>
                  <a:ea typeface="Gatsby Inline Grunge"/>
                  <a:cs typeface="Gatsby Inline Grunge"/>
                  <a:sym typeface="Gatsby Inline Grunge"/>
                </a:defRPr>
              </a:pPr>
              <a:r>
                <a:rPr>
                  <a:latin typeface="ENTRA Caps"/>
                  <a:ea typeface="ENTRA Caps"/>
                  <a:cs typeface="ENTRA Caps"/>
                  <a:sym typeface="ENTRA Caps"/>
                </a:rPr>
                <a:t>D</a:t>
              </a:r>
              <a:r>
                <a:t>r </a:t>
              </a:r>
              <a:r>
                <a:rPr>
                  <a:latin typeface="ENTRA Caps"/>
                  <a:ea typeface="ENTRA Caps"/>
                  <a:cs typeface="ENTRA Caps"/>
                  <a:sym typeface="ENTRA Caps"/>
                </a:rPr>
                <a:t>A</a:t>
              </a:r>
              <a:r>
                <a:t>perna </a:t>
              </a:r>
              <a:r>
                <a:rPr>
                  <a:latin typeface="ENTRA Caps"/>
                  <a:ea typeface="ENTRA Caps"/>
                  <a:cs typeface="ENTRA Caps"/>
                  <a:sym typeface="ENTRA Caps"/>
                </a:rPr>
                <a:t>V</a:t>
              </a:r>
              <a:r>
                <a:t>olluru</a:t>
              </a:r>
            </a:p>
          </p:txBody>
        </p:sp>
        <p:sp>
          <p:nvSpPr>
            <p:cNvPr id="494" name="k"/>
            <p:cNvSpPr/>
            <p:nvPr/>
          </p:nvSpPr>
          <p:spPr>
            <a:xfrm>
              <a:off x="0" y="250880"/>
              <a:ext cx="1270000" cy="1270001"/>
            </a:xfrm>
            <a:prstGeom prst="line">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9703" tIns="29703" rIns="29703" bIns="29703" numCol="1" anchor="ctr">
              <a:spAutoFit/>
            </a:bodyPr>
            <a:lstStyle>
              <a:lvl1pPr algn="l" defTabSz="1901001">
                <a:lnSpc>
                  <a:spcPct val="90000"/>
                </a:lnSpc>
                <a:spcBef>
                  <a:spcPts val="3500"/>
                </a:spcBef>
                <a:defRPr sz="3600" b="0">
                  <a:solidFill>
                    <a:srgbClr val="2A379A"/>
                  </a:solidFill>
                  <a:latin typeface="Roasttery Swashes"/>
                  <a:ea typeface="Roasttery Swashes"/>
                  <a:cs typeface="Roasttery Swashes"/>
                  <a:sym typeface="Roasttery Swashes"/>
                </a:defRPr>
              </a:lvl1pPr>
            </a:lstStyle>
            <a:p>
              <a:r>
                <a:t>k</a:t>
              </a:r>
            </a:p>
          </p:txBody>
        </p:sp>
      </p:grpSp>
      <p:grpSp>
        <p:nvGrpSpPr>
          <p:cNvPr id="535" name="Group"/>
          <p:cNvGrpSpPr/>
          <p:nvPr/>
        </p:nvGrpSpPr>
        <p:grpSpPr>
          <a:xfrm rot="16200000">
            <a:off x="6071816" y="1788406"/>
            <a:ext cx="10263797" cy="7120952"/>
            <a:chOff x="0" y="0"/>
            <a:chExt cx="10263796" cy="7120951"/>
          </a:xfrm>
        </p:grpSpPr>
        <p:sp>
          <p:nvSpPr>
            <p:cNvPr id="496" name="TextBox 30"/>
            <p:cNvSpPr/>
            <p:nvPr/>
          </p:nvSpPr>
          <p:spPr>
            <a:xfrm>
              <a:off x="612020" y="1015711"/>
              <a:ext cx="340176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spcBef>
                  <a:spcPts val="3500"/>
                </a:spcBef>
                <a:defRPr sz="2000" b="0" spc="79">
                  <a:solidFill>
                    <a:srgbClr val="534E3D"/>
                  </a:solidFill>
                  <a:latin typeface="Eurostile"/>
                  <a:ea typeface="Eurostile"/>
                  <a:cs typeface="Eurostile"/>
                  <a:sym typeface="Eurostile"/>
                </a:defRPr>
              </a:lvl1pPr>
            </a:lstStyle>
            <a:p>
              <a:r>
                <a:t>To provide the very best education for all and the highest level of support for our schools and staff.</a:t>
              </a:r>
            </a:p>
          </p:txBody>
        </p:sp>
        <p:sp>
          <p:nvSpPr>
            <p:cNvPr id="497" name="Rectangle 33"/>
            <p:cNvSpPr/>
            <p:nvPr/>
          </p:nvSpPr>
          <p:spPr>
            <a:xfrm>
              <a:off x="0" y="1338935"/>
              <a:ext cx="71021" cy="797163"/>
            </a:xfrm>
            <a:prstGeom prst="rect">
              <a:avLst/>
            </a:prstGeom>
            <a:solidFill>
              <a:srgbClr val="F5A82C"/>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nvGrpSpPr>
            <p:cNvPr id="508" name="Group"/>
            <p:cNvGrpSpPr/>
            <p:nvPr/>
          </p:nvGrpSpPr>
          <p:grpSpPr>
            <a:xfrm>
              <a:off x="4418811" y="276630"/>
              <a:ext cx="2108562" cy="2166816"/>
              <a:chOff x="0" y="0"/>
              <a:chExt cx="2108560" cy="2166814"/>
            </a:xfrm>
          </p:grpSpPr>
          <p:sp>
            <p:nvSpPr>
              <p:cNvPr id="498" name="Freeform 27"/>
              <p:cNvSpPr/>
              <p:nvPr/>
            </p:nvSpPr>
            <p:spPr>
              <a:xfrm>
                <a:off x="357222" y="651010"/>
                <a:ext cx="1396596" cy="864795"/>
              </a:xfrm>
              <a:custGeom>
                <a:avLst/>
                <a:gdLst/>
                <a:ahLst/>
                <a:cxnLst>
                  <a:cxn ang="0">
                    <a:pos x="wd2" y="hd2"/>
                  </a:cxn>
                  <a:cxn ang="5400000">
                    <a:pos x="wd2" y="hd2"/>
                  </a:cxn>
                  <a:cxn ang="10800000">
                    <a:pos x="wd2" y="hd2"/>
                  </a:cxn>
                  <a:cxn ang="16200000">
                    <a:pos x="wd2" y="hd2"/>
                  </a:cxn>
                </a:cxnLst>
                <a:rect l="0" t="0" r="r" b="b"/>
                <a:pathLst>
                  <a:path w="21370" h="21600" extrusionOk="0">
                    <a:moveTo>
                      <a:pt x="14400" y="17280"/>
                    </a:moveTo>
                    <a:cubicBezTo>
                      <a:pt x="16485" y="13905"/>
                      <a:pt x="16592" y="8325"/>
                      <a:pt x="14614" y="4725"/>
                    </a:cubicBezTo>
                    <a:cubicBezTo>
                      <a:pt x="16726" y="6570"/>
                      <a:pt x="18463" y="9405"/>
                      <a:pt x="19479" y="11295"/>
                    </a:cubicBezTo>
                    <a:cubicBezTo>
                      <a:pt x="18410" y="13050"/>
                      <a:pt x="16592" y="15660"/>
                      <a:pt x="14400" y="17280"/>
                    </a:cubicBezTo>
                    <a:close/>
                    <a:moveTo>
                      <a:pt x="3894" y="8010"/>
                    </a:moveTo>
                    <a:cubicBezTo>
                      <a:pt x="4776" y="6750"/>
                      <a:pt x="5712" y="5670"/>
                      <a:pt x="6728" y="4770"/>
                    </a:cubicBezTo>
                    <a:cubicBezTo>
                      <a:pt x="4776" y="8370"/>
                      <a:pt x="4883" y="13905"/>
                      <a:pt x="6968" y="17280"/>
                    </a:cubicBezTo>
                    <a:cubicBezTo>
                      <a:pt x="4776" y="15660"/>
                      <a:pt x="2932" y="13050"/>
                      <a:pt x="1889" y="11295"/>
                    </a:cubicBezTo>
                    <a:cubicBezTo>
                      <a:pt x="2504" y="10125"/>
                      <a:pt x="3172" y="9045"/>
                      <a:pt x="3894" y="8010"/>
                    </a:cubicBezTo>
                    <a:close/>
                    <a:moveTo>
                      <a:pt x="10684" y="18000"/>
                    </a:moveTo>
                    <a:cubicBezTo>
                      <a:pt x="8332" y="18000"/>
                      <a:pt x="6407" y="14760"/>
                      <a:pt x="6407" y="10800"/>
                    </a:cubicBezTo>
                    <a:cubicBezTo>
                      <a:pt x="6407" y="6840"/>
                      <a:pt x="8332" y="3600"/>
                      <a:pt x="10684" y="3600"/>
                    </a:cubicBezTo>
                    <a:cubicBezTo>
                      <a:pt x="13036" y="3600"/>
                      <a:pt x="14961" y="6840"/>
                      <a:pt x="14961" y="10800"/>
                    </a:cubicBezTo>
                    <a:cubicBezTo>
                      <a:pt x="14961" y="14760"/>
                      <a:pt x="13036" y="18000"/>
                      <a:pt x="10684" y="18000"/>
                    </a:cubicBezTo>
                    <a:close/>
                    <a:moveTo>
                      <a:pt x="21083" y="10035"/>
                    </a:moveTo>
                    <a:cubicBezTo>
                      <a:pt x="19533" y="6975"/>
                      <a:pt x="15469" y="0"/>
                      <a:pt x="10684" y="0"/>
                    </a:cubicBezTo>
                    <a:cubicBezTo>
                      <a:pt x="5899" y="0"/>
                      <a:pt x="1835" y="6975"/>
                      <a:pt x="285" y="10035"/>
                    </a:cubicBezTo>
                    <a:cubicBezTo>
                      <a:pt x="-116" y="10845"/>
                      <a:pt x="-89" y="11970"/>
                      <a:pt x="338" y="12735"/>
                    </a:cubicBezTo>
                    <a:cubicBezTo>
                      <a:pt x="1916" y="15525"/>
                      <a:pt x="5952" y="21600"/>
                      <a:pt x="10684" y="21600"/>
                    </a:cubicBezTo>
                    <a:cubicBezTo>
                      <a:pt x="15416" y="21600"/>
                      <a:pt x="19452" y="15525"/>
                      <a:pt x="21056" y="12735"/>
                    </a:cubicBezTo>
                    <a:cubicBezTo>
                      <a:pt x="21457" y="12015"/>
                      <a:pt x="21484" y="10845"/>
                      <a:pt x="21083" y="10035"/>
                    </a:cubicBezTo>
                    <a:close/>
                  </a:path>
                </a:pathLst>
              </a:custGeom>
              <a:solidFill>
                <a:srgbClr val="FFFFFF"/>
              </a:solidFill>
              <a:ln w="38100" cap="flat">
                <a:solidFill>
                  <a:srgbClr val="008FCE"/>
                </a:solidFill>
                <a:prstDash val="solid"/>
                <a:miter lim="400000"/>
              </a:ln>
              <a:effectLst/>
            </p:spPr>
            <p:txBody>
              <a:bodyPr wrap="square" lIns="53467" tIns="53467" rIns="53467" bIns="53467" numCol="1" anchor="ctr">
                <a:noAutofit/>
              </a:bodyPr>
              <a:lstStyle/>
              <a:p>
                <a:pPr algn="l" defTabSz="1425786">
                  <a:defRPr sz="2600" b="0">
                    <a:latin typeface="Calibri"/>
                    <a:ea typeface="Calibri"/>
                    <a:cs typeface="Calibri"/>
                    <a:sym typeface="Calibri"/>
                  </a:defRPr>
                </a:pPr>
                <a:endParaRPr/>
              </a:p>
            </p:txBody>
          </p:sp>
          <p:sp>
            <p:nvSpPr>
              <p:cNvPr id="499" name="Freeform 28"/>
              <p:cNvSpPr/>
              <p:nvPr/>
            </p:nvSpPr>
            <p:spPr>
              <a:xfrm>
                <a:off x="880722" y="903242"/>
                <a:ext cx="349405" cy="360332"/>
              </a:xfrm>
              <a:prstGeom prst="ellipse">
                <a:avLst/>
              </a:prstGeom>
              <a:solidFill>
                <a:srgbClr val="FFFFFF"/>
              </a:solidFill>
              <a:ln w="38100" cap="flat">
                <a:solidFill>
                  <a:srgbClr val="008FCE"/>
                </a:solidFill>
                <a:prstDash val="solid"/>
                <a:miter lim="400000"/>
              </a:ln>
              <a:effectLst/>
            </p:spPr>
            <p:txBody>
              <a:bodyPr wrap="square" lIns="53467" tIns="53467" rIns="53467" bIns="53467" numCol="1" anchor="ctr">
                <a:noAutofit/>
              </a:bodyPr>
              <a:lstStyle/>
              <a:p>
                <a:pPr algn="l" defTabSz="1425786">
                  <a:defRPr sz="2600" b="0">
                    <a:latin typeface="Calibri"/>
                    <a:ea typeface="Calibri"/>
                    <a:cs typeface="Calibri"/>
                    <a:sym typeface="Calibri"/>
                  </a:defRPr>
                </a:pPr>
                <a:endParaRPr/>
              </a:p>
            </p:txBody>
          </p:sp>
          <p:sp>
            <p:nvSpPr>
              <p:cNvPr id="500" name="Straight Connector 47"/>
              <p:cNvSpPr/>
              <p:nvPr/>
            </p:nvSpPr>
            <p:spPr>
              <a:xfrm flipV="1">
                <a:off x="22736" y="0"/>
                <a:ext cx="1" cy="545016"/>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1" name="Straight Connector 48"/>
              <p:cNvSpPr/>
              <p:nvPr/>
            </p:nvSpPr>
            <p:spPr>
              <a:xfrm>
                <a:off x="5646" y="16353"/>
                <a:ext cx="528490"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2" name="Straight Connector 59"/>
              <p:cNvSpPr/>
              <p:nvPr/>
            </p:nvSpPr>
            <p:spPr>
              <a:xfrm flipV="1">
                <a:off x="2090538" y="0"/>
                <a:ext cx="1" cy="545016"/>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3" name="Straight Connector 60"/>
              <p:cNvSpPr/>
              <p:nvPr/>
            </p:nvSpPr>
            <p:spPr>
              <a:xfrm flipH="1" flipV="1">
                <a:off x="1574522" y="9614"/>
                <a:ext cx="528490"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4" name="Straight Connector 67"/>
              <p:cNvSpPr/>
              <p:nvPr/>
            </p:nvSpPr>
            <p:spPr>
              <a:xfrm>
                <a:off x="2090538" y="1621799"/>
                <a:ext cx="1" cy="545016"/>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5" name="Straight Connector 68"/>
              <p:cNvSpPr/>
              <p:nvPr/>
            </p:nvSpPr>
            <p:spPr>
              <a:xfrm flipH="1">
                <a:off x="1580071" y="2161045"/>
                <a:ext cx="528490"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6" name="Straight Connector 65"/>
              <p:cNvSpPr/>
              <p:nvPr/>
            </p:nvSpPr>
            <p:spPr>
              <a:xfrm flipH="1">
                <a:off x="17090" y="1616992"/>
                <a:ext cx="1" cy="545017"/>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07" name="Straight Connector 66"/>
              <p:cNvSpPr/>
              <p:nvPr/>
            </p:nvSpPr>
            <p:spPr>
              <a:xfrm>
                <a:off x="0" y="2144693"/>
                <a:ext cx="528490"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grpSp>
        <p:grpSp>
          <p:nvGrpSpPr>
            <p:cNvPr id="519" name="Group"/>
            <p:cNvGrpSpPr/>
            <p:nvPr/>
          </p:nvGrpSpPr>
          <p:grpSpPr>
            <a:xfrm>
              <a:off x="8095991" y="4709033"/>
              <a:ext cx="2167806" cy="2266777"/>
              <a:chOff x="0" y="0"/>
              <a:chExt cx="2167805" cy="2266776"/>
            </a:xfrm>
          </p:grpSpPr>
          <p:sp>
            <p:nvSpPr>
              <p:cNvPr id="509" name="Freeform 12"/>
              <p:cNvSpPr/>
              <p:nvPr/>
            </p:nvSpPr>
            <p:spPr>
              <a:xfrm>
                <a:off x="960471" y="998367"/>
                <a:ext cx="253175" cy="263563"/>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10800" y="5400"/>
                    </a:moveTo>
                    <a:cubicBezTo>
                      <a:pt x="7818" y="5400"/>
                      <a:pt x="5400" y="7818"/>
                      <a:pt x="5400" y="10800"/>
                    </a:cubicBezTo>
                    <a:cubicBezTo>
                      <a:pt x="5400" y="13782"/>
                      <a:pt x="7818" y="16200"/>
                      <a:pt x="10800" y="16200"/>
                    </a:cubicBezTo>
                    <a:cubicBezTo>
                      <a:pt x="13782" y="16200"/>
                      <a:pt x="16200" y="13782"/>
                      <a:pt x="16200" y="10800"/>
                    </a:cubicBezTo>
                    <a:cubicBezTo>
                      <a:pt x="16200" y="7818"/>
                      <a:pt x="13782" y="5400"/>
                      <a:pt x="10800" y="5400"/>
                    </a:cubicBezTo>
                    <a:close/>
                  </a:path>
                </a:pathLst>
              </a:custGeom>
              <a:solidFill>
                <a:srgbClr val="008FCE"/>
              </a:solidFill>
              <a:ln w="38100" cap="flat">
                <a:solidFill>
                  <a:srgbClr val="008FCE"/>
                </a:solidFill>
                <a:prstDash val="solid"/>
                <a:miter lim="400000"/>
              </a:ln>
              <a:effectLst/>
            </p:spPr>
            <p:txBody>
              <a:bodyPr wrap="square" lIns="53467" tIns="53467" rIns="53467" bIns="53467" numCol="1" anchor="ctr">
                <a:noAutofit/>
              </a:bodyPr>
              <a:lstStyle/>
              <a:p>
                <a:pPr algn="l" defTabSz="1425786">
                  <a:defRPr sz="2600" b="0">
                    <a:latin typeface="Calibri"/>
                    <a:ea typeface="Calibri"/>
                    <a:cs typeface="Calibri"/>
                    <a:sym typeface="Calibri"/>
                  </a:defRPr>
                </a:pPr>
                <a:endParaRPr/>
              </a:p>
            </p:txBody>
          </p:sp>
          <p:sp>
            <p:nvSpPr>
              <p:cNvPr id="510" name="Freeform 13"/>
              <p:cNvSpPr/>
              <p:nvPr/>
            </p:nvSpPr>
            <p:spPr>
              <a:xfrm>
                <a:off x="438299" y="454771"/>
                <a:ext cx="1297520" cy="1350756"/>
              </a:xfrm>
              <a:custGeom>
                <a:avLst/>
                <a:gdLst/>
                <a:ahLst/>
                <a:cxnLst>
                  <a:cxn ang="0">
                    <a:pos x="wd2" y="hd2"/>
                  </a:cxn>
                  <a:cxn ang="5400000">
                    <a:pos x="wd2" y="hd2"/>
                  </a:cxn>
                  <a:cxn ang="10800000">
                    <a:pos x="wd2" y="hd2"/>
                  </a:cxn>
                  <a:cxn ang="16200000">
                    <a:pos x="wd2" y="hd2"/>
                  </a:cxn>
                </a:cxnLst>
                <a:rect l="0" t="0" r="r" b="b"/>
                <a:pathLst>
                  <a:path w="21600" h="21600" extrusionOk="0">
                    <a:moveTo>
                      <a:pt x="20020" y="10273"/>
                    </a:moveTo>
                    <a:cubicBezTo>
                      <a:pt x="19743" y="5591"/>
                      <a:pt x="16009" y="1857"/>
                      <a:pt x="11327" y="1580"/>
                    </a:cubicBezTo>
                    <a:lnTo>
                      <a:pt x="11327" y="0"/>
                    </a:lnTo>
                    <a:lnTo>
                      <a:pt x="10273" y="0"/>
                    </a:lnTo>
                    <a:lnTo>
                      <a:pt x="10273" y="1580"/>
                    </a:lnTo>
                    <a:cubicBezTo>
                      <a:pt x="5591" y="1857"/>
                      <a:pt x="1857" y="5591"/>
                      <a:pt x="1580" y="10273"/>
                    </a:cubicBezTo>
                    <a:lnTo>
                      <a:pt x="0" y="10273"/>
                    </a:lnTo>
                    <a:lnTo>
                      <a:pt x="0" y="11327"/>
                    </a:lnTo>
                    <a:lnTo>
                      <a:pt x="1580" y="11327"/>
                    </a:lnTo>
                    <a:cubicBezTo>
                      <a:pt x="1857" y="16009"/>
                      <a:pt x="5591" y="19743"/>
                      <a:pt x="10273" y="20020"/>
                    </a:cubicBezTo>
                    <a:lnTo>
                      <a:pt x="10273" y="21600"/>
                    </a:lnTo>
                    <a:lnTo>
                      <a:pt x="11327" y="21600"/>
                    </a:lnTo>
                    <a:lnTo>
                      <a:pt x="11327" y="20020"/>
                    </a:lnTo>
                    <a:cubicBezTo>
                      <a:pt x="16009" y="19743"/>
                      <a:pt x="19743" y="16009"/>
                      <a:pt x="20020" y="11327"/>
                    </a:cubicBezTo>
                    <a:lnTo>
                      <a:pt x="21600" y="11327"/>
                    </a:lnTo>
                    <a:lnTo>
                      <a:pt x="21600" y="10273"/>
                    </a:lnTo>
                    <a:close/>
                    <a:moveTo>
                      <a:pt x="16110" y="11327"/>
                    </a:moveTo>
                    <a:cubicBezTo>
                      <a:pt x="15857" y="13857"/>
                      <a:pt x="13857" y="15857"/>
                      <a:pt x="11327" y="16110"/>
                    </a:cubicBezTo>
                    <a:lnTo>
                      <a:pt x="11327" y="13961"/>
                    </a:lnTo>
                    <a:lnTo>
                      <a:pt x="10273" y="13961"/>
                    </a:lnTo>
                    <a:lnTo>
                      <a:pt x="10273" y="16110"/>
                    </a:lnTo>
                    <a:cubicBezTo>
                      <a:pt x="7743" y="15857"/>
                      <a:pt x="5743" y="13857"/>
                      <a:pt x="5490" y="11327"/>
                    </a:cubicBezTo>
                    <a:lnTo>
                      <a:pt x="7639" y="11327"/>
                    </a:lnTo>
                    <a:lnTo>
                      <a:pt x="7639" y="10273"/>
                    </a:lnTo>
                    <a:lnTo>
                      <a:pt x="5490" y="10273"/>
                    </a:lnTo>
                    <a:cubicBezTo>
                      <a:pt x="5743" y="7743"/>
                      <a:pt x="7743" y="5743"/>
                      <a:pt x="10273" y="5490"/>
                    </a:cubicBezTo>
                    <a:lnTo>
                      <a:pt x="10273" y="7639"/>
                    </a:lnTo>
                    <a:lnTo>
                      <a:pt x="11327" y="7639"/>
                    </a:lnTo>
                    <a:lnTo>
                      <a:pt x="11327" y="5490"/>
                    </a:lnTo>
                    <a:cubicBezTo>
                      <a:pt x="13857" y="5743"/>
                      <a:pt x="15857" y="7743"/>
                      <a:pt x="16110" y="10273"/>
                    </a:cubicBezTo>
                    <a:lnTo>
                      <a:pt x="13961" y="10273"/>
                    </a:lnTo>
                    <a:lnTo>
                      <a:pt x="13961" y="11327"/>
                    </a:lnTo>
                    <a:close/>
                    <a:moveTo>
                      <a:pt x="10273" y="3161"/>
                    </a:moveTo>
                    <a:lnTo>
                      <a:pt x="10273" y="4433"/>
                    </a:lnTo>
                    <a:cubicBezTo>
                      <a:pt x="7162" y="4695"/>
                      <a:pt x="4693" y="7162"/>
                      <a:pt x="4431" y="10273"/>
                    </a:cubicBezTo>
                    <a:lnTo>
                      <a:pt x="3161" y="10273"/>
                    </a:lnTo>
                    <a:cubicBezTo>
                      <a:pt x="3432" y="6463"/>
                      <a:pt x="6463" y="3432"/>
                      <a:pt x="10273" y="3161"/>
                    </a:cubicBezTo>
                    <a:close/>
                    <a:moveTo>
                      <a:pt x="3161" y="11327"/>
                    </a:moveTo>
                    <a:lnTo>
                      <a:pt x="4433" y="11327"/>
                    </a:lnTo>
                    <a:cubicBezTo>
                      <a:pt x="4695" y="14438"/>
                      <a:pt x="7162" y="16907"/>
                      <a:pt x="10273" y="17169"/>
                    </a:cubicBezTo>
                    <a:lnTo>
                      <a:pt x="10273" y="18439"/>
                    </a:lnTo>
                    <a:cubicBezTo>
                      <a:pt x="6463" y="18168"/>
                      <a:pt x="3432" y="15137"/>
                      <a:pt x="3161" y="11327"/>
                    </a:cubicBezTo>
                    <a:close/>
                    <a:moveTo>
                      <a:pt x="11327" y="18439"/>
                    </a:moveTo>
                    <a:lnTo>
                      <a:pt x="11327" y="17169"/>
                    </a:lnTo>
                    <a:cubicBezTo>
                      <a:pt x="14439" y="16908"/>
                      <a:pt x="16908" y="14439"/>
                      <a:pt x="17169" y="11327"/>
                    </a:cubicBezTo>
                    <a:lnTo>
                      <a:pt x="18439" y="11327"/>
                    </a:lnTo>
                    <a:cubicBezTo>
                      <a:pt x="18168" y="15137"/>
                      <a:pt x="15137" y="18168"/>
                      <a:pt x="11327" y="18439"/>
                    </a:cubicBezTo>
                    <a:close/>
                    <a:moveTo>
                      <a:pt x="17169" y="10273"/>
                    </a:moveTo>
                    <a:cubicBezTo>
                      <a:pt x="16908" y="7161"/>
                      <a:pt x="14439" y="4692"/>
                      <a:pt x="11327" y="4431"/>
                    </a:cubicBezTo>
                    <a:lnTo>
                      <a:pt x="11327" y="3161"/>
                    </a:lnTo>
                    <a:cubicBezTo>
                      <a:pt x="15137" y="3432"/>
                      <a:pt x="18168" y="6463"/>
                      <a:pt x="18439" y="10273"/>
                    </a:cubicBezTo>
                    <a:close/>
                  </a:path>
                </a:pathLst>
              </a:custGeom>
              <a:solidFill>
                <a:srgbClr val="008FCE"/>
              </a:solidFill>
              <a:ln w="3175" cap="flat">
                <a:solidFill>
                  <a:srgbClr val="008FCE"/>
                </a:solidFill>
                <a:prstDash val="solid"/>
                <a:miter lim="400000"/>
              </a:ln>
              <a:effectLst/>
            </p:spPr>
            <p:txBody>
              <a:bodyPr wrap="square" lIns="53467" tIns="53467" rIns="53467" bIns="53467" numCol="1" anchor="ctr">
                <a:noAutofit/>
              </a:bodyPr>
              <a:lstStyle/>
              <a:p>
                <a:pPr algn="l" defTabSz="1425786">
                  <a:defRPr sz="2600" b="0">
                    <a:latin typeface="Calibri"/>
                    <a:ea typeface="Calibri"/>
                    <a:cs typeface="Calibri"/>
                    <a:sym typeface="Calibri"/>
                  </a:defRPr>
                </a:pPr>
                <a:endParaRPr/>
              </a:p>
            </p:txBody>
          </p:sp>
          <p:sp>
            <p:nvSpPr>
              <p:cNvPr id="511" name="Straight Connector 48"/>
              <p:cNvSpPr/>
              <p:nvPr/>
            </p:nvSpPr>
            <p:spPr>
              <a:xfrm flipV="1">
                <a:off x="11960" y="0"/>
                <a:ext cx="1" cy="570159"/>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2" name="Straight Connector 49"/>
              <p:cNvSpPr/>
              <p:nvPr/>
            </p:nvSpPr>
            <p:spPr>
              <a:xfrm>
                <a:off x="5857" y="17076"/>
                <a:ext cx="547688"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3" name="Straight Connector 46"/>
              <p:cNvSpPr/>
              <p:nvPr/>
            </p:nvSpPr>
            <p:spPr>
              <a:xfrm flipV="1">
                <a:off x="2160729" y="5028"/>
                <a:ext cx="1" cy="570159"/>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4" name="Straight Connector 47"/>
              <p:cNvSpPr/>
              <p:nvPr/>
            </p:nvSpPr>
            <p:spPr>
              <a:xfrm flipH="1" flipV="1">
                <a:off x="1620117" y="10057"/>
                <a:ext cx="547689"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5" name="Straight Connector 42"/>
              <p:cNvSpPr/>
              <p:nvPr/>
            </p:nvSpPr>
            <p:spPr>
              <a:xfrm>
                <a:off x="2154878" y="1696617"/>
                <a:ext cx="1" cy="570160"/>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6" name="Straight Connector 43"/>
              <p:cNvSpPr/>
              <p:nvPr/>
            </p:nvSpPr>
            <p:spPr>
              <a:xfrm flipH="1">
                <a:off x="1614266" y="2248663"/>
                <a:ext cx="547688"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7" name="Straight Connector 40"/>
              <p:cNvSpPr/>
              <p:nvPr/>
            </p:nvSpPr>
            <p:spPr>
              <a:xfrm flipH="1">
                <a:off x="6109" y="1691589"/>
                <a:ext cx="1" cy="570160"/>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518" name="Straight Connector 41"/>
              <p:cNvSpPr/>
              <p:nvPr/>
            </p:nvSpPr>
            <p:spPr>
              <a:xfrm>
                <a:off x="0" y="2255712"/>
                <a:ext cx="547688" cy="1"/>
              </a:xfrm>
              <a:prstGeom prst="line">
                <a:avLst/>
              </a:prstGeom>
              <a:noFill/>
              <a:ln w="38100" cap="flat">
                <a:solidFill>
                  <a:srgbClr val="008FCE"/>
                </a:solidFill>
                <a:prstDash val="solid"/>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grpSp>
        <p:grpSp>
          <p:nvGrpSpPr>
            <p:cNvPr id="523" name="Group"/>
            <p:cNvGrpSpPr/>
            <p:nvPr/>
          </p:nvGrpSpPr>
          <p:grpSpPr>
            <a:xfrm>
              <a:off x="6612562" y="0"/>
              <a:ext cx="3443344" cy="2763833"/>
              <a:chOff x="0" y="0"/>
              <a:chExt cx="3443343" cy="2763832"/>
            </a:xfrm>
          </p:grpSpPr>
          <p:sp>
            <p:nvSpPr>
              <p:cNvPr id="520" name="Rectangle 3"/>
              <p:cNvSpPr/>
              <p:nvPr/>
            </p:nvSpPr>
            <p:spPr>
              <a:xfrm>
                <a:off x="0" y="0"/>
                <a:ext cx="3443344" cy="2763833"/>
              </a:xfrm>
              <a:prstGeom prst="rect">
                <a:avLst/>
              </a:prstGeom>
              <a:solidFill>
                <a:srgbClr val="2A389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521" name="TextBox 7"/>
              <p:cNvSpPr/>
              <p:nvPr/>
            </p:nvSpPr>
            <p:spPr>
              <a:xfrm>
                <a:off x="325212" y="154240"/>
                <a:ext cx="231425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50000"/>
                  </a:lnSpc>
                  <a:defRPr sz="3200" b="0" spc="66">
                    <a:solidFill>
                      <a:srgbClr val="FFFFFF"/>
                    </a:solidFill>
                    <a:latin typeface="Eurostile"/>
                    <a:ea typeface="Eurostile"/>
                    <a:cs typeface="Eurostile"/>
                    <a:sym typeface="Eurostile"/>
                  </a:defRPr>
                </a:lvl1pPr>
              </a:lstStyle>
              <a:p>
                <a:r>
                  <a:t>Our Mission</a:t>
                </a:r>
              </a:p>
            </p:txBody>
          </p:sp>
          <p:sp>
            <p:nvSpPr>
              <p:cNvPr id="522" name="TextBox 8"/>
              <p:cNvSpPr/>
              <p:nvPr/>
            </p:nvSpPr>
            <p:spPr>
              <a:xfrm>
                <a:off x="324305" y="809626"/>
                <a:ext cx="1270001" cy="1270001"/>
              </a:xfrm>
              <a:prstGeom prst="line">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467" tIns="53467" rIns="53467" bIns="53467" numCol="1" anchor="t">
                <a:spAutoFit/>
              </a:bodyPr>
              <a:lstStyle/>
              <a:p>
                <a:pPr algn="l" defTabSz="1425786">
                  <a:lnSpc>
                    <a:spcPct val="160000"/>
                  </a:lnSpc>
                  <a:defRPr sz="2800" b="0" spc="392">
                    <a:solidFill>
                      <a:srgbClr val="FFFFFF"/>
                    </a:solidFill>
                    <a:latin typeface="Bite Hard Base"/>
                    <a:ea typeface="Bite Hard Base"/>
                    <a:cs typeface="Bite Hard Base"/>
                    <a:sym typeface="Bite Hard Base"/>
                  </a:defRPr>
                </a:pPr>
                <a:r>
                  <a:t>EDUCATION</a:t>
                </a:r>
              </a:p>
              <a:p>
                <a:pPr algn="l" defTabSz="1425786">
                  <a:lnSpc>
                    <a:spcPct val="160000"/>
                  </a:lnSpc>
                  <a:defRPr sz="2800" b="0" spc="392">
                    <a:solidFill>
                      <a:srgbClr val="FFFFFF"/>
                    </a:solidFill>
                    <a:latin typeface="Bite Hard Base"/>
                    <a:ea typeface="Bite Hard Base"/>
                    <a:cs typeface="Bite Hard Base"/>
                    <a:sym typeface="Bite Hard Base"/>
                  </a:defRPr>
                </a:pPr>
                <a:r>
                  <a:t>EXCELLENCE</a:t>
                </a:r>
              </a:p>
              <a:p>
                <a:pPr algn="l" defTabSz="1425786">
                  <a:lnSpc>
                    <a:spcPct val="160000"/>
                  </a:lnSpc>
                  <a:defRPr sz="2800" b="0" spc="392">
                    <a:solidFill>
                      <a:srgbClr val="FFFFFF"/>
                    </a:solidFill>
                    <a:latin typeface="Bite Hard Base"/>
                    <a:ea typeface="Bite Hard Base"/>
                    <a:cs typeface="Bite Hard Base"/>
                    <a:sym typeface="Bite Hard Base"/>
                  </a:defRPr>
                </a:pPr>
                <a:r>
                  <a:t>EVERYWHERE</a:t>
                </a:r>
              </a:p>
            </p:txBody>
          </p:sp>
        </p:grpSp>
        <p:grpSp>
          <p:nvGrpSpPr>
            <p:cNvPr id="527" name="Group"/>
            <p:cNvGrpSpPr/>
            <p:nvPr/>
          </p:nvGrpSpPr>
          <p:grpSpPr>
            <a:xfrm>
              <a:off x="5311534" y="4563891"/>
              <a:ext cx="2676576" cy="2557061"/>
              <a:chOff x="0" y="0"/>
              <a:chExt cx="2676574" cy="2557060"/>
            </a:xfrm>
          </p:grpSpPr>
          <p:sp>
            <p:nvSpPr>
              <p:cNvPr id="524" name="Rectangle 4"/>
              <p:cNvSpPr/>
              <p:nvPr/>
            </p:nvSpPr>
            <p:spPr>
              <a:xfrm>
                <a:off x="-1" y="-1"/>
                <a:ext cx="2676576" cy="2557062"/>
              </a:xfrm>
              <a:prstGeom prst="rect">
                <a:avLst/>
              </a:prstGeom>
              <a:solidFill>
                <a:srgbClr val="FFE221"/>
              </a:solidFill>
              <a:ln w="3175" cap="flat">
                <a:noFill/>
                <a:miter lim="400000"/>
              </a:ln>
              <a:effectLst/>
            </p:spPr>
            <p:txBody>
              <a:bodyPr wrap="square" lIns="53467" tIns="53467" rIns="53467" bIns="53467" numCol="1" anchor="ctr">
                <a:noAutofit/>
              </a:bodyPr>
              <a:lstStyle/>
              <a:p>
                <a:pPr defTabSz="1425786">
                  <a:defRPr sz="2600" b="0">
                    <a:solidFill>
                      <a:srgbClr val="FFB02D"/>
                    </a:solidFill>
                    <a:latin typeface="Calibri"/>
                    <a:ea typeface="Calibri"/>
                    <a:cs typeface="Calibri"/>
                    <a:sym typeface="Calibri"/>
                  </a:defRPr>
                </a:pPr>
                <a:endParaRPr/>
              </a:p>
            </p:txBody>
          </p:sp>
          <p:sp>
            <p:nvSpPr>
              <p:cNvPr id="525" name="TextBox 7"/>
              <p:cNvSpPr/>
              <p:nvPr/>
            </p:nvSpPr>
            <p:spPr>
              <a:xfrm>
                <a:off x="169385" y="347675"/>
                <a:ext cx="210128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50000"/>
                  </a:lnSpc>
                  <a:defRPr sz="3200" b="0" spc="66">
                    <a:solidFill>
                      <a:srgbClr val="0073BA"/>
                    </a:solidFill>
                    <a:latin typeface="Eurostile"/>
                    <a:ea typeface="Eurostile"/>
                    <a:cs typeface="Eurostile"/>
                    <a:sym typeface="Eurostile"/>
                  </a:defRPr>
                </a:lvl1pPr>
              </a:lstStyle>
              <a:p>
                <a:r>
                  <a:t>Our Vision</a:t>
                </a:r>
              </a:p>
            </p:txBody>
          </p:sp>
          <p:sp>
            <p:nvSpPr>
              <p:cNvPr id="526" name="TextBox 8"/>
              <p:cNvSpPr/>
              <p:nvPr/>
            </p:nvSpPr>
            <p:spPr>
              <a:xfrm>
                <a:off x="169385" y="1107485"/>
                <a:ext cx="1270001" cy="1270001"/>
              </a:xfrm>
              <a:prstGeom prst="line">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467" tIns="53467" rIns="53467" bIns="53467" numCol="1" anchor="t">
                <a:spAutoFit/>
              </a:bodyPr>
              <a:lstStyle/>
              <a:p>
                <a:pPr algn="l" defTabSz="1425786">
                  <a:lnSpc>
                    <a:spcPct val="160000"/>
                  </a:lnSpc>
                  <a:defRPr sz="2800" b="0" spc="392">
                    <a:solidFill>
                      <a:srgbClr val="0073BA"/>
                    </a:solidFill>
                    <a:latin typeface="Bite Hard Base"/>
                    <a:ea typeface="Bite Hard Base"/>
                    <a:cs typeface="Bite Hard Base"/>
                    <a:sym typeface="Bite Hard Base"/>
                  </a:defRPr>
                </a:pPr>
                <a:r>
                  <a:t>FORESIGHT</a:t>
                </a:r>
              </a:p>
              <a:p>
                <a:pPr algn="l" defTabSz="1425786">
                  <a:lnSpc>
                    <a:spcPct val="160000"/>
                  </a:lnSpc>
                  <a:defRPr sz="2800" b="0" spc="392">
                    <a:solidFill>
                      <a:srgbClr val="0073BA"/>
                    </a:solidFill>
                    <a:latin typeface="Bite Hard Base"/>
                    <a:ea typeface="Bite Hard Base"/>
                    <a:cs typeface="Bite Hard Base"/>
                    <a:sym typeface="Bite Hard Base"/>
                  </a:defRPr>
                </a:pPr>
                <a:r>
                  <a:t>EDUCATION</a:t>
                </a:r>
              </a:p>
            </p:txBody>
          </p:sp>
        </p:grpSp>
        <p:sp>
          <p:nvSpPr>
            <p:cNvPr id="528" name="Our Goal"/>
            <p:cNvSpPr/>
            <p:nvPr/>
          </p:nvSpPr>
          <p:spPr>
            <a:xfrm>
              <a:off x="406408" y="584265"/>
              <a:ext cx="381298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spAutoFit/>
            </a:bodyPr>
            <a:lstStyle/>
            <a:p>
              <a:pPr algn="l" defTabSz="1425786">
                <a:defRPr sz="7400" b="0" spc="296">
                  <a:ln w="9525" cap="flat">
                    <a:solidFill>
                      <a:srgbClr val="FFB02D"/>
                    </a:solidFill>
                    <a:prstDash val="solid"/>
                    <a:round/>
                  </a:ln>
                  <a:solidFill>
                    <a:srgbClr val="2A379A"/>
                  </a:solidFill>
                  <a:latin typeface="Bite Hard FX"/>
                  <a:ea typeface="Bite Hard FX"/>
                  <a:cs typeface="Bite Hard FX"/>
                  <a:sym typeface="Bite Hard FX"/>
                </a:defRPr>
              </a:pPr>
              <a:r>
                <a:t>O</a:t>
              </a:r>
              <a:r>
                <a:rPr>
                  <a:latin typeface="Gatsby Inline Grunge"/>
                  <a:ea typeface="Gatsby Inline Grunge"/>
                  <a:cs typeface="Gatsby Inline Grunge"/>
                  <a:sym typeface="Gatsby Inline Grunge"/>
                </a:rPr>
                <a:t>ur </a:t>
              </a:r>
              <a:r>
                <a:t>G</a:t>
              </a:r>
              <a:r>
                <a:rPr>
                  <a:latin typeface="Gatsby Inline Grunge"/>
                  <a:ea typeface="Gatsby Inline Grunge"/>
                  <a:cs typeface="Gatsby Inline Grunge"/>
                  <a:sym typeface="Gatsby Inline Grunge"/>
                </a:rPr>
                <a:t>oal</a:t>
              </a:r>
            </a:p>
          </p:txBody>
        </p:sp>
        <p:sp>
          <p:nvSpPr>
            <p:cNvPr id="529" name="TextBox 30"/>
            <p:cNvSpPr/>
            <p:nvPr/>
          </p:nvSpPr>
          <p:spPr>
            <a:xfrm>
              <a:off x="528477" y="3480205"/>
              <a:ext cx="356885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spcBef>
                  <a:spcPts val="3500"/>
                </a:spcBef>
                <a:defRPr sz="2000" b="0" spc="79">
                  <a:solidFill>
                    <a:srgbClr val="534E3D"/>
                  </a:solidFill>
                  <a:latin typeface="Eurostile"/>
                  <a:ea typeface="Eurostile"/>
                  <a:cs typeface="Eurostile"/>
                  <a:sym typeface="Eurostile"/>
                </a:defRPr>
              </a:lvl1pPr>
            </a:lstStyle>
            <a:p>
              <a:r>
                <a:t>The power of literacy can lift people out of ignorance.</a:t>
              </a:r>
            </a:p>
          </p:txBody>
        </p:sp>
        <p:sp>
          <p:nvSpPr>
            <p:cNvPr id="530" name="Rectangle 33"/>
            <p:cNvSpPr/>
            <p:nvPr/>
          </p:nvSpPr>
          <p:spPr>
            <a:xfrm>
              <a:off x="0" y="3469260"/>
              <a:ext cx="71021" cy="797163"/>
            </a:xfrm>
            <a:prstGeom prst="rect">
              <a:avLst/>
            </a:prstGeom>
            <a:solidFill>
              <a:srgbClr val="1EAD96"/>
            </a:solidFill>
            <a:ln w="3175" cap="flat">
              <a:noFill/>
              <a:miter lim="400000"/>
            </a:ln>
            <a:effectLst/>
          </p:spPr>
          <p:txBody>
            <a:bodyPr wrap="square" lIns="53467" tIns="53467" rIns="53467" bIns="53467" numCol="1" anchor="ctr">
              <a:noAutofit/>
            </a:bodyPr>
            <a:lstStyle/>
            <a:p>
              <a:pPr defTabSz="1425786">
                <a:defRPr sz="2600" b="0">
                  <a:solidFill>
                    <a:srgbClr val="1EAD96"/>
                  </a:solidFill>
                  <a:latin typeface="Calibri"/>
                  <a:ea typeface="Calibri"/>
                  <a:cs typeface="Calibri"/>
                  <a:sym typeface="Calibri"/>
                </a:defRPr>
              </a:pPr>
              <a:endParaRPr/>
            </a:p>
          </p:txBody>
        </p:sp>
        <p:sp>
          <p:nvSpPr>
            <p:cNvPr id="531" name="Our Belief"/>
            <p:cNvSpPr/>
            <p:nvPr/>
          </p:nvSpPr>
          <p:spPr>
            <a:xfrm>
              <a:off x="322866" y="3048760"/>
              <a:ext cx="435345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spAutoFit/>
            </a:bodyPr>
            <a:lstStyle/>
            <a:p>
              <a:pPr algn="l" defTabSz="1425786">
                <a:defRPr sz="7400" b="0" spc="296">
                  <a:ln w="9525" cap="flat">
                    <a:solidFill>
                      <a:srgbClr val="1EAD96"/>
                    </a:solidFill>
                    <a:prstDash val="solid"/>
                    <a:round/>
                  </a:ln>
                  <a:solidFill>
                    <a:srgbClr val="2A379A"/>
                  </a:solidFill>
                  <a:latin typeface="Bite Hard FX"/>
                  <a:ea typeface="Bite Hard FX"/>
                  <a:cs typeface="Bite Hard FX"/>
                  <a:sym typeface="Bite Hard FX"/>
                </a:defRPr>
              </a:pPr>
              <a:r>
                <a:t>O</a:t>
              </a:r>
              <a:r>
                <a:rPr>
                  <a:latin typeface="Gatsby Inline Grunge"/>
                  <a:ea typeface="Gatsby Inline Grunge"/>
                  <a:cs typeface="Gatsby Inline Grunge"/>
                  <a:sym typeface="Gatsby Inline Grunge"/>
                </a:rPr>
                <a:t>ur </a:t>
              </a:r>
              <a:r>
                <a:t>B</a:t>
              </a:r>
              <a:r>
                <a:rPr>
                  <a:latin typeface="Gatsby Inline Grunge"/>
                  <a:ea typeface="Gatsby Inline Grunge"/>
                  <a:cs typeface="Gatsby Inline Grunge"/>
                  <a:sym typeface="Gatsby Inline Grunge"/>
                </a:rPr>
                <a:t>elief</a:t>
              </a:r>
            </a:p>
          </p:txBody>
        </p:sp>
        <p:sp>
          <p:nvSpPr>
            <p:cNvPr id="532" name="TextBox 30"/>
            <p:cNvSpPr/>
            <p:nvPr/>
          </p:nvSpPr>
          <p:spPr>
            <a:xfrm>
              <a:off x="528477" y="5715802"/>
              <a:ext cx="322762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just" defTabSz="1901001">
                <a:spcBef>
                  <a:spcPts val="3500"/>
                </a:spcBef>
                <a:defRPr sz="2000" b="0" spc="79">
                  <a:solidFill>
                    <a:srgbClr val="534E3D"/>
                  </a:solidFill>
                  <a:latin typeface="Eurostile"/>
                  <a:ea typeface="Eurostile"/>
                  <a:cs typeface="Eurostile"/>
                  <a:sym typeface="Eurostile"/>
                </a:defRPr>
              </a:lvl1pPr>
            </a:lstStyle>
            <a:p>
              <a:r>
                <a:t>With C-suite steering schools, we ensure every school will have everything they need to reach their full potential.</a:t>
              </a:r>
            </a:p>
          </p:txBody>
        </p:sp>
        <p:sp>
          <p:nvSpPr>
            <p:cNvPr id="533" name="Rectangle 33"/>
            <p:cNvSpPr/>
            <p:nvPr/>
          </p:nvSpPr>
          <p:spPr>
            <a:xfrm>
              <a:off x="0" y="6206109"/>
              <a:ext cx="71021" cy="797163"/>
            </a:xfrm>
            <a:prstGeom prst="rect">
              <a:avLst/>
            </a:prstGeom>
            <a:solidFill>
              <a:srgbClr val="FFE221"/>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534" name="Our Promise"/>
            <p:cNvSpPr/>
            <p:nvPr/>
          </p:nvSpPr>
          <p:spPr>
            <a:xfrm>
              <a:off x="211477" y="5061576"/>
              <a:ext cx="507988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spAutoFit/>
            </a:bodyPr>
            <a:lstStyle/>
            <a:p>
              <a:pPr algn="l" defTabSz="1425786">
                <a:defRPr sz="7400" b="0" spc="296">
                  <a:ln w="9525" cap="flat">
                    <a:solidFill>
                      <a:srgbClr val="FFF056"/>
                    </a:solidFill>
                    <a:prstDash val="solid"/>
                    <a:round/>
                  </a:ln>
                  <a:solidFill>
                    <a:srgbClr val="2A379A"/>
                  </a:solidFill>
                  <a:latin typeface="Bite Hard FX"/>
                  <a:ea typeface="Bite Hard FX"/>
                  <a:cs typeface="Bite Hard FX"/>
                  <a:sym typeface="Bite Hard FX"/>
                </a:defRPr>
              </a:pPr>
              <a:r>
                <a:t>O</a:t>
              </a:r>
              <a:r>
                <a:rPr>
                  <a:latin typeface="Gatsby Inline Grunge"/>
                  <a:ea typeface="Gatsby Inline Grunge"/>
                  <a:cs typeface="Gatsby Inline Grunge"/>
                  <a:sym typeface="Gatsby Inline Grunge"/>
                </a:rPr>
                <a:t>ur </a:t>
              </a:r>
              <a:r>
                <a:t>P</a:t>
              </a:r>
              <a:r>
                <a:rPr>
                  <a:latin typeface="Gatsby Inline Grunge"/>
                  <a:ea typeface="Gatsby Inline Grunge"/>
                  <a:cs typeface="Gatsby Inline Grunge"/>
                  <a:sym typeface="Gatsby Inline Grunge"/>
                </a:rPr>
                <a:t>romise</a:t>
              </a:r>
            </a:p>
          </p:txBody>
        </p:sp>
      </p:grpSp>
      <p:grpSp>
        <p:nvGrpSpPr>
          <p:cNvPr id="554" name="Group"/>
          <p:cNvGrpSpPr/>
          <p:nvPr/>
        </p:nvGrpSpPr>
        <p:grpSpPr>
          <a:xfrm rot="16200000" flipH="1">
            <a:off x="9376469" y="990749"/>
            <a:ext cx="6453915" cy="4530203"/>
            <a:chOff x="0" y="0"/>
            <a:chExt cx="6453913" cy="4530202"/>
          </a:xfrm>
        </p:grpSpPr>
        <p:sp>
          <p:nvSpPr>
            <p:cNvPr id="536" name="Freeform 25"/>
            <p:cNvSpPr/>
            <p:nvPr/>
          </p:nvSpPr>
          <p:spPr>
            <a:xfrm rot="18799671" flipH="1">
              <a:off x="3881993" y="1401949"/>
              <a:ext cx="212107" cy="326872"/>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37" name="Freeform 20"/>
            <p:cNvSpPr/>
            <p:nvPr/>
          </p:nvSpPr>
          <p:spPr>
            <a:xfrm rot="19687073" flipH="1">
              <a:off x="3927353" y="634459"/>
              <a:ext cx="390836" cy="395072"/>
            </a:xfrm>
            <a:custGeom>
              <a:avLst/>
              <a:gdLst/>
              <a:ahLst/>
              <a:cxnLst>
                <a:cxn ang="0">
                  <a:pos x="wd2" y="hd2"/>
                </a:cxn>
                <a:cxn ang="5400000">
                  <a:pos x="wd2" y="hd2"/>
                </a:cxn>
                <a:cxn ang="10800000">
                  <a:pos x="wd2" y="hd2"/>
                </a:cxn>
                <a:cxn ang="16200000">
                  <a:pos x="wd2" y="hd2"/>
                </a:cxn>
              </a:cxnLst>
              <a:rect l="0" t="0" r="r" b="b"/>
              <a:pathLst>
                <a:path w="21563" h="21562" extrusionOk="0">
                  <a:moveTo>
                    <a:pt x="21461" y="8309"/>
                  </a:moveTo>
                  <a:cubicBezTo>
                    <a:pt x="21340" y="8189"/>
                    <a:pt x="21340" y="8189"/>
                    <a:pt x="21226" y="8182"/>
                  </a:cubicBezTo>
                  <a:cubicBezTo>
                    <a:pt x="21220" y="8068"/>
                    <a:pt x="21220" y="8068"/>
                    <a:pt x="21220" y="8068"/>
                  </a:cubicBezTo>
                  <a:cubicBezTo>
                    <a:pt x="15323" y="6250"/>
                    <a:pt x="15323" y="6250"/>
                    <a:pt x="15323" y="6250"/>
                  </a:cubicBezTo>
                  <a:cubicBezTo>
                    <a:pt x="13517" y="344"/>
                    <a:pt x="13517" y="344"/>
                    <a:pt x="13517" y="344"/>
                  </a:cubicBezTo>
                  <a:cubicBezTo>
                    <a:pt x="13403" y="337"/>
                    <a:pt x="13403" y="337"/>
                    <a:pt x="13403" y="337"/>
                  </a:cubicBezTo>
                  <a:cubicBezTo>
                    <a:pt x="13397" y="223"/>
                    <a:pt x="13397" y="223"/>
                    <a:pt x="13391" y="109"/>
                  </a:cubicBezTo>
                  <a:cubicBezTo>
                    <a:pt x="13156" y="-18"/>
                    <a:pt x="12814" y="-38"/>
                    <a:pt x="12707" y="70"/>
                  </a:cubicBezTo>
                  <a:cubicBezTo>
                    <a:pt x="1831" y="10937"/>
                    <a:pt x="1831" y="10937"/>
                    <a:pt x="1831" y="10937"/>
                  </a:cubicBezTo>
                  <a:cubicBezTo>
                    <a:pt x="1831" y="10937"/>
                    <a:pt x="1831" y="10937"/>
                    <a:pt x="1831" y="10937"/>
                  </a:cubicBezTo>
                  <a:cubicBezTo>
                    <a:pt x="1723" y="11045"/>
                    <a:pt x="1723" y="11045"/>
                    <a:pt x="1723" y="11045"/>
                  </a:cubicBezTo>
                  <a:cubicBezTo>
                    <a:pt x="1729" y="11159"/>
                    <a:pt x="1729" y="11159"/>
                    <a:pt x="1729" y="11159"/>
                  </a:cubicBezTo>
                  <a:cubicBezTo>
                    <a:pt x="1729" y="11159"/>
                    <a:pt x="1729" y="11159"/>
                    <a:pt x="1729" y="11159"/>
                  </a:cubicBezTo>
                  <a:cubicBezTo>
                    <a:pt x="0" y="20959"/>
                    <a:pt x="0" y="20959"/>
                    <a:pt x="0" y="20959"/>
                  </a:cubicBezTo>
                  <a:cubicBezTo>
                    <a:pt x="6" y="21073"/>
                    <a:pt x="19" y="21301"/>
                    <a:pt x="139" y="21422"/>
                  </a:cubicBezTo>
                  <a:cubicBezTo>
                    <a:pt x="260" y="21542"/>
                    <a:pt x="488" y="21555"/>
                    <a:pt x="602" y="21562"/>
                  </a:cubicBezTo>
                  <a:cubicBezTo>
                    <a:pt x="10395" y="19849"/>
                    <a:pt x="10395" y="19849"/>
                    <a:pt x="10395" y="19849"/>
                  </a:cubicBezTo>
                  <a:cubicBezTo>
                    <a:pt x="10395" y="19849"/>
                    <a:pt x="10395" y="19849"/>
                    <a:pt x="10395" y="19849"/>
                  </a:cubicBezTo>
                  <a:cubicBezTo>
                    <a:pt x="10395" y="19849"/>
                    <a:pt x="10509" y="19855"/>
                    <a:pt x="10509" y="19855"/>
                  </a:cubicBezTo>
                  <a:cubicBezTo>
                    <a:pt x="10509" y="19855"/>
                    <a:pt x="10509" y="19855"/>
                    <a:pt x="10616" y="19748"/>
                  </a:cubicBezTo>
                  <a:cubicBezTo>
                    <a:pt x="10616" y="19748"/>
                    <a:pt x="10616" y="19748"/>
                    <a:pt x="10616" y="19748"/>
                  </a:cubicBezTo>
                  <a:cubicBezTo>
                    <a:pt x="21492" y="8880"/>
                    <a:pt x="21492" y="8880"/>
                    <a:pt x="21492" y="8880"/>
                  </a:cubicBezTo>
                  <a:cubicBezTo>
                    <a:pt x="21600" y="8773"/>
                    <a:pt x="21581" y="8430"/>
                    <a:pt x="21461" y="8309"/>
                  </a:cubicBezTo>
                  <a:close/>
                  <a:moveTo>
                    <a:pt x="10224" y="18815"/>
                  </a:moveTo>
                  <a:cubicBezTo>
                    <a:pt x="9381" y="17970"/>
                    <a:pt x="9381" y="17970"/>
                    <a:pt x="9381" y="17970"/>
                  </a:cubicBezTo>
                  <a:cubicBezTo>
                    <a:pt x="6854" y="15435"/>
                    <a:pt x="6854" y="15435"/>
                    <a:pt x="6854" y="15435"/>
                  </a:cubicBezTo>
                  <a:cubicBezTo>
                    <a:pt x="15145" y="7150"/>
                    <a:pt x="15145" y="7150"/>
                    <a:pt x="15145" y="7150"/>
                  </a:cubicBezTo>
                  <a:cubicBezTo>
                    <a:pt x="20232" y="8694"/>
                    <a:pt x="20232" y="8694"/>
                    <a:pt x="20232" y="8694"/>
                  </a:cubicBezTo>
                  <a:lnTo>
                    <a:pt x="10224" y="18815"/>
                  </a:lnTo>
                  <a:close/>
                  <a:moveTo>
                    <a:pt x="12890" y="1332"/>
                  </a:moveTo>
                  <a:cubicBezTo>
                    <a:pt x="14423" y="6426"/>
                    <a:pt x="14423" y="6426"/>
                    <a:pt x="14423" y="6426"/>
                  </a:cubicBezTo>
                  <a:cubicBezTo>
                    <a:pt x="6132" y="14711"/>
                    <a:pt x="6132" y="14711"/>
                    <a:pt x="6132" y="14711"/>
                  </a:cubicBezTo>
                  <a:cubicBezTo>
                    <a:pt x="2762" y="11332"/>
                    <a:pt x="2762" y="11332"/>
                    <a:pt x="2762" y="11332"/>
                  </a:cubicBezTo>
                  <a:lnTo>
                    <a:pt x="12890" y="1332"/>
                  </a:lnTo>
                  <a:close/>
                  <a:moveTo>
                    <a:pt x="1533" y="17861"/>
                  </a:moveTo>
                  <a:cubicBezTo>
                    <a:pt x="3699" y="20033"/>
                    <a:pt x="3699" y="20033"/>
                    <a:pt x="3699" y="20033"/>
                  </a:cubicBezTo>
                  <a:cubicBezTo>
                    <a:pt x="1001" y="20561"/>
                    <a:pt x="1001" y="20561"/>
                    <a:pt x="1001" y="20561"/>
                  </a:cubicBezTo>
                  <a:lnTo>
                    <a:pt x="1533" y="17861"/>
                  </a:lnTo>
                  <a:close/>
                  <a:moveTo>
                    <a:pt x="4713" y="19864"/>
                  </a:moveTo>
                  <a:cubicBezTo>
                    <a:pt x="1704" y="16846"/>
                    <a:pt x="1704" y="16846"/>
                    <a:pt x="1704" y="16846"/>
                  </a:cubicBezTo>
                  <a:cubicBezTo>
                    <a:pt x="2470" y="12225"/>
                    <a:pt x="2470" y="12225"/>
                    <a:pt x="2470" y="12225"/>
                  </a:cubicBezTo>
                  <a:cubicBezTo>
                    <a:pt x="5954" y="15611"/>
                    <a:pt x="5954" y="15611"/>
                    <a:pt x="5954" y="15611"/>
                  </a:cubicBezTo>
                  <a:cubicBezTo>
                    <a:pt x="5961" y="15725"/>
                    <a:pt x="5961" y="15725"/>
                    <a:pt x="5961" y="15725"/>
                  </a:cubicBezTo>
                  <a:cubicBezTo>
                    <a:pt x="5961" y="15725"/>
                    <a:pt x="5961" y="15725"/>
                    <a:pt x="5961" y="15725"/>
                  </a:cubicBezTo>
                  <a:cubicBezTo>
                    <a:pt x="6803" y="16570"/>
                    <a:pt x="6803" y="16570"/>
                    <a:pt x="6803" y="16570"/>
                  </a:cubicBezTo>
                  <a:cubicBezTo>
                    <a:pt x="9330" y="19105"/>
                    <a:pt x="9330" y="19105"/>
                    <a:pt x="9330" y="19105"/>
                  </a:cubicBezTo>
                  <a:lnTo>
                    <a:pt x="4713" y="19864"/>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38" name="Freeform 31"/>
            <p:cNvSpPr/>
            <p:nvPr/>
          </p:nvSpPr>
          <p:spPr>
            <a:xfrm rot="18787073" flipH="1">
              <a:off x="6092168" y="3414100"/>
              <a:ext cx="305797"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39" name="Freeform 45"/>
            <p:cNvSpPr/>
            <p:nvPr/>
          </p:nvSpPr>
          <p:spPr>
            <a:xfrm rot="18392904" flipH="1">
              <a:off x="4643440" y="865409"/>
              <a:ext cx="553692" cy="518210"/>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0" name="Freeform 22"/>
            <p:cNvSpPr/>
            <p:nvPr/>
          </p:nvSpPr>
          <p:spPr>
            <a:xfrm rot="21159525" flipH="1">
              <a:off x="5424690" y="684297"/>
              <a:ext cx="257266" cy="180140"/>
            </a:xfrm>
            <a:custGeom>
              <a:avLst/>
              <a:gdLst/>
              <a:ahLst/>
              <a:cxnLst>
                <a:cxn ang="0">
                  <a:pos x="wd2" y="hd2"/>
                </a:cxn>
                <a:cxn ang="5400000">
                  <a:pos x="wd2" y="hd2"/>
                </a:cxn>
                <a:cxn ang="10800000">
                  <a:pos x="wd2" y="hd2"/>
                </a:cxn>
                <a:cxn ang="16200000">
                  <a:pos x="wd2" y="hd2"/>
                </a:cxn>
              </a:cxnLst>
              <a:rect l="0" t="0" r="r" b="b"/>
              <a:pathLst>
                <a:path w="21600" h="21600" extrusionOk="0">
                  <a:moveTo>
                    <a:pt x="21236" y="1702"/>
                  </a:moveTo>
                  <a:cubicBezTo>
                    <a:pt x="21211" y="489"/>
                    <a:pt x="21211" y="489"/>
                    <a:pt x="21211" y="489"/>
                  </a:cubicBezTo>
                  <a:cubicBezTo>
                    <a:pt x="11200" y="0"/>
                    <a:pt x="11200" y="0"/>
                    <a:pt x="11200" y="0"/>
                  </a:cubicBezTo>
                  <a:cubicBezTo>
                    <a:pt x="6773" y="18867"/>
                    <a:pt x="6773" y="18867"/>
                    <a:pt x="6773" y="18867"/>
                  </a:cubicBezTo>
                  <a:cubicBezTo>
                    <a:pt x="2214" y="7437"/>
                    <a:pt x="2214" y="7437"/>
                    <a:pt x="2214" y="7437"/>
                  </a:cubicBezTo>
                  <a:cubicBezTo>
                    <a:pt x="0" y="7328"/>
                    <a:pt x="0" y="7328"/>
                    <a:pt x="0" y="7328"/>
                  </a:cubicBezTo>
                  <a:cubicBezTo>
                    <a:pt x="25" y="8541"/>
                    <a:pt x="25" y="8541"/>
                    <a:pt x="25" y="8541"/>
                  </a:cubicBezTo>
                  <a:cubicBezTo>
                    <a:pt x="1757" y="8626"/>
                    <a:pt x="1757" y="8626"/>
                    <a:pt x="1757" y="8626"/>
                  </a:cubicBezTo>
                  <a:cubicBezTo>
                    <a:pt x="6924" y="21600"/>
                    <a:pt x="6924" y="21600"/>
                    <a:pt x="6924" y="21600"/>
                  </a:cubicBezTo>
                  <a:cubicBezTo>
                    <a:pt x="11802" y="1241"/>
                    <a:pt x="11802" y="1241"/>
                    <a:pt x="11802" y="1241"/>
                  </a:cubicBezTo>
                  <a:lnTo>
                    <a:pt x="21236" y="1702"/>
                  </a:lnTo>
                  <a:close/>
                  <a:moveTo>
                    <a:pt x="17656" y="10160"/>
                  </a:moveTo>
                  <a:cubicBezTo>
                    <a:pt x="14578" y="14856"/>
                    <a:pt x="14578" y="14856"/>
                    <a:pt x="14578" y="14856"/>
                  </a:cubicBezTo>
                  <a:cubicBezTo>
                    <a:pt x="11303" y="9849"/>
                    <a:pt x="11303" y="9849"/>
                    <a:pt x="11303" y="9849"/>
                  </a:cubicBezTo>
                  <a:cubicBezTo>
                    <a:pt x="10837" y="10584"/>
                    <a:pt x="10837" y="10584"/>
                    <a:pt x="10837" y="10584"/>
                  </a:cubicBezTo>
                  <a:cubicBezTo>
                    <a:pt x="14018" y="15737"/>
                    <a:pt x="14018" y="15737"/>
                    <a:pt x="14018" y="15737"/>
                  </a:cubicBezTo>
                  <a:cubicBezTo>
                    <a:pt x="11036" y="20438"/>
                    <a:pt x="11036" y="20438"/>
                    <a:pt x="11036" y="20438"/>
                  </a:cubicBezTo>
                  <a:cubicBezTo>
                    <a:pt x="11533" y="21219"/>
                    <a:pt x="11533" y="21219"/>
                    <a:pt x="11533" y="21219"/>
                  </a:cubicBezTo>
                  <a:cubicBezTo>
                    <a:pt x="14611" y="16523"/>
                    <a:pt x="14611" y="16523"/>
                    <a:pt x="14611" y="16523"/>
                  </a:cubicBezTo>
                  <a:cubicBezTo>
                    <a:pt x="17886" y="21529"/>
                    <a:pt x="17886" y="21529"/>
                    <a:pt x="17886" y="21529"/>
                  </a:cubicBezTo>
                  <a:cubicBezTo>
                    <a:pt x="18448" y="20800"/>
                    <a:pt x="18448" y="20800"/>
                    <a:pt x="18448" y="20800"/>
                  </a:cubicBezTo>
                  <a:cubicBezTo>
                    <a:pt x="15174" y="15793"/>
                    <a:pt x="15174" y="15793"/>
                    <a:pt x="15174" y="15793"/>
                  </a:cubicBezTo>
                  <a:cubicBezTo>
                    <a:pt x="18249" y="10946"/>
                    <a:pt x="18249" y="10946"/>
                    <a:pt x="18249" y="10946"/>
                  </a:cubicBezTo>
                  <a:lnTo>
                    <a:pt x="17656" y="10160"/>
                  </a:lnTo>
                  <a:close/>
                  <a:moveTo>
                    <a:pt x="20327" y="9078"/>
                  </a:moveTo>
                  <a:cubicBezTo>
                    <a:pt x="20517" y="8936"/>
                    <a:pt x="20796" y="8495"/>
                    <a:pt x="21076" y="8055"/>
                  </a:cubicBezTo>
                  <a:cubicBezTo>
                    <a:pt x="21355" y="7614"/>
                    <a:pt x="21536" y="7017"/>
                    <a:pt x="21523" y="6411"/>
                  </a:cubicBezTo>
                  <a:cubicBezTo>
                    <a:pt x="21511" y="5804"/>
                    <a:pt x="21409" y="5496"/>
                    <a:pt x="21114" y="5179"/>
                  </a:cubicBezTo>
                  <a:cubicBezTo>
                    <a:pt x="20915" y="4866"/>
                    <a:pt x="20626" y="4852"/>
                    <a:pt x="20338" y="4838"/>
                  </a:cubicBezTo>
                  <a:cubicBezTo>
                    <a:pt x="19952" y="4819"/>
                    <a:pt x="19760" y="4810"/>
                    <a:pt x="19570" y="4952"/>
                  </a:cubicBezTo>
                  <a:cubicBezTo>
                    <a:pt x="19477" y="5099"/>
                    <a:pt x="19288" y="5241"/>
                    <a:pt x="19195" y="5388"/>
                  </a:cubicBezTo>
                  <a:cubicBezTo>
                    <a:pt x="19595" y="6165"/>
                    <a:pt x="19595" y="6165"/>
                    <a:pt x="19595" y="6165"/>
                  </a:cubicBezTo>
                  <a:cubicBezTo>
                    <a:pt x="19781" y="5871"/>
                    <a:pt x="19971" y="5729"/>
                    <a:pt x="20260" y="5743"/>
                  </a:cubicBezTo>
                  <a:cubicBezTo>
                    <a:pt x="20548" y="5757"/>
                    <a:pt x="20744" y="5918"/>
                    <a:pt x="20846" y="6226"/>
                  </a:cubicBezTo>
                  <a:cubicBezTo>
                    <a:pt x="20946" y="6382"/>
                    <a:pt x="20952" y="6686"/>
                    <a:pt x="20859" y="6833"/>
                  </a:cubicBezTo>
                  <a:cubicBezTo>
                    <a:pt x="20769" y="7131"/>
                    <a:pt x="20585" y="7576"/>
                    <a:pt x="20116" y="8159"/>
                  </a:cubicBezTo>
                  <a:cubicBezTo>
                    <a:pt x="19743" y="8747"/>
                    <a:pt x="19461" y="9036"/>
                    <a:pt x="19268" y="9027"/>
                  </a:cubicBezTo>
                  <a:cubicBezTo>
                    <a:pt x="19290" y="10088"/>
                    <a:pt x="19290" y="10088"/>
                    <a:pt x="19290" y="10088"/>
                  </a:cubicBezTo>
                  <a:cubicBezTo>
                    <a:pt x="21600" y="10201"/>
                    <a:pt x="21600" y="10201"/>
                    <a:pt x="21600" y="10201"/>
                  </a:cubicBezTo>
                  <a:cubicBezTo>
                    <a:pt x="21579" y="9139"/>
                    <a:pt x="21579" y="9139"/>
                    <a:pt x="21579" y="9139"/>
                  </a:cubicBezTo>
                  <a:lnTo>
                    <a:pt x="20327" y="9078"/>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1" name="Freeform 42"/>
            <p:cNvSpPr/>
            <p:nvPr/>
          </p:nvSpPr>
          <p:spPr>
            <a:xfrm rot="21400069" flipH="1">
              <a:off x="5888942" y="1131840"/>
              <a:ext cx="321205" cy="360232"/>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2" name="Freeform 21"/>
            <p:cNvSpPr/>
            <p:nvPr/>
          </p:nvSpPr>
          <p:spPr>
            <a:xfrm rot="18551310" flipH="1">
              <a:off x="5480338" y="2754401"/>
              <a:ext cx="352071" cy="531598"/>
            </a:xfrm>
            <a:custGeom>
              <a:avLst/>
              <a:gdLst/>
              <a:ahLst/>
              <a:cxnLst>
                <a:cxn ang="0">
                  <a:pos x="wd2" y="hd2"/>
                </a:cxn>
                <a:cxn ang="5400000">
                  <a:pos x="wd2" y="hd2"/>
                </a:cxn>
                <a:cxn ang="10800000">
                  <a:pos x="wd2" y="hd2"/>
                </a:cxn>
                <a:cxn ang="16200000">
                  <a:pos x="wd2" y="hd2"/>
                </a:cxn>
              </a:cxnLst>
              <a:rect l="0" t="0" r="r" b="b"/>
              <a:pathLst>
                <a:path w="21586" h="21590" extrusionOk="0">
                  <a:moveTo>
                    <a:pt x="21571" y="21030"/>
                  </a:moveTo>
                  <a:cubicBezTo>
                    <a:pt x="19845" y="16441"/>
                    <a:pt x="19845" y="16441"/>
                    <a:pt x="19845" y="16441"/>
                  </a:cubicBezTo>
                  <a:cubicBezTo>
                    <a:pt x="19677" y="16242"/>
                    <a:pt x="19361" y="16136"/>
                    <a:pt x="19207" y="16131"/>
                  </a:cubicBezTo>
                  <a:cubicBezTo>
                    <a:pt x="15662" y="16016"/>
                    <a:pt x="15662" y="16016"/>
                    <a:pt x="15662" y="16016"/>
                  </a:cubicBezTo>
                  <a:cubicBezTo>
                    <a:pt x="15028" y="7508"/>
                    <a:pt x="15028" y="7508"/>
                    <a:pt x="15028" y="7508"/>
                  </a:cubicBezTo>
                  <a:cubicBezTo>
                    <a:pt x="18111" y="7607"/>
                    <a:pt x="18111" y="7607"/>
                    <a:pt x="18111" y="7607"/>
                  </a:cubicBezTo>
                  <a:cubicBezTo>
                    <a:pt x="18419" y="7617"/>
                    <a:pt x="18713" y="7434"/>
                    <a:pt x="18698" y="7241"/>
                  </a:cubicBezTo>
                  <a:cubicBezTo>
                    <a:pt x="18554" y="5307"/>
                    <a:pt x="18554" y="5307"/>
                    <a:pt x="18554" y="5307"/>
                  </a:cubicBezTo>
                  <a:cubicBezTo>
                    <a:pt x="18540" y="5114"/>
                    <a:pt x="18217" y="4910"/>
                    <a:pt x="17909" y="4900"/>
                  </a:cubicBezTo>
                  <a:cubicBezTo>
                    <a:pt x="1263" y="4362"/>
                    <a:pt x="1263" y="4362"/>
                    <a:pt x="1263" y="4362"/>
                  </a:cubicBezTo>
                  <a:cubicBezTo>
                    <a:pt x="955" y="4352"/>
                    <a:pt x="661" y="4535"/>
                    <a:pt x="675" y="4728"/>
                  </a:cubicBezTo>
                  <a:cubicBezTo>
                    <a:pt x="819" y="6662"/>
                    <a:pt x="819" y="6662"/>
                    <a:pt x="819" y="6662"/>
                  </a:cubicBezTo>
                  <a:cubicBezTo>
                    <a:pt x="834" y="6856"/>
                    <a:pt x="1156" y="7059"/>
                    <a:pt x="1465" y="7069"/>
                  </a:cubicBezTo>
                  <a:cubicBezTo>
                    <a:pt x="4547" y="7169"/>
                    <a:pt x="4547" y="7169"/>
                    <a:pt x="4547" y="7169"/>
                  </a:cubicBezTo>
                  <a:cubicBezTo>
                    <a:pt x="5181" y="15677"/>
                    <a:pt x="5181" y="15677"/>
                    <a:pt x="5181" y="15677"/>
                  </a:cubicBezTo>
                  <a:cubicBezTo>
                    <a:pt x="1636" y="15562"/>
                    <a:pt x="1636" y="15562"/>
                    <a:pt x="1636" y="15562"/>
                  </a:cubicBezTo>
                  <a:cubicBezTo>
                    <a:pt x="1328" y="15552"/>
                    <a:pt x="1181" y="15644"/>
                    <a:pt x="1041" y="15832"/>
                  </a:cubicBezTo>
                  <a:cubicBezTo>
                    <a:pt x="0" y="20428"/>
                    <a:pt x="0" y="20428"/>
                    <a:pt x="0" y="20428"/>
                  </a:cubicBezTo>
                  <a:cubicBezTo>
                    <a:pt x="7" y="20525"/>
                    <a:pt x="22" y="20718"/>
                    <a:pt x="183" y="20820"/>
                  </a:cubicBezTo>
                  <a:cubicBezTo>
                    <a:pt x="337" y="20825"/>
                    <a:pt x="498" y="20927"/>
                    <a:pt x="653" y="20932"/>
                  </a:cubicBezTo>
                  <a:cubicBezTo>
                    <a:pt x="20998" y="21590"/>
                    <a:pt x="20998" y="21590"/>
                    <a:pt x="20998" y="21590"/>
                  </a:cubicBezTo>
                  <a:cubicBezTo>
                    <a:pt x="20998" y="21590"/>
                    <a:pt x="20998" y="21590"/>
                    <a:pt x="20998" y="21590"/>
                  </a:cubicBezTo>
                  <a:cubicBezTo>
                    <a:pt x="21306" y="21600"/>
                    <a:pt x="21600" y="21417"/>
                    <a:pt x="21586" y="21223"/>
                  </a:cubicBezTo>
                  <a:cubicBezTo>
                    <a:pt x="21578" y="21127"/>
                    <a:pt x="21578" y="21127"/>
                    <a:pt x="21571" y="21030"/>
                  </a:cubicBezTo>
                  <a:close/>
                  <a:moveTo>
                    <a:pt x="2023" y="6315"/>
                  </a:moveTo>
                  <a:cubicBezTo>
                    <a:pt x="1937" y="5155"/>
                    <a:pt x="1937" y="5155"/>
                    <a:pt x="1937" y="5155"/>
                  </a:cubicBezTo>
                  <a:cubicBezTo>
                    <a:pt x="17350" y="5654"/>
                    <a:pt x="17350" y="5654"/>
                    <a:pt x="17350" y="5654"/>
                  </a:cubicBezTo>
                  <a:cubicBezTo>
                    <a:pt x="17437" y="6814"/>
                    <a:pt x="17437" y="6814"/>
                    <a:pt x="17437" y="6814"/>
                  </a:cubicBezTo>
                  <a:cubicBezTo>
                    <a:pt x="14354" y="6714"/>
                    <a:pt x="14354" y="6714"/>
                    <a:pt x="14354" y="6714"/>
                  </a:cubicBezTo>
                  <a:cubicBezTo>
                    <a:pt x="14046" y="6704"/>
                    <a:pt x="13752" y="6888"/>
                    <a:pt x="13766" y="7081"/>
                  </a:cubicBezTo>
                  <a:cubicBezTo>
                    <a:pt x="14429" y="15976"/>
                    <a:pt x="14429" y="15976"/>
                    <a:pt x="14429" y="15976"/>
                  </a:cubicBezTo>
                  <a:cubicBezTo>
                    <a:pt x="13196" y="15936"/>
                    <a:pt x="13196" y="15936"/>
                    <a:pt x="13196" y="15936"/>
                  </a:cubicBezTo>
                  <a:cubicBezTo>
                    <a:pt x="12533" y="7041"/>
                    <a:pt x="12533" y="7041"/>
                    <a:pt x="12533" y="7041"/>
                  </a:cubicBezTo>
                  <a:cubicBezTo>
                    <a:pt x="12519" y="6848"/>
                    <a:pt x="12196" y="6644"/>
                    <a:pt x="11888" y="6634"/>
                  </a:cubicBezTo>
                  <a:cubicBezTo>
                    <a:pt x="7572" y="6495"/>
                    <a:pt x="7572" y="6495"/>
                    <a:pt x="7572" y="6495"/>
                  </a:cubicBezTo>
                  <a:cubicBezTo>
                    <a:pt x="7264" y="6485"/>
                    <a:pt x="6970" y="6668"/>
                    <a:pt x="6984" y="6862"/>
                  </a:cubicBezTo>
                  <a:cubicBezTo>
                    <a:pt x="7647" y="15757"/>
                    <a:pt x="7647" y="15757"/>
                    <a:pt x="7647" y="15757"/>
                  </a:cubicBezTo>
                  <a:cubicBezTo>
                    <a:pt x="6414" y="15717"/>
                    <a:pt x="6414" y="15717"/>
                    <a:pt x="6414" y="15717"/>
                  </a:cubicBezTo>
                  <a:cubicBezTo>
                    <a:pt x="5751" y="6822"/>
                    <a:pt x="5751" y="6822"/>
                    <a:pt x="5751" y="6822"/>
                  </a:cubicBezTo>
                  <a:cubicBezTo>
                    <a:pt x="5737" y="6628"/>
                    <a:pt x="5414" y="6425"/>
                    <a:pt x="5106" y="6415"/>
                  </a:cubicBezTo>
                  <a:lnTo>
                    <a:pt x="2023" y="6315"/>
                  </a:lnTo>
                  <a:close/>
                  <a:moveTo>
                    <a:pt x="11329" y="7388"/>
                  </a:moveTo>
                  <a:cubicBezTo>
                    <a:pt x="11963" y="15896"/>
                    <a:pt x="11963" y="15896"/>
                    <a:pt x="11963" y="15896"/>
                  </a:cubicBezTo>
                  <a:cubicBezTo>
                    <a:pt x="8880" y="15797"/>
                    <a:pt x="8880" y="15797"/>
                    <a:pt x="8880" y="15797"/>
                  </a:cubicBezTo>
                  <a:cubicBezTo>
                    <a:pt x="8246" y="7288"/>
                    <a:pt x="8246" y="7288"/>
                    <a:pt x="8246" y="7288"/>
                  </a:cubicBezTo>
                  <a:lnTo>
                    <a:pt x="11329" y="7388"/>
                  </a:lnTo>
                  <a:close/>
                  <a:moveTo>
                    <a:pt x="1366" y="20183"/>
                  </a:moveTo>
                  <a:cubicBezTo>
                    <a:pt x="2310" y="16356"/>
                    <a:pt x="2310" y="16356"/>
                    <a:pt x="2310" y="16356"/>
                  </a:cubicBezTo>
                  <a:cubicBezTo>
                    <a:pt x="18648" y="16884"/>
                    <a:pt x="18648" y="16884"/>
                    <a:pt x="18648" y="16884"/>
                  </a:cubicBezTo>
                  <a:cubicBezTo>
                    <a:pt x="20170" y="20792"/>
                    <a:pt x="20170" y="20792"/>
                    <a:pt x="20170" y="20792"/>
                  </a:cubicBezTo>
                  <a:lnTo>
                    <a:pt x="1366" y="20183"/>
                  </a:lnTo>
                  <a:close/>
                  <a:moveTo>
                    <a:pt x="7833" y="3803"/>
                  </a:moveTo>
                  <a:cubicBezTo>
                    <a:pt x="9786" y="3191"/>
                    <a:pt x="9786" y="3191"/>
                    <a:pt x="9786" y="3191"/>
                  </a:cubicBezTo>
                  <a:cubicBezTo>
                    <a:pt x="11840" y="3932"/>
                    <a:pt x="11840" y="3932"/>
                    <a:pt x="11840" y="3932"/>
                  </a:cubicBezTo>
                  <a:cubicBezTo>
                    <a:pt x="11424" y="2472"/>
                    <a:pt x="11424" y="2472"/>
                    <a:pt x="11424" y="2472"/>
                  </a:cubicBezTo>
                  <a:cubicBezTo>
                    <a:pt x="12893" y="1555"/>
                    <a:pt x="12893" y="1555"/>
                    <a:pt x="12893" y="1555"/>
                  </a:cubicBezTo>
                  <a:cubicBezTo>
                    <a:pt x="10721" y="1292"/>
                    <a:pt x="10721" y="1292"/>
                    <a:pt x="10721" y="1292"/>
                  </a:cubicBezTo>
                  <a:cubicBezTo>
                    <a:pt x="9548" y="0"/>
                    <a:pt x="9548" y="0"/>
                    <a:pt x="9548" y="0"/>
                  </a:cubicBezTo>
                  <a:cubicBezTo>
                    <a:pt x="8563" y="1222"/>
                    <a:pt x="8563" y="1222"/>
                    <a:pt x="8563" y="1222"/>
                  </a:cubicBezTo>
                  <a:cubicBezTo>
                    <a:pt x="6420" y="1346"/>
                    <a:pt x="6420" y="1346"/>
                    <a:pt x="6420" y="1346"/>
                  </a:cubicBezTo>
                  <a:cubicBezTo>
                    <a:pt x="8033" y="2362"/>
                    <a:pt x="8033" y="2362"/>
                    <a:pt x="8033" y="2362"/>
                  </a:cubicBezTo>
                  <a:lnTo>
                    <a:pt x="7833" y="3803"/>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3" name="Freeform 35"/>
            <p:cNvSpPr/>
            <p:nvPr/>
          </p:nvSpPr>
          <p:spPr>
            <a:xfrm rot="19687073" flipH="1">
              <a:off x="1001398" y="1103247"/>
              <a:ext cx="406213" cy="413356"/>
            </a:xfrm>
            <a:custGeom>
              <a:avLst/>
              <a:gdLst/>
              <a:ahLst/>
              <a:cxnLst>
                <a:cxn ang="0">
                  <a:pos x="wd2" y="hd2"/>
                </a:cxn>
                <a:cxn ang="5400000">
                  <a:pos x="wd2" y="hd2"/>
                </a:cxn>
                <a:cxn ang="10800000">
                  <a:pos x="wd2" y="hd2"/>
                </a:cxn>
                <a:cxn ang="16200000">
                  <a:pos x="wd2" y="hd2"/>
                </a:cxn>
              </a:cxnLst>
              <a:rect l="0" t="0" r="r" b="b"/>
              <a:pathLst>
                <a:path w="20991" h="20979" extrusionOk="0">
                  <a:moveTo>
                    <a:pt x="9910" y="17"/>
                  </a:moveTo>
                  <a:cubicBezTo>
                    <a:pt x="4166" y="-310"/>
                    <a:pt x="-305" y="4153"/>
                    <a:pt x="16" y="9893"/>
                  </a:cubicBezTo>
                  <a:cubicBezTo>
                    <a:pt x="337" y="15632"/>
                    <a:pt x="5337" y="20635"/>
                    <a:pt x="11080" y="20963"/>
                  </a:cubicBezTo>
                  <a:cubicBezTo>
                    <a:pt x="16824" y="21290"/>
                    <a:pt x="21295" y="16827"/>
                    <a:pt x="20974" y="11087"/>
                  </a:cubicBezTo>
                  <a:cubicBezTo>
                    <a:pt x="20653" y="5348"/>
                    <a:pt x="15653" y="345"/>
                    <a:pt x="9910" y="17"/>
                  </a:cubicBezTo>
                  <a:close/>
                  <a:moveTo>
                    <a:pt x="11035" y="20157"/>
                  </a:moveTo>
                  <a:cubicBezTo>
                    <a:pt x="7206" y="19939"/>
                    <a:pt x="3752" y="17433"/>
                    <a:pt x="1960" y="14119"/>
                  </a:cubicBezTo>
                  <a:cubicBezTo>
                    <a:pt x="4646" y="11863"/>
                    <a:pt x="4646" y="11863"/>
                    <a:pt x="4646" y="11863"/>
                  </a:cubicBezTo>
                  <a:cubicBezTo>
                    <a:pt x="8593" y="14196"/>
                    <a:pt x="8593" y="14196"/>
                    <a:pt x="8593" y="14196"/>
                  </a:cubicBezTo>
                  <a:cubicBezTo>
                    <a:pt x="9213" y="9112"/>
                    <a:pt x="9213" y="9112"/>
                    <a:pt x="9213" y="9112"/>
                  </a:cubicBezTo>
                  <a:cubicBezTo>
                    <a:pt x="12532" y="7394"/>
                    <a:pt x="12532" y="7394"/>
                    <a:pt x="12532" y="7394"/>
                  </a:cubicBezTo>
                  <a:cubicBezTo>
                    <a:pt x="12089" y="6666"/>
                    <a:pt x="12089" y="6666"/>
                    <a:pt x="12089" y="6666"/>
                  </a:cubicBezTo>
                  <a:cubicBezTo>
                    <a:pt x="8373" y="8462"/>
                    <a:pt x="8373" y="8462"/>
                    <a:pt x="8373" y="8462"/>
                  </a:cubicBezTo>
                  <a:cubicBezTo>
                    <a:pt x="7921" y="12953"/>
                    <a:pt x="7921" y="12953"/>
                    <a:pt x="7921" y="12953"/>
                  </a:cubicBezTo>
                  <a:cubicBezTo>
                    <a:pt x="4489" y="10850"/>
                    <a:pt x="4489" y="10850"/>
                    <a:pt x="4489" y="10850"/>
                  </a:cubicBezTo>
                  <a:cubicBezTo>
                    <a:pt x="1612" y="13296"/>
                    <a:pt x="1612" y="13296"/>
                    <a:pt x="1612" y="13296"/>
                  </a:cubicBezTo>
                  <a:cubicBezTo>
                    <a:pt x="1153" y="12266"/>
                    <a:pt x="889" y="11147"/>
                    <a:pt x="822" y="9939"/>
                  </a:cubicBezTo>
                  <a:cubicBezTo>
                    <a:pt x="524" y="4602"/>
                    <a:pt x="4614" y="519"/>
                    <a:pt x="9955" y="823"/>
                  </a:cubicBezTo>
                  <a:cubicBezTo>
                    <a:pt x="15295" y="1127"/>
                    <a:pt x="19870" y="5704"/>
                    <a:pt x="20168" y="11041"/>
                  </a:cubicBezTo>
                  <a:cubicBezTo>
                    <a:pt x="20466" y="16378"/>
                    <a:pt x="16376" y="20461"/>
                    <a:pt x="11035" y="20157"/>
                  </a:cubicBezTo>
                  <a:close/>
                  <a:moveTo>
                    <a:pt x="8870" y="4776"/>
                  </a:moveTo>
                  <a:cubicBezTo>
                    <a:pt x="13768" y="6160"/>
                    <a:pt x="13768" y="6160"/>
                    <a:pt x="13768" y="6160"/>
                  </a:cubicBezTo>
                  <a:cubicBezTo>
                    <a:pt x="12550" y="11310"/>
                    <a:pt x="12550" y="11310"/>
                    <a:pt x="12550" y="11310"/>
                  </a:cubicBezTo>
                  <a:cubicBezTo>
                    <a:pt x="13367" y="11557"/>
                    <a:pt x="13367" y="11557"/>
                    <a:pt x="13367" y="11557"/>
                  </a:cubicBezTo>
                  <a:cubicBezTo>
                    <a:pt x="14742" y="5613"/>
                    <a:pt x="14742" y="5613"/>
                    <a:pt x="14742" y="5613"/>
                  </a:cubicBezTo>
                  <a:cubicBezTo>
                    <a:pt x="9026" y="3982"/>
                    <a:pt x="9026" y="3982"/>
                    <a:pt x="9026" y="3982"/>
                  </a:cubicBezTo>
                  <a:lnTo>
                    <a:pt x="8870" y="4776"/>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4" name="Freeform 49"/>
            <p:cNvSpPr/>
            <p:nvPr/>
          </p:nvSpPr>
          <p:spPr>
            <a:xfrm rot="20968354" flipH="1">
              <a:off x="2807717" y="253774"/>
              <a:ext cx="593284" cy="577654"/>
            </a:xfrm>
            <a:custGeom>
              <a:avLst/>
              <a:gdLst/>
              <a:ahLst/>
              <a:cxnLst>
                <a:cxn ang="0">
                  <a:pos x="wd2" y="hd2"/>
                </a:cxn>
                <a:cxn ang="5400000">
                  <a:pos x="wd2" y="hd2"/>
                </a:cxn>
                <a:cxn ang="10800000">
                  <a:pos x="wd2" y="hd2"/>
                </a:cxn>
                <a:cxn ang="16200000">
                  <a:pos x="wd2" y="hd2"/>
                </a:cxn>
              </a:cxnLst>
              <a:rect l="0" t="0" r="r" b="b"/>
              <a:pathLst>
                <a:path w="21600" h="21438" extrusionOk="0">
                  <a:moveTo>
                    <a:pt x="17679" y="17076"/>
                  </a:moveTo>
                  <a:cubicBezTo>
                    <a:pt x="21600" y="17544"/>
                    <a:pt x="21600" y="17544"/>
                    <a:pt x="21600" y="17544"/>
                  </a:cubicBezTo>
                  <a:cubicBezTo>
                    <a:pt x="17062" y="12499"/>
                    <a:pt x="17062" y="12499"/>
                    <a:pt x="17062" y="12499"/>
                  </a:cubicBezTo>
                  <a:cubicBezTo>
                    <a:pt x="17490" y="11378"/>
                    <a:pt x="17725" y="10043"/>
                    <a:pt x="17680" y="8696"/>
                  </a:cubicBezTo>
                  <a:cubicBezTo>
                    <a:pt x="17525" y="4034"/>
                    <a:pt x="14050" y="170"/>
                    <a:pt x="9953" y="6"/>
                  </a:cubicBezTo>
                  <a:cubicBezTo>
                    <a:pt x="5763" y="-162"/>
                    <a:pt x="2535" y="3433"/>
                    <a:pt x="2690" y="8095"/>
                  </a:cubicBezTo>
                  <a:cubicBezTo>
                    <a:pt x="2742" y="9648"/>
                    <a:pt x="3162" y="11114"/>
                    <a:pt x="3949" y="12387"/>
                  </a:cubicBezTo>
                  <a:cubicBezTo>
                    <a:pt x="0" y="16677"/>
                    <a:pt x="0" y="16677"/>
                    <a:pt x="0" y="16677"/>
                  </a:cubicBezTo>
                  <a:cubicBezTo>
                    <a:pt x="3900" y="16523"/>
                    <a:pt x="3900" y="16523"/>
                    <a:pt x="3900" y="16523"/>
                  </a:cubicBezTo>
                  <a:cubicBezTo>
                    <a:pt x="3765" y="20863"/>
                    <a:pt x="3765" y="20863"/>
                    <a:pt x="3765" y="20863"/>
                  </a:cubicBezTo>
                  <a:cubicBezTo>
                    <a:pt x="7979" y="16169"/>
                    <a:pt x="7979" y="16169"/>
                    <a:pt x="7979" y="16169"/>
                  </a:cubicBezTo>
                  <a:cubicBezTo>
                    <a:pt x="8735" y="16510"/>
                    <a:pt x="9579" y="16751"/>
                    <a:pt x="10510" y="16788"/>
                  </a:cubicBezTo>
                  <a:cubicBezTo>
                    <a:pt x="11535" y="16829"/>
                    <a:pt x="12548" y="16560"/>
                    <a:pt x="13372" y="16179"/>
                  </a:cubicBezTo>
                  <a:cubicBezTo>
                    <a:pt x="18103" y="21438"/>
                    <a:pt x="18103" y="21438"/>
                    <a:pt x="18103" y="21438"/>
                  </a:cubicBezTo>
                  <a:lnTo>
                    <a:pt x="17679" y="17076"/>
                  </a:lnTo>
                  <a:close/>
                  <a:moveTo>
                    <a:pt x="7224" y="15829"/>
                  </a:moveTo>
                  <a:cubicBezTo>
                    <a:pt x="4531" y="18721"/>
                    <a:pt x="4531" y="18721"/>
                    <a:pt x="4531" y="18721"/>
                  </a:cubicBezTo>
                  <a:cubicBezTo>
                    <a:pt x="4617" y="15724"/>
                    <a:pt x="4617" y="15724"/>
                    <a:pt x="4617" y="15724"/>
                  </a:cubicBezTo>
                  <a:cubicBezTo>
                    <a:pt x="1924" y="15823"/>
                    <a:pt x="1924" y="15823"/>
                    <a:pt x="1924" y="15823"/>
                  </a:cubicBezTo>
                  <a:cubicBezTo>
                    <a:pt x="4345" y="13127"/>
                    <a:pt x="4345" y="13127"/>
                    <a:pt x="4345" y="13127"/>
                  </a:cubicBezTo>
                  <a:cubicBezTo>
                    <a:pt x="4438" y="13131"/>
                    <a:pt x="4442" y="13234"/>
                    <a:pt x="4538" y="13341"/>
                  </a:cubicBezTo>
                  <a:cubicBezTo>
                    <a:pt x="4542" y="13445"/>
                    <a:pt x="4635" y="13449"/>
                    <a:pt x="4635" y="13449"/>
                  </a:cubicBezTo>
                  <a:cubicBezTo>
                    <a:pt x="4735" y="13660"/>
                    <a:pt x="4928" y="13874"/>
                    <a:pt x="5024" y="13982"/>
                  </a:cubicBezTo>
                  <a:cubicBezTo>
                    <a:pt x="5121" y="14089"/>
                    <a:pt x="5121" y="14089"/>
                    <a:pt x="5214" y="14093"/>
                  </a:cubicBezTo>
                  <a:cubicBezTo>
                    <a:pt x="5314" y="14304"/>
                    <a:pt x="5507" y="14518"/>
                    <a:pt x="5697" y="14629"/>
                  </a:cubicBezTo>
                  <a:cubicBezTo>
                    <a:pt x="5697" y="14629"/>
                    <a:pt x="5697" y="14629"/>
                    <a:pt x="5697" y="14629"/>
                  </a:cubicBezTo>
                  <a:cubicBezTo>
                    <a:pt x="5890" y="14844"/>
                    <a:pt x="5986" y="14951"/>
                    <a:pt x="6176" y="15062"/>
                  </a:cubicBezTo>
                  <a:cubicBezTo>
                    <a:pt x="6273" y="15170"/>
                    <a:pt x="6273" y="15170"/>
                    <a:pt x="6366" y="15174"/>
                  </a:cubicBezTo>
                  <a:cubicBezTo>
                    <a:pt x="6462" y="15281"/>
                    <a:pt x="6652" y="15392"/>
                    <a:pt x="6841" y="15503"/>
                  </a:cubicBezTo>
                  <a:cubicBezTo>
                    <a:pt x="6938" y="15610"/>
                    <a:pt x="6938" y="15610"/>
                    <a:pt x="7035" y="15718"/>
                  </a:cubicBezTo>
                  <a:cubicBezTo>
                    <a:pt x="7128" y="15721"/>
                    <a:pt x="7128" y="15721"/>
                    <a:pt x="7224" y="15829"/>
                  </a:cubicBezTo>
                  <a:close/>
                  <a:moveTo>
                    <a:pt x="7948" y="15237"/>
                  </a:moveTo>
                  <a:cubicBezTo>
                    <a:pt x="7855" y="15233"/>
                    <a:pt x="7666" y="15122"/>
                    <a:pt x="7573" y="15118"/>
                  </a:cubicBezTo>
                  <a:cubicBezTo>
                    <a:pt x="7476" y="15011"/>
                    <a:pt x="7476" y="15011"/>
                    <a:pt x="7383" y="15007"/>
                  </a:cubicBezTo>
                  <a:cubicBezTo>
                    <a:pt x="7286" y="14900"/>
                    <a:pt x="7193" y="14896"/>
                    <a:pt x="7097" y="14789"/>
                  </a:cubicBezTo>
                  <a:cubicBezTo>
                    <a:pt x="7000" y="14682"/>
                    <a:pt x="6907" y="14678"/>
                    <a:pt x="6811" y="14571"/>
                  </a:cubicBezTo>
                  <a:cubicBezTo>
                    <a:pt x="6717" y="14567"/>
                    <a:pt x="6714" y="14463"/>
                    <a:pt x="6621" y="14460"/>
                  </a:cubicBezTo>
                  <a:cubicBezTo>
                    <a:pt x="6431" y="14349"/>
                    <a:pt x="6238" y="14134"/>
                    <a:pt x="6142" y="14027"/>
                  </a:cubicBezTo>
                  <a:cubicBezTo>
                    <a:pt x="6048" y="14023"/>
                    <a:pt x="6045" y="13919"/>
                    <a:pt x="6045" y="13919"/>
                  </a:cubicBezTo>
                  <a:cubicBezTo>
                    <a:pt x="5949" y="13812"/>
                    <a:pt x="5759" y="13701"/>
                    <a:pt x="5662" y="13593"/>
                  </a:cubicBezTo>
                  <a:cubicBezTo>
                    <a:pt x="5659" y="13490"/>
                    <a:pt x="5566" y="13486"/>
                    <a:pt x="5469" y="13379"/>
                  </a:cubicBezTo>
                  <a:cubicBezTo>
                    <a:pt x="5466" y="13275"/>
                    <a:pt x="5369" y="13168"/>
                    <a:pt x="5273" y="13061"/>
                  </a:cubicBezTo>
                  <a:cubicBezTo>
                    <a:pt x="5176" y="12953"/>
                    <a:pt x="5176" y="12953"/>
                    <a:pt x="5080" y="12846"/>
                  </a:cubicBezTo>
                  <a:cubicBezTo>
                    <a:pt x="4983" y="12739"/>
                    <a:pt x="4980" y="12635"/>
                    <a:pt x="4883" y="12528"/>
                  </a:cubicBezTo>
                  <a:cubicBezTo>
                    <a:pt x="4787" y="12420"/>
                    <a:pt x="4787" y="12420"/>
                    <a:pt x="4690" y="12313"/>
                  </a:cubicBezTo>
                  <a:cubicBezTo>
                    <a:pt x="3997" y="11044"/>
                    <a:pt x="3483" y="9575"/>
                    <a:pt x="3435" y="8124"/>
                  </a:cubicBezTo>
                  <a:cubicBezTo>
                    <a:pt x="3297" y="3981"/>
                    <a:pt x="6256" y="685"/>
                    <a:pt x="9980" y="835"/>
                  </a:cubicBezTo>
                  <a:cubicBezTo>
                    <a:pt x="13705" y="984"/>
                    <a:pt x="16891" y="4526"/>
                    <a:pt x="17028" y="8670"/>
                  </a:cubicBezTo>
                  <a:cubicBezTo>
                    <a:pt x="17070" y="9913"/>
                    <a:pt x="16738" y="11141"/>
                    <a:pt x="16307" y="12158"/>
                  </a:cubicBezTo>
                  <a:cubicBezTo>
                    <a:pt x="16311" y="12262"/>
                    <a:pt x="16311" y="12262"/>
                    <a:pt x="16311" y="12262"/>
                  </a:cubicBezTo>
                  <a:cubicBezTo>
                    <a:pt x="16221" y="12362"/>
                    <a:pt x="16135" y="12565"/>
                    <a:pt x="16049" y="12769"/>
                  </a:cubicBezTo>
                  <a:cubicBezTo>
                    <a:pt x="15956" y="12765"/>
                    <a:pt x="15959" y="12869"/>
                    <a:pt x="15869" y="12968"/>
                  </a:cubicBezTo>
                  <a:cubicBezTo>
                    <a:pt x="15780" y="13068"/>
                    <a:pt x="15690" y="13168"/>
                    <a:pt x="15600" y="13268"/>
                  </a:cubicBezTo>
                  <a:cubicBezTo>
                    <a:pt x="15604" y="13372"/>
                    <a:pt x="15514" y="13472"/>
                    <a:pt x="15514" y="13472"/>
                  </a:cubicBezTo>
                  <a:cubicBezTo>
                    <a:pt x="15424" y="13571"/>
                    <a:pt x="15335" y="13671"/>
                    <a:pt x="15245" y="13771"/>
                  </a:cubicBezTo>
                  <a:cubicBezTo>
                    <a:pt x="15155" y="13871"/>
                    <a:pt x="15159" y="13975"/>
                    <a:pt x="15066" y="13971"/>
                  </a:cubicBezTo>
                  <a:cubicBezTo>
                    <a:pt x="14976" y="14071"/>
                    <a:pt x="14886" y="14171"/>
                    <a:pt x="14797" y="14270"/>
                  </a:cubicBezTo>
                  <a:cubicBezTo>
                    <a:pt x="14797" y="14270"/>
                    <a:pt x="14707" y="14370"/>
                    <a:pt x="14614" y="14366"/>
                  </a:cubicBezTo>
                  <a:cubicBezTo>
                    <a:pt x="14617" y="14470"/>
                    <a:pt x="14528" y="14570"/>
                    <a:pt x="14435" y="14566"/>
                  </a:cubicBezTo>
                  <a:cubicBezTo>
                    <a:pt x="14255" y="14766"/>
                    <a:pt x="13983" y="14962"/>
                    <a:pt x="13800" y="15058"/>
                  </a:cubicBezTo>
                  <a:cubicBezTo>
                    <a:pt x="13800" y="15058"/>
                    <a:pt x="13800" y="15058"/>
                    <a:pt x="13800" y="15058"/>
                  </a:cubicBezTo>
                  <a:cubicBezTo>
                    <a:pt x="13617" y="15154"/>
                    <a:pt x="13528" y="15254"/>
                    <a:pt x="13342" y="15247"/>
                  </a:cubicBezTo>
                  <a:cubicBezTo>
                    <a:pt x="13345" y="15350"/>
                    <a:pt x="13252" y="15346"/>
                    <a:pt x="13159" y="15343"/>
                  </a:cubicBezTo>
                  <a:cubicBezTo>
                    <a:pt x="13069" y="15443"/>
                    <a:pt x="13069" y="15443"/>
                    <a:pt x="13069" y="15443"/>
                  </a:cubicBezTo>
                  <a:cubicBezTo>
                    <a:pt x="12245" y="15823"/>
                    <a:pt x="11414" y="15997"/>
                    <a:pt x="10483" y="15959"/>
                  </a:cubicBezTo>
                  <a:cubicBezTo>
                    <a:pt x="9552" y="15922"/>
                    <a:pt x="8707" y="15681"/>
                    <a:pt x="7948" y="15237"/>
                  </a:cubicBezTo>
                  <a:close/>
                  <a:moveTo>
                    <a:pt x="14104" y="15794"/>
                  </a:moveTo>
                  <a:cubicBezTo>
                    <a:pt x="14104" y="15794"/>
                    <a:pt x="14197" y="15798"/>
                    <a:pt x="14197" y="15798"/>
                  </a:cubicBezTo>
                  <a:cubicBezTo>
                    <a:pt x="14379" y="15702"/>
                    <a:pt x="14469" y="15602"/>
                    <a:pt x="14559" y="15502"/>
                  </a:cubicBezTo>
                  <a:cubicBezTo>
                    <a:pt x="14652" y="15506"/>
                    <a:pt x="14648" y="15402"/>
                    <a:pt x="14742" y="15406"/>
                  </a:cubicBezTo>
                  <a:cubicBezTo>
                    <a:pt x="14924" y="15310"/>
                    <a:pt x="15014" y="15210"/>
                    <a:pt x="15104" y="15110"/>
                  </a:cubicBezTo>
                  <a:cubicBezTo>
                    <a:pt x="15193" y="15010"/>
                    <a:pt x="15193" y="15010"/>
                    <a:pt x="15193" y="15010"/>
                  </a:cubicBezTo>
                  <a:cubicBezTo>
                    <a:pt x="15373" y="14811"/>
                    <a:pt x="15555" y="14715"/>
                    <a:pt x="15642" y="14511"/>
                  </a:cubicBezTo>
                  <a:cubicBezTo>
                    <a:pt x="15735" y="14515"/>
                    <a:pt x="15735" y="14515"/>
                    <a:pt x="15731" y="14411"/>
                  </a:cubicBezTo>
                  <a:cubicBezTo>
                    <a:pt x="15914" y="14315"/>
                    <a:pt x="16000" y="14112"/>
                    <a:pt x="16180" y="13912"/>
                  </a:cubicBezTo>
                  <a:cubicBezTo>
                    <a:pt x="16180" y="13912"/>
                    <a:pt x="16180" y="13912"/>
                    <a:pt x="16180" y="13912"/>
                  </a:cubicBezTo>
                  <a:cubicBezTo>
                    <a:pt x="16359" y="13712"/>
                    <a:pt x="16445" y="13509"/>
                    <a:pt x="16535" y="13409"/>
                  </a:cubicBezTo>
                  <a:cubicBezTo>
                    <a:pt x="16531" y="13305"/>
                    <a:pt x="16624" y="13309"/>
                    <a:pt x="16621" y="13206"/>
                  </a:cubicBezTo>
                  <a:cubicBezTo>
                    <a:pt x="16621" y="13206"/>
                    <a:pt x="16621" y="13206"/>
                    <a:pt x="16621" y="13206"/>
                  </a:cubicBezTo>
                  <a:cubicBezTo>
                    <a:pt x="19614" y="16533"/>
                    <a:pt x="19614" y="16533"/>
                    <a:pt x="19614" y="16533"/>
                  </a:cubicBezTo>
                  <a:cubicBezTo>
                    <a:pt x="16907" y="16217"/>
                    <a:pt x="16907" y="16217"/>
                    <a:pt x="16907" y="16217"/>
                  </a:cubicBezTo>
                  <a:cubicBezTo>
                    <a:pt x="17193" y="19229"/>
                    <a:pt x="17193" y="19229"/>
                    <a:pt x="17193" y="19229"/>
                  </a:cubicBezTo>
                  <a:lnTo>
                    <a:pt x="14104" y="15794"/>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5" name="Freeform 52"/>
            <p:cNvSpPr/>
            <p:nvPr/>
          </p:nvSpPr>
          <p:spPr>
            <a:xfrm rot="18287690" flipH="1">
              <a:off x="4702386" y="83250"/>
              <a:ext cx="394945" cy="367588"/>
            </a:xfrm>
            <a:custGeom>
              <a:avLst/>
              <a:gdLst/>
              <a:ahLst/>
              <a:cxnLst>
                <a:cxn ang="0">
                  <a:pos x="wd2" y="hd2"/>
                </a:cxn>
                <a:cxn ang="5400000">
                  <a:pos x="wd2" y="hd2"/>
                </a:cxn>
                <a:cxn ang="10800000">
                  <a:pos x="wd2" y="hd2"/>
                </a:cxn>
                <a:cxn ang="16200000">
                  <a:pos x="wd2" y="hd2"/>
                </a:cxn>
              </a:cxnLst>
              <a:rect l="0" t="0" r="r" b="b"/>
              <a:pathLst>
                <a:path w="21137" h="21080" extrusionOk="0">
                  <a:moveTo>
                    <a:pt x="10131" y="11"/>
                  </a:moveTo>
                  <a:cubicBezTo>
                    <a:pt x="4334" y="-260"/>
                    <a:pt x="-231" y="4265"/>
                    <a:pt x="9" y="10046"/>
                  </a:cubicBezTo>
                  <a:cubicBezTo>
                    <a:pt x="250" y="15826"/>
                    <a:pt x="5209" y="20797"/>
                    <a:pt x="11007" y="21069"/>
                  </a:cubicBezTo>
                  <a:cubicBezTo>
                    <a:pt x="16804" y="21340"/>
                    <a:pt x="21369" y="16815"/>
                    <a:pt x="21129" y="11034"/>
                  </a:cubicBezTo>
                  <a:cubicBezTo>
                    <a:pt x="20888" y="5254"/>
                    <a:pt x="15929" y="283"/>
                    <a:pt x="10131" y="11"/>
                  </a:cubicBezTo>
                  <a:close/>
                  <a:moveTo>
                    <a:pt x="10973" y="20243"/>
                  </a:moveTo>
                  <a:cubicBezTo>
                    <a:pt x="5589" y="19991"/>
                    <a:pt x="1061" y="15452"/>
                    <a:pt x="838" y="10084"/>
                  </a:cubicBezTo>
                  <a:cubicBezTo>
                    <a:pt x="614" y="4717"/>
                    <a:pt x="4782" y="585"/>
                    <a:pt x="10165" y="837"/>
                  </a:cubicBezTo>
                  <a:cubicBezTo>
                    <a:pt x="15549" y="1089"/>
                    <a:pt x="20077" y="5628"/>
                    <a:pt x="20300" y="10996"/>
                  </a:cubicBezTo>
                  <a:cubicBezTo>
                    <a:pt x="20524" y="16363"/>
                    <a:pt x="16356" y="20495"/>
                    <a:pt x="10973" y="20243"/>
                  </a:cubicBezTo>
                  <a:close/>
                  <a:moveTo>
                    <a:pt x="3314" y="9994"/>
                  </a:moveTo>
                  <a:cubicBezTo>
                    <a:pt x="3331" y="10407"/>
                    <a:pt x="3331" y="10407"/>
                    <a:pt x="3331" y="10407"/>
                  </a:cubicBezTo>
                  <a:cubicBezTo>
                    <a:pt x="3511" y="14742"/>
                    <a:pt x="6866" y="18402"/>
                    <a:pt x="10904" y="18591"/>
                  </a:cubicBezTo>
                  <a:cubicBezTo>
                    <a:pt x="14941" y="18780"/>
                    <a:pt x="18005" y="15421"/>
                    <a:pt x="17824" y="11086"/>
                  </a:cubicBezTo>
                  <a:cubicBezTo>
                    <a:pt x="17807" y="10673"/>
                    <a:pt x="17807" y="10673"/>
                    <a:pt x="17807" y="10673"/>
                  </a:cubicBezTo>
                  <a:lnTo>
                    <a:pt x="3314" y="9994"/>
                  </a:lnTo>
                  <a:close/>
                  <a:moveTo>
                    <a:pt x="10870" y="17765"/>
                  </a:moveTo>
                  <a:cubicBezTo>
                    <a:pt x="8281" y="17644"/>
                    <a:pt x="5832" y="15881"/>
                    <a:pt x="4693" y="13355"/>
                  </a:cubicBezTo>
                  <a:cubicBezTo>
                    <a:pt x="16702" y="13918"/>
                    <a:pt x="16702" y="13918"/>
                    <a:pt x="16702" y="13918"/>
                  </a:cubicBezTo>
                  <a:cubicBezTo>
                    <a:pt x="15770" y="16347"/>
                    <a:pt x="13561" y="17892"/>
                    <a:pt x="10870" y="17765"/>
                  </a:cubicBezTo>
                  <a:close/>
                  <a:moveTo>
                    <a:pt x="16978" y="13107"/>
                  </a:moveTo>
                  <a:cubicBezTo>
                    <a:pt x="4452" y="12520"/>
                    <a:pt x="4452" y="12520"/>
                    <a:pt x="4452" y="12520"/>
                  </a:cubicBezTo>
                  <a:cubicBezTo>
                    <a:pt x="4223" y="11994"/>
                    <a:pt x="4094" y="11370"/>
                    <a:pt x="4073" y="10854"/>
                  </a:cubicBezTo>
                  <a:cubicBezTo>
                    <a:pt x="17220" y="11470"/>
                    <a:pt x="17220" y="11470"/>
                    <a:pt x="17220" y="11470"/>
                  </a:cubicBezTo>
                  <a:cubicBezTo>
                    <a:pt x="17138" y="11981"/>
                    <a:pt x="17061" y="12595"/>
                    <a:pt x="16978" y="13107"/>
                  </a:cubicBezTo>
                  <a:close/>
                  <a:moveTo>
                    <a:pt x="13580" y="8415"/>
                  </a:moveTo>
                  <a:cubicBezTo>
                    <a:pt x="14201" y="8444"/>
                    <a:pt x="14698" y="7952"/>
                    <a:pt x="14672" y="7332"/>
                  </a:cubicBezTo>
                  <a:cubicBezTo>
                    <a:pt x="14646" y="6713"/>
                    <a:pt x="14107" y="6173"/>
                    <a:pt x="13486" y="6144"/>
                  </a:cubicBezTo>
                  <a:cubicBezTo>
                    <a:pt x="12865" y="6115"/>
                    <a:pt x="12369" y="6606"/>
                    <a:pt x="12394" y="7226"/>
                  </a:cubicBezTo>
                  <a:cubicBezTo>
                    <a:pt x="12420" y="7845"/>
                    <a:pt x="12959" y="8385"/>
                    <a:pt x="13580" y="8415"/>
                  </a:cubicBezTo>
                  <a:close/>
                  <a:moveTo>
                    <a:pt x="7369" y="8124"/>
                  </a:moveTo>
                  <a:cubicBezTo>
                    <a:pt x="7990" y="8153"/>
                    <a:pt x="8486" y="7661"/>
                    <a:pt x="8460" y="7042"/>
                  </a:cubicBezTo>
                  <a:cubicBezTo>
                    <a:pt x="8435" y="6422"/>
                    <a:pt x="7895" y="5882"/>
                    <a:pt x="7274" y="5853"/>
                  </a:cubicBezTo>
                  <a:cubicBezTo>
                    <a:pt x="6653" y="5824"/>
                    <a:pt x="6157" y="6316"/>
                    <a:pt x="6183" y="6935"/>
                  </a:cubicBezTo>
                  <a:cubicBezTo>
                    <a:pt x="6209" y="7554"/>
                    <a:pt x="6748" y="8095"/>
                    <a:pt x="7369" y="8124"/>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6" name="Freeform 22"/>
            <p:cNvSpPr/>
            <p:nvPr/>
          </p:nvSpPr>
          <p:spPr>
            <a:xfrm rot="17839237" flipH="1">
              <a:off x="1185057" y="248913"/>
              <a:ext cx="593236" cy="344084"/>
            </a:xfrm>
            <a:custGeom>
              <a:avLst/>
              <a:gdLst/>
              <a:ahLst/>
              <a:cxnLst>
                <a:cxn ang="0">
                  <a:pos x="wd2" y="hd2"/>
                </a:cxn>
                <a:cxn ang="5400000">
                  <a:pos x="wd2" y="hd2"/>
                </a:cxn>
                <a:cxn ang="10800000">
                  <a:pos x="wd2" y="hd2"/>
                </a:cxn>
                <a:cxn ang="16200000">
                  <a:pos x="wd2" y="hd2"/>
                </a:cxn>
              </a:cxnLst>
              <a:rect l="0" t="0" r="r" b="b"/>
              <a:pathLst>
                <a:path w="21600" h="21600" extrusionOk="0">
                  <a:moveTo>
                    <a:pt x="21241" y="1783"/>
                  </a:moveTo>
                  <a:cubicBezTo>
                    <a:pt x="21217" y="569"/>
                    <a:pt x="21217" y="569"/>
                    <a:pt x="21217" y="569"/>
                  </a:cubicBezTo>
                  <a:cubicBezTo>
                    <a:pt x="11205" y="0"/>
                    <a:pt x="11205" y="0"/>
                    <a:pt x="11205" y="0"/>
                  </a:cubicBezTo>
                  <a:cubicBezTo>
                    <a:pt x="6766" y="18846"/>
                    <a:pt x="6766" y="18846"/>
                    <a:pt x="6766" y="18846"/>
                  </a:cubicBezTo>
                  <a:cubicBezTo>
                    <a:pt x="2214" y="7371"/>
                    <a:pt x="2214" y="7371"/>
                    <a:pt x="2214" y="7371"/>
                  </a:cubicBezTo>
                  <a:cubicBezTo>
                    <a:pt x="0" y="7245"/>
                    <a:pt x="0" y="7245"/>
                    <a:pt x="0" y="7245"/>
                  </a:cubicBezTo>
                  <a:cubicBezTo>
                    <a:pt x="24" y="8459"/>
                    <a:pt x="24" y="8459"/>
                    <a:pt x="24" y="8459"/>
                  </a:cubicBezTo>
                  <a:cubicBezTo>
                    <a:pt x="1757" y="8557"/>
                    <a:pt x="1757" y="8557"/>
                    <a:pt x="1757" y="8557"/>
                  </a:cubicBezTo>
                  <a:cubicBezTo>
                    <a:pt x="6916" y="21583"/>
                    <a:pt x="6916" y="21583"/>
                    <a:pt x="6916" y="21583"/>
                  </a:cubicBezTo>
                  <a:cubicBezTo>
                    <a:pt x="11807" y="1247"/>
                    <a:pt x="11807" y="1247"/>
                    <a:pt x="11807" y="1247"/>
                  </a:cubicBezTo>
                  <a:lnTo>
                    <a:pt x="21241" y="1783"/>
                  </a:lnTo>
                  <a:close/>
                  <a:moveTo>
                    <a:pt x="17656" y="10219"/>
                  </a:moveTo>
                  <a:cubicBezTo>
                    <a:pt x="14574" y="14894"/>
                    <a:pt x="14574" y="14894"/>
                    <a:pt x="14574" y="14894"/>
                  </a:cubicBezTo>
                  <a:cubicBezTo>
                    <a:pt x="11302" y="9858"/>
                    <a:pt x="11302" y="9858"/>
                    <a:pt x="11302" y="9858"/>
                  </a:cubicBezTo>
                  <a:cubicBezTo>
                    <a:pt x="10836" y="10589"/>
                    <a:pt x="10836" y="10589"/>
                    <a:pt x="10836" y="10589"/>
                  </a:cubicBezTo>
                  <a:cubicBezTo>
                    <a:pt x="14014" y="15772"/>
                    <a:pt x="14014" y="15772"/>
                    <a:pt x="14014" y="15772"/>
                  </a:cubicBezTo>
                  <a:cubicBezTo>
                    <a:pt x="11029" y="20453"/>
                    <a:pt x="11029" y="20453"/>
                    <a:pt x="11029" y="20453"/>
                  </a:cubicBezTo>
                  <a:cubicBezTo>
                    <a:pt x="11525" y="21239"/>
                    <a:pt x="11525" y="21239"/>
                    <a:pt x="11525" y="21239"/>
                  </a:cubicBezTo>
                  <a:cubicBezTo>
                    <a:pt x="14607" y="16564"/>
                    <a:pt x="14607" y="16564"/>
                    <a:pt x="14607" y="16564"/>
                  </a:cubicBezTo>
                  <a:cubicBezTo>
                    <a:pt x="17879" y="21600"/>
                    <a:pt x="17879" y="21600"/>
                    <a:pt x="17879" y="21600"/>
                  </a:cubicBezTo>
                  <a:cubicBezTo>
                    <a:pt x="18441" y="20874"/>
                    <a:pt x="18441" y="20874"/>
                    <a:pt x="18441" y="20874"/>
                  </a:cubicBezTo>
                  <a:cubicBezTo>
                    <a:pt x="15169" y="15838"/>
                    <a:pt x="15169" y="15838"/>
                    <a:pt x="15169" y="15838"/>
                  </a:cubicBezTo>
                  <a:cubicBezTo>
                    <a:pt x="18248" y="11011"/>
                    <a:pt x="18248" y="11011"/>
                    <a:pt x="18248" y="11011"/>
                  </a:cubicBezTo>
                  <a:lnTo>
                    <a:pt x="17656" y="10219"/>
                  </a:lnTo>
                  <a:close/>
                  <a:moveTo>
                    <a:pt x="20328" y="9158"/>
                  </a:moveTo>
                  <a:cubicBezTo>
                    <a:pt x="20517" y="9018"/>
                    <a:pt x="20797" y="8579"/>
                    <a:pt x="21077" y="8140"/>
                  </a:cubicBezTo>
                  <a:cubicBezTo>
                    <a:pt x="21357" y="7701"/>
                    <a:pt x="21538" y="7105"/>
                    <a:pt x="21526" y="6498"/>
                  </a:cubicBezTo>
                  <a:cubicBezTo>
                    <a:pt x="21514" y="5891"/>
                    <a:pt x="21412" y="5582"/>
                    <a:pt x="21117" y="5262"/>
                  </a:cubicBezTo>
                  <a:cubicBezTo>
                    <a:pt x="20918" y="4948"/>
                    <a:pt x="20630" y="4931"/>
                    <a:pt x="20341" y="4915"/>
                  </a:cubicBezTo>
                  <a:cubicBezTo>
                    <a:pt x="19956" y="4893"/>
                    <a:pt x="19763" y="4882"/>
                    <a:pt x="19574" y="5023"/>
                  </a:cubicBezTo>
                  <a:cubicBezTo>
                    <a:pt x="19480" y="5169"/>
                    <a:pt x="19291" y="5310"/>
                    <a:pt x="19197" y="5456"/>
                  </a:cubicBezTo>
                  <a:cubicBezTo>
                    <a:pt x="19597" y="6237"/>
                    <a:pt x="19597" y="6237"/>
                    <a:pt x="19597" y="6237"/>
                  </a:cubicBezTo>
                  <a:cubicBezTo>
                    <a:pt x="19784" y="5944"/>
                    <a:pt x="19974" y="5804"/>
                    <a:pt x="20262" y="5820"/>
                  </a:cubicBezTo>
                  <a:cubicBezTo>
                    <a:pt x="20551" y="5836"/>
                    <a:pt x="20747" y="5999"/>
                    <a:pt x="20849" y="6308"/>
                  </a:cubicBezTo>
                  <a:cubicBezTo>
                    <a:pt x="20948" y="6465"/>
                    <a:pt x="20954" y="6769"/>
                    <a:pt x="20861" y="6915"/>
                  </a:cubicBezTo>
                  <a:cubicBezTo>
                    <a:pt x="20770" y="7213"/>
                    <a:pt x="20587" y="7657"/>
                    <a:pt x="20117" y="8237"/>
                  </a:cubicBezTo>
                  <a:cubicBezTo>
                    <a:pt x="19744" y="8822"/>
                    <a:pt x="19461" y="9109"/>
                    <a:pt x="19269" y="9098"/>
                  </a:cubicBezTo>
                  <a:cubicBezTo>
                    <a:pt x="19290" y="10160"/>
                    <a:pt x="19290" y="10160"/>
                    <a:pt x="19290" y="10160"/>
                  </a:cubicBezTo>
                  <a:cubicBezTo>
                    <a:pt x="21600" y="10292"/>
                    <a:pt x="21600" y="10292"/>
                    <a:pt x="21600" y="10292"/>
                  </a:cubicBezTo>
                  <a:cubicBezTo>
                    <a:pt x="21579" y="9230"/>
                    <a:pt x="21579" y="9230"/>
                    <a:pt x="21579" y="9230"/>
                  </a:cubicBezTo>
                  <a:lnTo>
                    <a:pt x="20328" y="9158"/>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7" name="Freeform 42"/>
            <p:cNvSpPr/>
            <p:nvPr/>
          </p:nvSpPr>
          <p:spPr>
            <a:xfrm rot="21400069" flipH="1">
              <a:off x="5912955" y="4217480"/>
              <a:ext cx="272024" cy="305075"/>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8" name="Freeform 25"/>
            <p:cNvSpPr/>
            <p:nvPr/>
          </p:nvSpPr>
          <p:spPr>
            <a:xfrm rot="18799671" flipH="1">
              <a:off x="5468896" y="3958406"/>
              <a:ext cx="159762" cy="246206"/>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49" name="Freeform 49"/>
            <p:cNvSpPr/>
            <p:nvPr/>
          </p:nvSpPr>
          <p:spPr>
            <a:xfrm rot="18009124" flipH="1">
              <a:off x="680716" y="130557"/>
              <a:ext cx="302069" cy="247888"/>
            </a:xfrm>
            <a:custGeom>
              <a:avLst/>
              <a:gdLst/>
              <a:ahLst/>
              <a:cxnLst>
                <a:cxn ang="0">
                  <a:pos x="wd2" y="hd2"/>
                </a:cxn>
                <a:cxn ang="5400000">
                  <a:pos x="wd2" y="hd2"/>
                </a:cxn>
                <a:cxn ang="10800000">
                  <a:pos x="wd2" y="hd2"/>
                </a:cxn>
                <a:cxn ang="16200000">
                  <a:pos x="wd2" y="hd2"/>
                </a:cxn>
              </a:cxnLst>
              <a:rect l="0" t="0" r="r" b="b"/>
              <a:pathLst>
                <a:path w="21600" h="21418" extrusionOk="0">
                  <a:moveTo>
                    <a:pt x="17680" y="17066"/>
                  </a:moveTo>
                  <a:cubicBezTo>
                    <a:pt x="21600" y="17552"/>
                    <a:pt x="21600" y="17552"/>
                    <a:pt x="21600" y="17552"/>
                  </a:cubicBezTo>
                  <a:cubicBezTo>
                    <a:pt x="17071" y="12500"/>
                    <a:pt x="17071" y="12500"/>
                    <a:pt x="17071" y="12500"/>
                  </a:cubicBezTo>
                  <a:cubicBezTo>
                    <a:pt x="17500" y="11384"/>
                    <a:pt x="17737" y="10054"/>
                    <a:pt x="17695" y="8711"/>
                  </a:cubicBezTo>
                  <a:cubicBezTo>
                    <a:pt x="17548" y="4062"/>
                    <a:pt x="14078" y="191"/>
                    <a:pt x="9982" y="7"/>
                  </a:cubicBezTo>
                  <a:cubicBezTo>
                    <a:pt x="5792" y="-182"/>
                    <a:pt x="2558" y="3386"/>
                    <a:pt x="2705" y="8035"/>
                  </a:cubicBezTo>
                  <a:cubicBezTo>
                    <a:pt x="2754" y="9585"/>
                    <a:pt x="3172" y="11048"/>
                    <a:pt x="3956" y="12321"/>
                  </a:cubicBezTo>
                  <a:cubicBezTo>
                    <a:pt x="0" y="16579"/>
                    <a:pt x="0" y="16579"/>
                    <a:pt x="0" y="16579"/>
                  </a:cubicBezTo>
                  <a:cubicBezTo>
                    <a:pt x="3901" y="16445"/>
                    <a:pt x="3901" y="16445"/>
                    <a:pt x="3901" y="16445"/>
                  </a:cubicBezTo>
                  <a:cubicBezTo>
                    <a:pt x="3758" y="20772"/>
                    <a:pt x="3758" y="20772"/>
                    <a:pt x="3758" y="20772"/>
                  </a:cubicBezTo>
                  <a:cubicBezTo>
                    <a:pt x="7981" y="16113"/>
                    <a:pt x="7981" y="16113"/>
                    <a:pt x="7981" y="16113"/>
                  </a:cubicBezTo>
                  <a:cubicBezTo>
                    <a:pt x="8735" y="16457"/>
                    <a:pt x="9580" y="16701"/>
                    <a:pt x="10511" y="16743"/>
                  </a:cubicBezTo>
                  <a:cubicBezTo>
                    <a:pt x="11535" y="16789"/>
                    <a:pt x="12549" y="16526"/>
                    <a:pt x="13374" y="16150"/>
                  </a:cubicBezTo>
                  <a:cubicBezTo>
                    <a:pt x="18096" y="21418"/>
                    <a:pt x="18096" y="21418"/>
                    <a:pt x="18096" y="21418"/>
                  </a:cubicBezTo>
                  <a:lnTo>
                    <a:pt x="17680" y="17066"/>
                  </a:lnTo>
                  <a:close/>
                  <a:moveTo>
                    <a:pt x="7226" y="15770"/>
                  </a:moveTo>
                  <a:cubicBezTo>
                    <a:pt x="4528" y="18640"/>
                    <a:pt x="4528" y="18640"/>
                    <a:pt x="4528" y="18640"/>
                  </a:cubicBezTo>
                  <a:cubicBezTo>
                    <a:pt x="4619" y="15652"/>
                    <a:pt x="4619" y="15652"/>
                    <a:pt x="4619" y="15652"/>
                  </a:cubicBezTo>
                  <a:cubicBezTo>
                    <a:pt x="1926" y="15737"/>
                    <a:pt x="1926" y="15737"/>
                    <a:pt x="1926" y="15737"/>
                  </a:cubicBezTo>
                  <a:cubicBezTo>
                    <a:pt x="4351" y="13061"/>
                    <a:pt x="4351" y="13061"/>
                    <a:pt x="4351" y="13061"/>
                  </a:cubicBezTo>
                  <a:cubicBezTo>
                    <a:pt x="4444" y="13065"/>
                    <a:pt x="4448" y="13169"/>
                    <a:pt x="4544" y="13276"/>
                  </a:cubicBezTo>
                  <a:cubicBezTo>
                    <a:pt x="4547" y="13380"/>
                    <a:pt x="4640" y="13384"/>
                    <a:pt x="4640" y="13384"/>
                  </a:cubicBezTo>
                  <a:cubicBezTo>
                    <a:pt x="4740" y="13595"/>
                    <a:pt x="4933" y="13810"/>
                    <a:pt x="5029" y="13917"/>
                  </a:cubicBezTo>
                  <a:cubicBezTo>
                    <a:pt x="5126" y="14025"/>
                    <a:pt x="5126" y="14025"/>
                    <a:pt x="5219" y="14029"/>
                  </a:cubicBezTo>
                  <a:cubicBezTo>
                    <a:pt x="5318" y="14240"/>
                    <a:pt x="5511" y="14455"/>
                    <a:pt x="5701" y="14566"/>
                  </a:cubicBezTo>
                  <a:cubicBezTo>
                    <a:pt x="5701" y="14566"/>
                    <a:pt x="5701" y="14566"/>
                    <a:pt x="5701" y="14566"/>
                  </a:cubicBezTo>
                  <a:cubicBezTo>
                    <a:pt x="5893" y="14781"/>
                    <a:pt x="5990" y="14889"/>
                    <a:pt x="6179" y="15001"/>
                  </a:cubicBezTo>
                  <a:cubicBezTo>
                    <a:pt x="6276" y="15108"/>
                    <a:pt x="6276" y="15108"/>
                    <a:pt x="6369" y="15112"/>
                  </a:cubicBezTo>
                  <a:cubicBezTo>
                    <a:pt x="6465" y="15220"/>
                    <a:pt x="6654" y="15332"/>
                    <a:pt x="6844" y="15443"/>
                  </a:cubicBezTo>
                  <a:cubicBezTo>
                    <a:pt x="6940" y="15551"/>
                    <a:pt x="6940" y="15551"/>
                    <a:pt x="7037" y="15658"/>
                  </a:cubicBezTo>
                  <a:cubicBezTo>
                    <a:pt x="7130" y="15662"/>
                    <a:pt x="7130" y="15662"/>
                    <a:pt x="7226" y="15770"/>
                  </a:cubicBezTo>
                  <a:close/>
                  <a:moveTo>
                    <a:pt x="7951" y="15184"/>
                  </a:moveTo>
                  <a:cubicBezTo>
                    <a:pt x="7858" y="15179"/>
                    <a:pt x="7669" y="15068"/>
                    <a:pt x="7576" y="15064"/>
                  </a:cubicBezTo>
                  <a:cubicBezTo>
                    <a:pt x="7479" y="14956"/>
                    <a:pt x="7479" y="14956"/>
                    <a:pt x="7386" y="14952"/>
                  </a:cubicBezTo>
                  <a:cubicBezTo>
                    <a:pt x="7290" y="14844"/>
                    <a:pt x="7197" y="14840"/>
                    <a:pt x="7100" y="14733"/>
                  </a:cubicBezTo>
                  <a:cubicBezTo>
                    <a:pt x="7004" y="14625"/>
                    <a:pt x="6911" y="14621"/>
                    <a:pt x="6815" y="14513"/>
                  </a:cubicBezTo>
                  <a:cubicBezTo>
                    <a:pt x="6721" y="14509"/>
                    <a:pt x="6718" y="14406"/>
                    <a:pt x="6625" y="14402"/>
                  </a:cubicBezTo>
                  <a:cubicBezTo>
                    <a:pt x="6436" y="14290"/>
                    <a:pt x="6243" y="14075"/>
                    <a:pt x="6146" y="13967"/>
                  </a:cubicBezTo>
                  <a:cubicBezTo>
                    <a:pt x="6053" y="13963"/>
                    <a:pt x="6050" y="13860"/>
                    <a:pt x="6050" y="13860"/>
                  </a:cubicBezTo>
                  <a:cubicBezTo>
                    <a:pt x="5954" y="13752"/>
                    <a:pt x="5764" y="13641"/>
                    <a:pt x="5668" y="13533"/>
                  </a:cubicBezTo>
                  <a:cubicBezTo>
                    <a:pt x="5665" y="13430"/>
                    <a:pt x="5572" y="13426"/>
                    <a:pt x="5475" y="13318"/>
                  </a:cubicBezTo>
                  <a:cubicBezTo>
                    <a:pt x="5472" y="13215"/>
                    <a:pt x="5376" y="13107"/>
                    <a:pt x="5279" y="13000"/>
                  </a:cubicBezTo>
                  <a:cubicBezTo>
                    <a:pt x="5183" y="12892"/>
                    <a:pt x="5183" y="12892"/>
                    <a:pt x="5086" y="12785"/>
                  </a:cubicBezTo>
                  <a:cubicBezTo>
                    <a:pt x="4990" y="12677"/>
                    <a:pt x="4987" y="12574"/>
                    <a:pt x="4890" y="12467"/>
                  </a:cubicBezTo>
                  <a:cubicBezTo>
                    <a:pt x="4794" y="12359"/>
                    <a:pt x="4794" y="12359"/>
                    <a:pt x="4698" y="12252"/>
                  </a:cubicBezTo>
                  <a:cubicBezTo>
                    <a:pt x="4007" y="10982"/>
                    <a:pt x="3495" y="9515"/>
                    <a:pt x="3450" y="8069"/>
                  </a:cubicBezTo>
                  <a:cubicBezTo>
                    <a:pt x="3319" y="3936"/>
                    <a:pt x="6284" y="665"/>
                    <a:pt x="10008" y="833"/>
                  </a:cubicBezTo>
                  <a:cubicBezTo>
                    <a:pt x="13732" y="1001"/>
                    <a:pt x="16912" y="4549"/>
                    <a:pt x="17043" y="8681"/>
                  </a:cubicBezTo>
                  <a:cubicBezTo>
                    <a:pt x="17082" y="9921"/>
                    <a:pt x="16749" y="11144"/>
                    <a:pt x="16316" y="12156"/>
                  </a:cubicBezTo>
                  <a:cubicBezTo>
                    <a:pt x="16319" y="12259"/>
                    <a:pt x="16319" y="12259"/>
                    <a:pt x="16319" y="12259"/>
                  </a:cubicBezTo>
                  <a:cubicBezTo>
                    <a:pt x="16229" y="12359"/>
                    <a:pt x="16143" y="12561"/>
                    <a:pt x="16056" y="12763"/>
                  </a:cubicBezTo>
                  <a:cubicBezTo>
                    <a:pt x="15963" y="12759"/>
                    <a:pt x="15966" y="12863"/>
                    <a:pt x="15877" y="12962"/>
                  </a:cubicBezTo>
                  <a:cubicBezTo>
                    <a:pt x="15787" y="13061"/>
                    <a:pt x="15697" y="13160"/>
                    <a:pt x="15607" y="13259"/>
                  </a:cubicBezTo>
                  <a:cubicBezTo>
                    <a:pt x="15610" y="13362"/>
                    <a:pt x="15521" y="13461"/>
                    <a:pt x="15521" y="13461"/>
                  </a:cubicBezTo>
                  <a:cubicBezTo>
                    <a:pt x="15431" y="13561"/>
                    <a:pt x="15341" y="13660"/>
                    <a:pt x="15251" y="13759"/>
                  </a:cubicBezTo>
                  <a:cubicBezTo>
                    <a:pt x="15161" y="13858"/>
                    <a:pt x="15164" y="13961"/>
                    <a:pt x="15071" y="13957"/>
                  </a:cubicBezTo>
                  <a:cubicBezTo>
                    <a:pt x="14981" y="14056"/>
                    <a:pt x="14892" y="14155"/>
                    <a:pt x="14802" y="14254"/>
                  </a:cubicBezTo>
                  <a:cubicBezTo>
                    <a:pt x="14802" y="14254"/>
                    <a:pt x="14712" y="14353"/>
                    <a:pt x="14619" y="14349"/>
                  </a:cubicBezTo>
                  <a:cubicBezTo>
                    <a:pt x="14622" y="14453"/>
                    <a:pt x="14532" y="14552"/>
                    <a:pt x="14439" y="14548"/>
                  </a:cubicBezTo>
                  <a:cubicBezTo>
                    <a:pt x="14260" y="14746"/>
                    <a:pt x="13987" y="14940"/>
                    <a:pt x="13804" y="15035"/>
                  </a:cubicBezTo>
                  <a:cubicBezTo>
                    <a:pt x="13804" y="15035"/>
                    <a:pt x="13804" y="15035"/>
                    <a:pt x="13804" y="15035"/>
                  </a:cubicBezTo>
                  <a:cubicBezTo>
                    <a:pt x="13621" y="15130"/>
                    <a:pt x="13531" y="15229"/>
                    <a:pt x="13345" y="15220"/>
                  </a:cubicBezTo>
                  <a:cubicBezTo>
                    <a:pt x="13348" y="15324"/>
                    <a:pt x="13255" y="15319"/>
                    <a:pt x="13162" y="15315"/>
                  </a:cubicBezTo>
                  <a:cubicBezTo>
                    <a:pt x="13072" y="15414"/>
                    <a:pt x="13072" y="15414"/>
                    <a:pt x="13072" y="15414"/>
                  </a:cubicBezTo>
                  <a:cubicBezTo>
                    <a:pt x="12247" y="15790"/>
                    <a:pt x="11416" y="15959"/>
                    <a:pt x="10485" y="15917"/>
                  </a:cubicBezTo>
                  <a:cubicBezTo>
                    <a:pt x="9554" y="15875"/>
                    <a:pt x="8709" y="15630"/>
                    <a:pt x="7951" y="15184"/>
                  </a:cubicBezTo>
                  <a:close/>
                  <a:moveTo>
                    <a:pt x="14106" y="15770"/>
                  </a:moveTo>
                  <a:cubicBezTo>
                    <a:pt x="14106" y="15770"/>
                    <a:pt x="14199" y="15775"/>
                    <a:pt x="14199" y="15775"/>
                  </a:cubicBezTo>
                  <a:cubicBezTo>
                    <a:pt x="14382" y="15680"/>
                    <a:pt x="14472" y="15581"/>
                    <a:pt x="14562" y="15482"/>
                  </a:cubicBezTo>
                  <a:cubicBezTo>
                    <a:pt x="14655" y="15486"/>
                    <a:pt x="14652" y="15382"/>
                    <a:pt x="14745" y="15387"/>
                  </a:cubicBezTo>
                  <a:cubicBezTo>
                    <a:pt x="14928" y="15292"/>
                    <a:pt x="15017" y="15193"/>
                    <a:pt x="15107" y="15093"/>
                  </a:cubicBezTo>
                  <a:cubicBezTo>
                    <a:pt x="15197" y="14994"/>
                    <a:pt x="15197" y="14994"/>
                    <a:pt x="15197" y="14994"/>
                  </a:cubicBezTo>
                  <a:cubicBezTo>
                    <a:pt x="15377" y="14796"/>
                    <a:pt x="15560" y="14701"/>
                    <a:pt x="15646" y="14499"/>
                  </a:cubicBezTo>
                  <a:cubicBezTo>
                    <a:pt x="15739" y="14503"/>
                    <a:pt x="15739" y="14503"/>
                    <a:pt x="15736" y="14400"/>
                  </a:cubicBezTo>
                  <a:cubicBezTo>
                    <a:pt x="15919" y="14305"/>
                    <a:pt x="16006" y="14102"/>
                    <a:pt x="16185" y="13904"/>
                  </a:cubicBezTo>
                  <a:cubicBezTo>
                    <a:pt x="16185" y="13904"/>
                    <a:pt x="16185" y="13904"/>
                    <a:pt x="16185" y="13904"/>
                  </a:cubicBezTo>
                  <a:cubicBezTo>
                    <a:pt x="16365" y="13706"/>
                    <a:pt x="16452" y="13503"/>
                    <a:pt x="16541" y="13404"/>
                  </a:cubicBezTo>
                  <a:cubicBezTo>
                    <a:pt x="16538" y="13301"/>
                    <a:pt x="16631" y="13305"/>
                    <a:pt x="16628" y="13202"/>
                  </a:cubicBezTo>
                  <a:cubicBezTo>
                    <a:pt x="16628" y="13202"/>
                    <a:pt x="16628" y="13202"/>
                    <a:pt x="16628" y="13202"/>
                  </a:cubicBezTo>
                  <a:cubicBezTo>
                    <a:pt x="19615" y="16535"/>
                    <a:pt x="19615" y="16535"/>
                    <a:pt x="19615" y="16535"/>
                  </a:cubicBezTo>
                  <a:cubicBezTo>
                    <a:pt x="16909" y="16206"/>
                    <a:pt x="16909" y="16206"/>
                    <a:pt x="16909" y="16206"/>
                  </a:cubicBezTo>
                  <a:cubicBezTo>
                    <a:pt x="17190" y="19211"/>
                    <a:pt x="17190" y="19211"/>
                    <a:pt x="17190" y="19211"/>
                  </a:cubicBezTo>
                  <a:lnTo>
                    <a:pt x="14106" y="15770"/>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50" name="Freeform 20"/>
            <p:cNvSpPr/>
            <p:nvPr/>
          </p:nvSpPr>
          <p:spPr>
            <a:xfrm rot="3487073" flipH="1">
              <a:off x="5748144" y="87324"/>
              <a:ext cx="306856" cy="301331"/>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51" name="Freeform 45"/>
            <p:cNvSpPr/>
            <p:nvPr/>
          </p:nvSpPr>
          <p:spPr>
            <a:xfrm rot="18392904" flipH="1">
              <a:off x="96168" y="686316"/>
              <a:ext cx="553692" cy="518209"/>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52" name="Freeform 20"/>
            <p:cNvSpPr/>
            <p:nvPr/>
          </p:nvSpPr>
          <p:spPr>
            <a:xfrm rot="3487073" flipH="1">
              <a:off x="2447495" y="1389671"/>
              <a:ext cx="306857" cy="301332"/>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553" name="Freeform 31"/>
            <p:cNvSpPr/>
            <p:nvPr/>
          </p:nvSpPr>
          <p:spPr>
            <a:xfrm rot="18787073" flipH="1">
              <a:off x="2029742" y="783906"/>
              <a:ext cx="305798"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FFB02D">
                <a:alpha val="50000"/>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sp>
        <p:nvSpPr>
          <p:cNvPr id="555" name="Page 3"/>
          <p:cNvSpPr txBox="1"/>
          <p:nvPr/>
        </p:nvSpPr>
        <p:spPr>
          <a:xfrm>
            <a:off x="9704303"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3</a:t>
            </a:r>
          </a:p>
        </p:txBody>
      </p:sp>
      <p:sp>
        <p:nvSpPr>
          <p:cNvPr id="556" name="Page 18"/>
          <p:cNvSpPr txBox="1"/>
          <p:nvPr/>
        </p:nvSpPr>
        <p:spPr>
          <a:xfrm>
            <a:off x="651878"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18</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1" nodeType="afterEffect">
                                  <p:stCondLst>
                                    <p:cond delay="0"/>
                                  </p:stCondLst>
                                  <p:iterate>
                                    <p:tmAbs val="0"/>
                                  </p:iterate>
                                  <p:childTnLst>
                                    <p:set>
                                      <p:cBhvr>
                                        <p:cTn id="6" fill="hold"/>
                                        <p:tgtEl>
                                          <p:spTgt spid="489"/>
                                        </p:tgtEl>
                                        <p:attrNameLst>
                                          <p:attrName>style.visibility</p:attrName>
                                        </p:attrNameLst>
                                      </p:cBhvr>
                                      <p:to>
                                        <p:strVal val="visible"/>
                                      </p:to>
                                    </p:set>
                                    <p:animEffect transition="in" filter="blinds(horizontal)">
                                      <p:cBhvr>
                                        <p:cTn id="7" dur="500"/>
                                        <p:tgtEl>
                                          <p:spTgt spid="48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2" nodeType="clickEffect">
                                  <p:stCondLst>
                                    <p:cond delay="0"/>
                                  </p:stCondLst>
                                  <p:iterate>
                                    <p:tmAbs val="0"/>
                                  </p:iterate>
                                  <p:childTnLst>
                                    <p:set>
                                      <p:cBhvr>
                                        <p:cTn id="11" fill="hold"/>
                                        <p:tgtEl>
                                          <p:spTgt spid="491"/>
                                        </p:tgtEl>
                                        <p:attrNameLst>
                                          <p:attrName>style.visibility</p:attrName>
                                        </p:attrNameLst>
                                      </p:cBhvr>
                                      <p:to>
                                        <p:strVal val="visible"/>
                                      </p:to>
                                    </p:set>
                                    <p:animEffect transition="in" filter="wipe(left)">
                                      <p:cBhvr>
                                        <p:cTn id="12" dur="500"/>
                                        <p:tgtEl>
                                          <p:spTgt spid="4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9" grpId="1" animBg="1" advAuto="0"/>
      <p:bldP spid="491" grpId="2"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0" name="Group"/>
          <p:cNvGrpSpPr/>
          <p:nvPr/>
        </p:nvGrpSpPr>
        <p:grpSpPr>
          <a:xfrm rot="16200000">
            <a:off x="-1595287" y="7437437"/>
            <a:ext cx="4872554" cy="1328447"/>
            <a:chOff x="0" y="0"/>
            <a:chExt cx="4872553" cy="1328445"/>
          </a:xfrm>
        </p:grpSpPr>
        <p:sp>
          <p:nvSpPr>
            <p:cNvPr id="558" name="Rectangle 16"/>
            <p:cNvSpPr/>
            <p:nvPr/>
          </p:nvSpPr>
          <p:spPr>
            <a:xfrm>
              <a:off x="0" y="0"/>
              <a:ext cx="4806108" cy="1328446"/>
            </a:xfrm>
            <a:prstGeom prst="rect">
              <a:avLst/>
            </a:prstGeom>
            <a:solidFill>
              <a:srgbClr val="1EAD96"/>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559" name="TextBox 4"/>
            <p:cNvSpPr txBox="1"/>
            <p:nvPr/>
          </p:nvSpPr>
          <p:spPr>
            <a:xfrm>
              <a:off x="139634" y="118166"/>
              <a:ext cx="4732920" cy="1092113"/>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algn="l" defTabSz="1425786">
                <a:defRPr sz="7400" b="0" spc="154">
                  <a:ln w="12700" cap="flat">
                    <a:solidFill>
                      <a:srgbClr val="FFFFFF"/>
                    </a:solidFill>
                    <a:prstDash val="solid"/>
                    <a:round/>
                  </a:ln>
                  <a:solidFill>
                    <a:srgbClr val="2A379A"/>
                  </a:solidFill>
                  <a:latin typeface="Bite Hard FX"/>
                  <a:ea typeface="Bite Hard FX"/>
                  <a:cs typeface="Bite Hard FX"/>
                  <a:sym typeface="Bite Hard FX"/>
                </a:defRPr>
              </a:pPr>
              <a:r>
                <a:t>O</a:t>
              </a:r>
              <a:r>
                <a:rPr>
                  <a:latin typeface="Gatsby Inline Grunge"/>
                  <a:ea typeface="Gatsby Inline Grunge"/>
                  <a:cs typeface="Gatsby Inline Grunge"/>
                  <a:sym typeface="Gatsby Inline Grunge"/>
                </a:rPr>
                <a:t>ur</a:t>
              </a:r>
              <a:r>
                <a:t>J</a:t>
              </a:r>
              <a:r>
                <a:rPr>
                  <a:latin typeface="Gatsby Inline Grunge"/>
                  <a:ea typeface="Gatsby Inline Grunge"/>
                  <a:cs typeface="Gatsby Inline Grunge"/>
                  <a:sym typeface="Gatsby Inline Grunge"/>
                </a:rPr>
                <a:t>ourney</a:t>
              </a:r>
            </a:p>
          </p:txBody>
        </p:sp>
      </p:grpSp>
      <p:grpSp>
        <p:nvGrpSpPr>
          <p:cNvPr id="608" name="Group"/>
          <p:cNvGrpSpPr/>
          <p:nvPr/>
        </p:nvGrpSpPr>
        <p:grpSpPr>
          <a:xfrm rot="16200000">
            <a:off x="-1386114" y="1618362"/>
            <a:ext cx="10707400" cy="7463651"/>
            <a:chOff x="0" y="0"/>
            <a:chExt cx="10707398" cy="7463650"/>
          </a:xfrm>
        </p:grpSpPr>
        <p:sp>
          <p:nvSpPr>
            <p:cNvPr id="561" name="Freeform 14"/>
            <p:cNvSpPr/>
            <p:nvPr/>
          </p:nvSpPr>
          <p:spPr>
            <a:xfrm>
              <a:off x="0" y="4172994"/>
              <a:ext cx="10707399" cy="3150303"/>
            </a:xfrm>
            <a:custGeom>
              <a:avLst/>
              <a:gdLst/>
              <a:ahLst/>
              <a:cxnLst>
                <a:cxn ang="0">
                  <a:pos x="wd2" y="hd2"/>
                </a:cxn>
                <a:cxn ang="5400000">
                  <a:pos x="wd2" y="hd2"/>
                </a:cxn>
                <a:cxn ang="10800000">
                  <a:pos x="wd2" y="hd2"/>
                </a:cxn>
                <a:cxn ang="16200000">
                  <a:pos x="wd2" y="hd2"/>
                </a:cxn>
              </a:cxnLst>
              <a:rect l="0" t="0" r="r" b="b"/>
              <a:pathLst>
                <a:path w="21600" h="21558" extrusionOk="0">
                  <a:moveTo>
                    <a:pt x="18444" y="2642"/>
                  </a:moveTo>
                  <a:cubicBezTo>
                    <a:pt x="17360" y="2642"/>
                    <a:pt x="17360" y="2642"/>
                    <a:pt x="17360" y="2642"/>
                  </a:cubicBezTo>
                  <a:cubicBezTo>
                    <a:pt x="13416" y="2642"/>
                    <a:pt x="13416" y="2642"/>
                    <a:pt x="13416" y="2642"/>
                  </a:cubicBezTo>
                  <a:cubicBezTo>
                    <a:pt x="13167" y="2642"/>
                    <a:pt x="13167" y="2642"/>
                    <a:pt x="13167" y="2642"/>
                  </a:cubicBezTo>
                  <a:cubicBezTo>
                    <a:pt x="10011" y="2642"/>
                    <a:pt x="10011" y="2642"/>
                    <a:pt x="10011" y="2642"/>
                  </a:cubicBezTo>
                  <a:cubicBezTo>
                    <a:pt x="9813" y="2642"/>
                    <a:pt x="9813" y="2642"/>
                    <a:pt x="9813" y="2642"/>
                  </a:cubicBezTo>
                  <a:cubicBezTo>
                    <a:pt x="6957" y="2642"/>
                    <a:pt x="6957" y="2642"/>
                    <a:pt x="6957" y="2642"/>
                  </a:cubicBezTo>
                  <a:cubicBezTo>
                    <a:pt x="6957" y="2512"/>
                    <a:pt x="6953" y="2364"/>
                    <a:pt x="6944" y="2216"/>
                  </a:cubicBezTo>
                  <a:cubicBezTo>
                    <a:pt x="6923" y="1809"/>
                    <a:pt x="6830" y="1383"/>
                    <a:pt x="6746" y="1346"/>
                  </a:cubicBezTo>
                  <a:cubicBezTo>
                    <a:pt x="6708" y="1346"/>
                    <a:pt x="6666" y="1420"/>
                    <a:pt x="6640" y="1291"/>
                  </a:cubicBezTo>
                  <a:cubicBezTo>
                    <a:pt x="6628" y="1235"/>
                    <a:pt x="6619" y="1143"/>
                    <a:pt x="6615" y="1050"/>
                  </a:cubicBezTo>
                  <a:cubicBezTo>
                    <a:pt x="6569" y="476"/>
                    <a:pt x="6459" y="69"/>
                    <a:pt x="6341" y="14"/>
                  </a:cubicBezTo>
                  <a:cubicBezTo>
                    <a:pt x="6320" y="-5"/>
                    <a:pt x="6299" y="-5"/>
                    <a:pt x="6278" y="14"/>
                  </a:cubicBezTo>
                  <a:cubicBezTo>
                    <a:pt x="6223" y="32"/>
                    <a:pt x="6168" y="143"/>
                    <a:pt x="6121" y="310"/>
                  </a:cubicBezTo>
                  <a:cubicBezTo>
                    <a:pt x="6083" y="439"/>
                    <a:pt x="6054" y="587"/>
                    <a:pt x="6033" y="772"/>
                  </a:cubicBezTo>
                  <a:cubicBezTo>
                    <a:pt x="5970" y="180"/>
                    <a:pt x="5805" y="-42"/>
                    <a:pt x="5691" y="310"/>
                  </a:cubicBezTo>
                  <a:cubicBezTo>
                    <a:pt x="5581" y="661"/>
                    <a:pt x="5552" y="1531"/>
                    <a:pt x="5628" y="2068"/>
                  </a:cubicBezTo>
                  <a:cubicBezTo>
                    <a:pt x="5539" y="2087"/>
                    <a:pt x="5446" y="2253"/>
                    <a:pt x="5392" y="2605"/>
                  </a:cubicBezTo>
                  <a:cubicBezTo>
                    <a:pt x="5387" y="2623"/>
                    <a:pt x="5383" y="2642"/>
                    <a:pt x="5383" y="2642"/>
                  </a:cubicBezTo>
                  <a:cubicBezTo>
                    <a:pt x="3084" y="2642"/>
                    <a:pt x="3084" y="2642"/>
                    <a:pt x="3084" y="2642"/>
                  </a:cubicBezTo>
                  <a:cubicBezTo>
                    <a:pt x="3130" y="3030"/>
                    <a:pt x="3113" y="3567"/>
                    <a:pt x="3059" y="3900"/>
                  </a:cubicBezTo>
                  <a:cubicBezTo>
                    <a:pt x="3000" y="4252"/>
                    <a:pt x="2907" y="4437"/>
                    <a:pt x="2818" y="4456"/>
                  </a:cubicBezTo>
                  <a:cubicBezTo>
                    <a:pt x="2898" y="4992"/>
                    <a:pt x="2865" y="5844"/>
                    <a:pt x="2755" y="6196"/>
                  </a:cubicBezTo>
                  <a:cubicBezTo>
                    <a:pt x="2645" y="6547"/>
                    <a:pt x="2476" y="6325"/>
                    <a:pt x="2417" y="5751"/>
                  </a:cubicBezTo>
                  <a:cubicBezTo>
                    <a:pt x="2354" y="6251"/>
                    <a:pt x="2227" y="6566"/>
                    <a:pt x="2109" y="6510"/>
                  </a:cubicBezTo>
                  <a:cubicBezTo>
                    <a:pt x="1987" y="6455"/>
                    <a:pt x="1877" y="6029"/>
                    <a:pt x="1835" y="5455"/>
                  </a:cubicBezTo>
                  <a:cubicBezTo>
                    <a:pt x="1827" y="5381"/>
                    <a:pt x="1823" y="5289"/>
                    <a:pt x="1806" y="5215"/>
                  </a:cubicBezTo>
                  <a:cubicBezTo>
                    <a:pt x="1780" y="5104"/>
                    <a:pt x="1738" y="5178"/>
                    <a:pt x="1700" y="5159"/>
                  </a:cubicBezTo>
                  <a:cubicBezTo>
                    <a:pt x="1616" y="5141"/>
                    <a:pt x="1565" y="4659"/>
                    <a:pt x="1544" y="4252"/>
                  </a:cubicBezTo>
                  <a:cubicBezTo>
                    <a:pt x="1515" y="3734"/>
                    <a:pt x="1502" y="3197"/>
                    <a:pt x="1502" y="2642"/>
                  </a:cubicBezTo>
                  <a:cubicBezTo>
                    <a:pt x="0" y="2642"/>
                    <a:pt x="0" y="2642"/>
                    <a:pt x="0" y="2642"/>
                  </a:cubicBezTo>
                  <a:cubicBezTo>
                    <a:pt x="0" y="21558"/>
                    <a:pt x="0" y="21558"/>
                    <a:pt x="0" y="21558"/>
                  </a:cubicBezTo>
                  <a:cubicBezTo>
                    <a:pt x="21600" y="21558"/>
                    <a:pt x="21600" y="21558"/>
                    <a:pt x="21600" y="21558"/>
                  </a:cubicBezTo>
                  <a:cubicBezTo>
                    <a:pt x="21600" y="2642"/>
                    <a:pt x="21600" y="2642"/>
                    <a:pt x="21600" y="2642"/>
                  </a:cubicBezTo>
                  <a:lnTo>
                    <a:pt x="18444" y="2642"/>
                  </a:lnTo>
                  <a:close/>
                </a:path>
              </a:pathLst>
            </a:custGeom>
            <a:solidFill>
              <a:srgbClr val="A9D1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62" name="TextBox 28"/>
            <p:cNvSpPr txBox="1"/>
            <p:nvPr/>
          </p:nvSpPr>
          <p:spPr>
            <a:xfrm>
              <a:off x="2254423" y="1844632"/>
              <a:ext cx="1688965" cy="11056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4800" spc="100">
                  <a:solidFill>
                    <a:srgbClr val="F5A82C"/>
                  </a:solidFill>
                  <a:latin typeface="Poppins ExtraBold"/>
                  <a:ea typeface="Poppins ExtraBold"/>
                  <a:cs typeface="Poppins ExtraBold"/>
                  <a:sym typeface="Poppins ExtraBold"/>
                </a:defRPr>
              </a:lvl1pPr>
            </a:lstStyle>
            <a:p>
              <a:r>
                <a:t>40%</a:t>
              </a:r>
            </a:p>
          </p:txBody>
        </p:sp>
        <p:sp>
          <p:nvSpPr>
            <p:cNvPr id="563" name="Oval 7"/>
            <p:cNvSpPr/>
            <p:nvPr/>
          </p:nvSpPr>
          <p:spPr>
            <a:xfrm>
              <a:off x="6555434" y="5128883"/>
              <a:ext cx="691219" cy="691220"/>
            </a:xfrm>
            <a:prstGeom prst="ellipse">
              <a:avLst/>
            </a:prstGeom>
            <a:solidFill>
              <a:srgbClr val="D9342C"/>
            </a:solidFill>
            <a:ln w="3175" cap="flat">
              <a:noFill/>
              <a:miter lim="400000"/>
            </a:ln>
            <a:effectLst/>
          </p:spPr>
          <p:txBody>
            <a:bodyPr wrap="square" lIns="71289" tIns="71289" rIns="71289" bIns="71289" numCol="1" anchor="t">
              <a:noAutofit/>
            </a:bodyPr>
            <a:lstStyle/>
            <a:p>
              <a:pPr algn="l" defTabSz="950524">
                <a:defRPr sz="1000" b="0">
                  <a:latin typeface="Open Sans"/>
                  <a:ea typeface="Open Sans"/>
                  <a:cs typeface="Open Sans"/>
                  <a:sym typeface="Open Sans"/>
                </a:defRPr>
              </a:pPr>
              <a:endParaRPr/>
            </a:p>
          </p:txBody>
        </p:sp>
        <p:grpSp>
          <p:nvGrpSpPr>
            <p:cNvPr id="603" name="Group"/>
            <p:cNvGrpSpPr/>
            <p:nvPr/>
          </p:nvGrpSpPr>
          <p:grpSpPr>
            <a:xfrm>
              <a:off x="311475" y="1511097"/>
              <a:ext cx="9949183" cy="5952554"/>
              <a:chOff x="0" y="0"/>
              <a:chExt cx="9949182" cy="5952552"/>
            </a:xfrm>
          </p:grpSpPr>
          <p:grpSp>
            <p:nvGrpSpPr>
              <p:cNvPr id="567" name="Group"/>
              <p:cNvGrpSpPr/>
              <p:nvPr/>
            </p:nvGrpSpPr>
            <p:grpSpPr>
              <a:xfrm>
                <a:off x="2078630" y="2104262"/>
                <a:ext cx="1098550" cy="604134"/>
                <a:chOff x="0" y="0"/>
                <a:chExt cx="1098549" cy="604133"/>
              </a:xfrm>
            </p:grpSpPr>
            <p:sp>
              <p:nvSpPr>
                <p:cNvPr id="564" name="Freeform 10"/>
                <p:cNvSpPr/>
                <p:nvPr/>
              </p:nvSpPr>
              <p:spPr>
                <a:xfrm>
                  <a:off x="504607" y="0"/>
                  <a:ext cx="164849" cy="604134"/>
                </a:xfrm>
                <a:custGeom>
                  <a:avLst/>
                  <a:gdLst/>
                  <a:ahLst/>
                  <a:cxnLst>
                    <a:cxn ang="0">
                      <a:pos x="wd2" y="hd2"/>
                    </a:cxn>
                    <a:cxn ang="5400000">
                      <a:pos x="wd2" y="hd2"/>
                    </a:cxn>
                    <a:cxn ang="10800000">
                      <a:pos x="wd2" y="hd2"/>
                    </a:cxn>
                    <a:cxn ang="16200000">
                      <a:pos x="wd2" y="hd2"/>
                    </a:cxn>
                  </a:cxnLst>
                  <a:rect l="0" t="0" r="r" b="b"/>
                  <a:pathLst>
                    <a:path w="20851" h="21376" extrusionOk="0">
                      <a:moveTo>
                        <a:pt x="20788" y="19808"/>
                      </a:moveTo>
                      <a:cubicBezTo>
                        <a:pt x="21042" y="17241"/>
                        <a:pt x="20534" y="14604"/>
                        <a:pt x="19263" y="12037"/>
                      </a:cubicBezTo>
                      <a:cubicBezTo>
                        <a:pt x="17484" y="8117"/>
                        <a:pt x="12148" y="2699"/>
                        <a:pt x="2237" y="132"/>
                      </a:cubicBezTo>
                      <a:cubicBezTo>
                        <a:pt x="967" y="-224"/>
                        <a:pt x="-558" y="204"/>
                        <a:pt x="204" y="631"/>
                      </a:cubicBezTo>
                      <a:cubicBezTo>
                        <a:pt x="3000" y="2627"/>
                        <a:pt x="6557" y="4410"/>
                        <a:pt x="8590" y="6548"/>
                      </a:cubicBezTo>
                      <a:cubicBezTo>
                        <a:pt x="10623" y="8544"/>
                        <a:pt x="11640" y="10754"/>
                        <a:pt x="12148" y="12893"/>
                      </a:cubicBezTo>
                      <a:cubicBezTo>
                        <a:pt x="12656" y="15174"/>
                        <a:pt x="12402" y="17526"/>
                        <a:pt x="11640" y="19808"/>
                      </a:cubicBezTo>
                      <a:cubicBezTo>
                        <a:pt x="11386" y="20307"/>
                        <a:pt x="11386" y="20877"/>
                        <a:pt x="11131" y="21376"/>
                      </a:cubicBezTo>
                      <a:cubicBezTo>
                        <a:pt x="13927" y="20734"/>
                        <a:pt x="17230" y="20307"/>
                        <a:pt x="20788" y="20235"/>
                      </a:cubicBezTo>
                      <a:cubicBezTo>
                        <a:pt x="20788" y="20093"/>
                        <a:pt x="20788" y="19950"/>
                        <a:pt x="20788" y="19808"/>
                      </a:cubicBezTo>
                      <a:close/>
                    </a:path>
                  </a:pathLst>
                </a:custGeom>
                <a:solidFill>
                  <a:srgbClr val="3D181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65" name="Freeform 15"/>
                <p:cNvSpPr/>
                <p:nvPr/>
              </p:nvSpPr>
              <p:spPr>
                <a:xfrm>
                  <a:off x="666927" y="88780"/>
                  <a:ext cx="431623" cy="268730"/>
                </a:xfrm>
                <a:custGeom>
                  <a:avLst/>
                  <a:gdLst/>
                  <a:ahLst/>
                  <a:cxnLst>
                    <a:cxn ang="0">
                      <a:pos x="wd2" y="hd2"/>
                    </a:cxn>
                    <a:cxn ang="5400000">
                      <a:pos x="wd2" y="hd2"/>
                    </a:cxn>
                    <a:cxn ang="10800000">
                      <a:pos x="wd2" y="hd2"/>
                    </a:cxn>
                    <a:cxn ang="16200000">
                      <a:pos x="wd2" y="hd2"/>
                    </a:cxn>
                  </a:cxnLst>
                  <a:rect l="0" t="0" r="r" b="b"/>
                  <a:pathLst>
                    <a:path w="21600" h="21058" extrusionOk="0">
                      <a:moveTo>
                        <a:pt x="21600" y="9173"/>
                      </a:moveTo>
                      <a:cubicBezTo>
                        <a:pt x="21600" y="9015"/>
                        <a:pt x="21600" y="9015"/>
                        <a:pt x="21600" y="9015"/>
                      </a:cubicBezTo>
                      <a:cubicBezTo>
                        <a:pt x="19985" y="6966"/>
                        <a:pt x="18370" y="5074"/>
                        <a:pt x="16755" y="3497"/>
                      </a:cubicBezTo>
                      <a:cubicBezTo>
                        <a:pt x="15241" y="2078"/>
                        <a:pt x="13727" y="817"/>
                        <a:pt x="12112" y="186"/>
                      </a:cubicBezTo>
                      <a:cubicBezTo>
                        <a:pt x="10396" y="-287"/>
                        <a:pt x="8781" y="186"/>
                        <a:pt x="7065" y="1132"/>
                      </a:cubicBezTo>
                      <a:cubicBezTo>
                        <a:pt x="5652" y="1763"/>
                        <a:pt x="4441" y="3182"/>
                        <a:pt x="3634" y="5389"/>
                      </a:cubicBezTo>
                      <a:cubicBezTo>
                        <a:pt x="2725" y="7596"/>
                        <a:pt x="2221" y="10434"/>
                        <a:pt x="2422" y="13272"/>
                      </a:cubicBezTo>
                      <a:cubicBezTo>
                        <a:pt x="1514" y="14218"/>
                        <a:pt x="707" y="15322"/>
                        <a:pt x="0" y="16741"/>
                      </a:cubicBezTo>
                      <a:cubicBezTo>
                        <a:pt x="0" y="16898"/>
                        <a:pt x="0" y="17056"/>
                        <a:pt x="0" y="17056"/>
                      </a:cubicBezTo>
                      <a:cubicBezTo>
                        <a:pt x="303" y="17529"/>
                        <a:pt x="505" y="17844"/>
                        <a:pt x="807" y="18160"/>
                      </a:cubicBezTo>
                      <a:cubicBezTo>
                        <a:pt x="908" y="18317"/>
                        <a:pt x="908" y="18317"/>
                        <a:pt x="1009" y="18160"/>
                      </a:cubicBezTo>
                      <a:cubicBezTo>
                        <a:pt x="3634" y="12799"/>
                        <a:pt x="7368" y="9173"/>
                        <a:pt x="11305" y="7912"/>
                      </a:cubicBezTo>
                      <a:cubicBezTo>
                        <a:pt x="11507" y="7912"/>
                        <a:pt x="11809" y="7754"/>
                        <a:pt x="12011" y="7754"/>
                      </a:cubicBezTo>
                      <a:cubicBezTo>
                        <a:pt x="9690" y="8700"/>
                        <a:pt x="7469" y="10434"/>
                        <a:pt x="5551" y="12957"/>
                      </a:cubicBezTo>
                      <a:cubicBezTo>
                        <a:pt x="4744" y="14060"/>
                        <a:pt x="4037" y="15164"/>
                        <a:pt x="3331" y="16268"/>
                      </a:cubicBezTo>
                      <a:cubicBezTo>
                        <a:pt x="3331" y="16425"/>
                        <a:pt x="3331" y="16425"/>
                        <a:pt x="3331" y="16583"/>
                      </a:cubicBezTo>
                      <a:cubicBezTo>
                        <a:pt x="3331" y="16583"/>
                        <a:pt x="3331" y="16741"/>
                        <a:pt x="3331" y="16741"/>
                      </a:cubicBezTo>
                      <a:cubicBezTo>
                        <a:pt x="4239" y="18475"/>
                        <a:pt x="5249" y="19736"/>
                        <a:pt x="6460" y="20525"/>
                      </a:cubicBezTo>
                      <a:cubicBezTo>
                        <a:pt x="7772" y="21313"/>
                        <a:pt x="8983" y="21155"/>
                        <a:pt x="10295" y="20525"/>
                      </a:cubicBezTo>
                      <a:cubicBezTo>
                        <a:pt x="11607" y="20052"/>
                        <a:pt x="12920" y="19263"/>
                        <a:pt x="14030" y="18160"/>
                      </a:cubicBezTo>
                      <a:cubicBezTo>
                        <a:pt x="14636" y="17529"/>
                        <a:pt x="15241" y="16898"/>
                        <a:pt x="15746" y="16268"/>
                      </a:cubicBezTo>
                      <a:cubicBezTo>
                        <a:pt x="16351" y="15479"/>
                        <a:pt x="16856" y="14691"/>
                        <a:pt x="17361" y="13745"/>
                      </a:cubicBezTo>
                      <a:cubicBezTo>
                        <a:pt x="17966" y="12799"/>
                        <a:pt x="18572" y="11853"/>
                        <a:pt x="19279" y="11065"/>
                      </a:cubicBezTo>
                      <a:cubicBezTo>
                        <a:pt x="19985" y="10434"/>
                        <a:pt x="20793" y="9961"/>
                        <a:pt x="21499" y="9488"/>
                      </a:cubicBezTo>
                      <a:cubicBezTo>
                        <a:pt x="21600" y="9331"/>
                        <a:pt x="21600" y="9173"/>
                        <a:pt x="21600" y="9173"/>
                      </a:cubicBezTo>
                      <a:close/>
                    </a:path>
                  </a:pathLst>
                </a:custGeom>
                <a:solidFill>
                  <a:srgbClr val="F5A8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66" name="Freeform 16"/>
                <p:cNvSpPr/>
                <p:nvPr/>
              </p:nvSpPr>
              <p:spPr>
                <a:xfrm>
                  <a:off x="0" y="88405"/>
                  <a:ext cx="587597" cy="364070"/>
                </a:xfrm>
                <a:custGeom>
                  <a:avLst/>
                  <a:gdLst/>
                  <a:ahLst/>
                  <a:cxnLst>
                    <a:cxn ang="0">
                      <a:pos x="wd2" y="hd2"/>
                    </a:cxn>
                    <a:cxn ang="5400000">
                      <a:pos x="wd2" y="hd2"/>
                    </a:cxn>
                    <a:cxn ang="10800000">
                      <a:pos x="wd2" y="hd2"/>
                    </a:cxn>
                    <a:cxn ang="16200000">
                      <a:pos x="wd2" y="hd2"/>
                    </a:cxn>
                  </a:cxnLst>
                  <a:rect l="0" t="0" r="r" b="b"/>
                  <a:pathLst>
                    <a:path w="21600" h="21038" extrusionOk="0">
                      <a:moveTo>
                        <a:pt x="0" y="9177"/>
                      </a:moveTo>
                      <a:cubicBezTo>
                        <a:pt x="0" y="9060"/>
                        <a:pt x="0" y="9060"/>
                        <a:pt x="74" y="8944"/>
                      </a:cubicBezTo>
                      <a:cubicBezTo>
                        <a:pt x="1633" y="6970"/>
                        <a:pt x="3192" y="5112"/>
                        <a:pt x="4899" y="3486"/>
                      </a:cubicBezTo>
                      <a:cubicBezTo>
                        <a:pt x="6309" y="2093"/>
                        <a:pt x="7868" y="699"/>
                        <a:pt x="9501" y="235"/>
                      </a:cubicBezTo>
                      <a:cubicBezTo>
                        <a:pt x="11208" y="-346"/>
                        <a:pt x="12841" y="235"/>
                        <a:pt x="14474" y="1048"/>
                      </a:cubicBezTo>
                      <a:cubicBezTo>
                        <a:pt x="15885" y="1860"/>
                        <a:pt x="17146" y="3254"/>
                        <a:pt x="18037" y="5344"/>
                      </a:cubicBezTo>
                      <a:cubicBezTo>
                        <a:pt x="18928" y="7667"/>
                        <a:pt x="19299" y="10454"/>
                        <a:pt x="19151" y="13241"/>
                      </a:cubicBezTo>
                      <a:cubicBezTo>
                        <a:pt x="20041" y="14170"/>
                        <a:pt x="20858" y="15331"/>
                        <a:pt x="21600" y="16725"/>
                      </a:cubicBezTo>
                      <a:cubicBezTo>
                        <a:pt x="21600" y="16841"/>
                        <a:pt x="21600" y="16957"/>
                        <a:pt x="21600" y="17073"/>
                      </a:cubicBezTo>
                      <a:cubicBezTo>
                        <a:pt x="21303" y="17538"/>
                        <a:pt x="21080" y="17886"/>
                        <a:pt x="20784" y="18235"/>
                      </a:cubicBezTo>
                      <a:cubicBezTo>
                        <a:pt x="20709" y="18235"/>
                        <a:pt x="20635" y="18235"/>
                        <a:pt x="20635" y="18119"/>
                      </a:cubicBezTo>
                      <a:cubicBezTo>
                        <a:pt x="17963" y="12777"/>
                        <a:pt x="14252" y="9177"/>
                        <a:pt x="10318" y="7899"/>
                      </a:cubicBezTo>
                      <a:cubicBezTo>
                        <a:pt x="10095" y="7899"/>
                        <a:pt x="9798" y="7783"/>
                        <a:pt x="9575" y="7783"/>
                      </a:cubicBezTo>
                      <a:cubicBezTo>
                        <a:pt x="11876" y="8712"/>
                        <a:pt x="14177" y="10454"/>
                        <a:pt x="16107" y="13009"/>
                      </a:cubicBezTo>
                      <a:cubicBezTo>
                        <a:pt x="16849" y="14054"/>
                        <a:pt x="17592" y="15099"/>
                        <a:pt x="18186" y="16377"/>
                      </a:cubicBezTo>
                      <a:cubicBezTo>
                        <a:pt x="18260" y="16377"/>
                        <a:pt x="18260" y="16493"/>
                        <a:pt x="18260" y="16493"/>
                      </a:cubicBezTo>
                      <a:cubicBezTo>
                        <a:pt x="18260" y="16609"/>
                        <a:pt x="18260" y="16725"/>
                        <a:pt x="18260" y="16725"/>
                      </a:cubicBezTo>
                      <a:cubicBezTo>
                        <a:pt x="17369" y="18351"/>
                        <a:pt x="16330" y="19744"/>
                        <a:pt x="15068" y="20557"/>
                      </a:cubicBezTo>
                      <a:cubicBezTo>
                        <a:pt x="13880" y="21254"/>
                        <a:pt x="12619" y="21138"/>
                        <a:pt x="11357" y="20557"/>
                      </a:cubicBezTo>
                      <a:cubicBezTo>
                        <a:pt x="10021" y="19977"/>
                        <a:pt x="8759" y="19280"/>
                        <a:pt x="7497" y="18119"/>
                      </a:cubicBezTo>
                      <a:cubicBezTo>
                        <a:pt x="6903" y="17654"/>
                        <a:pt x="6384" y="16957"/>
                        <a:pt x="5864" y="16260"/>
                      </a:cubicBezTo>
                      <a:cubicBezTo>
                        <a:pt x="5270" y="15564"/>
                        <a:pt x="4825" y="14635"/>
                        <a:pt x="4305" y="13822"/>
                      </a:cubicBezTo>
                      <a:cubicBezTo>
                        <a:pt x="3711" y="12777"/>
                        <a:pt x="3043" y="11731"/>
                        <a:pt x="2301" y="11035"/>
                      </a:cubicBezTo>
                      <a:cubicBezTo>
                        <a:pt x="1559" y="10338"/>
                        <a:pt x="816" y="9873"/>
                        <a:pt x="74" y="9409"/>
                      </a:cubicBezTo>
                      <a:cubicBezTo>
                        <a:pt x="0" y="9409"/>
                        <a:pt x="0" y="9177"/>
                        <a:pt x="0" y="9177"/>
                      </a:cubicBezTo>
                      <a:close/>
                    </a:path>
                  </a:pathLst>
                </a:custGeom>
                <a:solidFill>
                  <a:srgbClr val="F5A8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nvGrpSpPr>
              <p:cNvPr id="576" name="Group"/>
              <p:cNvGrpSpPr/>
              <p:nvPr/>
            </p:nvGrpSpPr>
            <p:grpSpPr>
              <a:xfrm>
                <a:off x="5666301" y="535254"/>
                <a:ext cx="1474871" cy="2504140"/>
                <a:chOff x="0" y="0"/>
                <a:chExt cx="1474870" cy="2504138"/>
              </a:xfrm>
            </p:grpSpPr>
            <p:sp>
              <p:nvSpPr>
                <p:cNvPr id="568" name="Freeform 12"/>
                <p:cNvSpPr/>
                <p:nvPr/>
              </p:nvSpPr>
              <p:spPr>
                <a:xfrm>
                  <a:off x="334620" y="446826"/>
                  <a:ext cx="986885" cy="2057313"/>
                </a:xfrm>
                <a:custGeom>
                  <a:avLst/>
                  <a:gdLst/>
                  <a:ahLst/>
                  <a:cxnLst>
                    <a:cxn ang="0">
                      <a:pos x="wd2" y="hd2"/>
                    </a:cxn>
                    <a:cxn ang="5400000">
                      <a:pos x="wd2" y="hd2"/>
                    </a:cxn>
                    <a:cxn ang="10800000">
                      <a:pos x="wd2" y="hd2"/>
                    </a:cxn>
                    <a:cxn ang="16200000">
                      <a:pos x="wd2" y="hd2"/>
                    </a:cxn>
                  </a:cxnLst>
                  <a:rect l="0" t="0" r="r" b="b"/>
                  <a:pathLst>
                    <a:path w="21388" h="21544" extrusionOk="0">
                      <a:moveTo>
                        <a:pt x="10638" y="20294"/>
                      </a:moveTo>
                      <a:cubicBezTo>
                        <a:pt x="10638" y="19577"/>
                        <a:pt x="10553" y="18880"/>
                        <a:pt x="10426" y="18163"/>
                      </a:cubicBezTo>
                      <a:cubicBezTo>
                        <a:pt x="10171" y="16933"/>
                        <a:pt x="9746" y="15724"/>
                        <a:pt x="9108" y="14535"/>
                      </a:cubicBezTo>
                      <a:cubicBezTo>
                        <a:pt x="9108" y="14535"/>
                        <a:pt x="9108" y="14535"/>
                        <a:pt x="9108" y="14535"/>
                      </a:cubicBezTo>
                      <a:cubicBezTo>
                        <a:pt x="9363" y="14064"/>
                        <a:pt x="9278" y="13531"/>
                        <a:pt x="9448" y="13060"/>
                      </a:cubicBezTo>
                      <a:cubicBezTo>
                        <a:pt x="9618" y="12568"/>
                        <a:pt x="9873" y="12076"/>
                        <a:pt x="10171" y="11605"/>
                      </a:cubicBezTo>
                      <a:cubicBezTo>
                        <a:pt x="10809" y="10621"/>
                        <a:pt x="11829" y="9699"/>
                        <a:pt x="12977" y="8879"/>
                      </a:cubicBezTo>
                      <a:cubicBezTo>
                        <a:pt x="14125" y="8080"/>
                        <a:pt x="15486" y="7363"/>
                        <a:pt x="16889" y="6686"/>
                      </a:cubicBezTo>
                      <a:cubicBezTo>
                        <a:pt x="18335" y="6010"/>
                        <a:pt x="19908" y="5436"/>
                        <a:pt x="21268" y="4698"/>
                      </a:cubicBezTo>
                      <a:cubicBezTo>
                        <a:pt x="21566" y="4535"/>
                        <a:pt x="21268" y="4186"/>
                        <a:pt x="20843" y="4289"/>
                      </a:cubicBezTo>
                      <a:cubicBezTo>
                        <a:pt x="19270" y="4637"/>
                        <a:pt x="17824" y="5170"/>
                        <a:pt x="16464" y="5744"/>
                      </a:cubicBezTo>
                      <a:cubicBezTo>
                        <a:pt x="16506" y="5600"/>
                        <a:pt x="16506" y="5457"/>
                        <a:pt x="16464" y="5313"/>
                      </a:cubicBezTo>
                      <a:cubicBezTo>
                        <a:pt x="16379" y="4924"/>
                        <a:pt x="15528" y="4289"/>
                        <a:pt x="16336" y="3981"/>
                      </a:cubicBezTo>
                      <a:cubicBezTo>
                        <a:pt x="16549" y="3899"/>
                        <a:pt x="16421" y="3674"/>
                        <a:pt x="16166" y="3735"/>
                      </a:cubicBezTo>
                      <a:cubicBezTo>
                        <a:pt x="15571" y="3879"/>
                        <a:pt x="15316" y="4145"/>
                        <a:pt x="15231" y="4494"/>
                      </a:cubicBezTo>
                      <a:cubicBezTo>
                        <a:pt x="15146" y="4780"/>
                        <a:pt x="15273" y="5047"/>
                        <a:pt x="15273" y="5313"/>
                      </a:cubicBezTo>
                      <a:cubicBezTo>
                        <a:pt x="15316" y="5662"/>
                        <a:pt x="15103" y="5990"/>
                        <a:pt x="15060" y="6338"/>
                      </a:cubicBezTo>
                      <a:cubicBezTo>
                        <a:pt x="15018" y="6358"/>
                        <a:pt x="15060" y="6358"/>
                        <a:pt x="15060" y="6379"/>
                      </a:cubicBezTo>
                      <a:cubicBezTo>
                        <a:pt x="13700" y="6994"/>
                        <a:pt x="12424" y="7650"/>
                        <a:pt x="11319" y="8408"/>
                      </a:cubicBezTo>
                      <a:cubicBezTo>
                        <a:pt x="11021" y="8613"/>
                        <a:pt x="10723" y="8838"/>
                        <a:pt x="10426" y="9043"/>
                      </a:cubicBezTo>
                      <a:cubicBezTo>
                        <a:pt x="9703" y="8490"/>
                        <a:pt x="9108" y="7916"/>
                        <a:pt x="8725" y="7240"/>
                      </a:cubicBezTo>
                      <a:cubicBezTo>
                        <a:pt x="8257" y="6440"/>
                        <a:pt x="8002" y="5621"/>
                        <a:pt x="7705" y="4801"/>
                      </a:cubicBezTo>
                      <a:cubicBezTo>
                        <a:pt x="7577" y="4412"/>
                        <a:pt x="7449" y="4022"/>
                        <a:pt x="7237" y="3653"/>
                      </a:cubicBezTo>
                      <a:cubicBezTo>
                        <a:pt x="7237" y="3592"/>
                        <a:pt x="7237" y="3530"/>
                        <a:pt x="7194" y="3469"/>
                      </a:cubicBezTo>
                      <a:cubicBezTo>
                        <a:pt x="7322" y="3428"/>
                        <a:pt x="7407" y="3346"/>
                        <a:pt x="7407" y="3264"/>
                      </a:cubicBezTo>
                      <a:cubicBezTo>
                        <a:pt x="7492" y="2813"/>
                        <a:pt x="7875" y="2526"/>
                        <a:pt x="8257" y="2137"/>
                      </a:cubicBezTo>
                      <a:cubicBezTo>
                        <a:pt x="8555" y="1829"/>
                        <a:pt x="8810" y="1461"/>
                        <a:pt x="8427" y="1153"/>
                      </a:cubicBezTo>
                      <a:cubicBezTo>
                        <a:pt x="8257" y="1010"/>
                        <a:pt x="7917" y="1030"/>
                        <a:pt x="7832" y="1194"/>
                      </a:cubicBezTo>
                      <a:cubicBezTo>
                        <a:pt x="7577" y="1604"/>
                        <a:pt x="7237" y="1932"/>
                        <a:pt x="6812" y="2321"/>
                      </a:cubicBezTo>
                      <a:cubicBezTo>
                        <a:pt x="6769" y="2362"/>
                        <a:pt x="6727" y="2424"/>
                        <a:pt x="6684" y="2465"/>
                      </a:cubicBezTo>
                      <a:cubicBezTo>
                        <a:pt x="6557" y="2301"/>
                        <a:pt x="6429" y="2137"/>
                        <a:pt x="6344" y="1993"/>
                      </a:cubicBezTo>
                      <a:cubicBezTo>
                        <a:pt x="5791" y="1276"/>
                        <a:pt x="5026" y="415"/>
                        <a:pt x="3793" y="26"/>
                      </a:cubicBezTo>
                      <a:cubicBezTo>
                        <a:pt x="3538" y="-56"/>
                        <a:pt x="3240" y="67"/>
                        <a:pt x="3325" y="210"/>
                      </a:cubicBezTo>
                      <a:cubicBezTo>
                        <a:pt x="3495" y="661"/>
                        <a:pt x="3920" y="1092"/>
                        <a:pt x="4303" y="1522"/>
                      </a:cubicBezTo>
                      <a:cubicBezTo>
                        <a:pt x="4558" y="1952"/>
                        <a:pt x="4856" y="2383"/>
                        <a:pt x="5068" y="2813"/>
                      </a:cubicBezTo>
                      <a:cubicBezTo>
                        <a:pt x="5579" y="3694"/>
                        <a:pt x="5791" y="4596"/>
                        <a:pt x="6046" y="5498"/>
                      </a:cubicBezTo>
                      <a:cubicBezTo>
                        <a:pt x="6514" y="7035"/>
                        <a:pt x="7067" y="8797"/>
                        <a:pt x="9108" y="9945"/>
                      </a:cubicBezTo>
                      <a:cubicBezTo>
                        <a:pt x="9150" y="9986"/>
                        <a:pt x="9235" y="10006"/>
                        <a:pt x="9278" y="10027"/>
                      </a:cubicBezTo>
                      <a:cubicBezTo>
                        <a:pt x="8895" y="10416"/>
                        <a:pt x="8512" y="10826"/>
                        <a:pt x="8215" y="11236"/>
                      </a:cubicBezTo>
                      <a:cubicBezTo>
                        <a:pt x="7960" y="11584"/>
                        <a:pt x="7747" y="11933"/>
                        <a:pt x="7535" y="12301"/>
                      </a:cubicBezTo>
                      <a:cubicBezTo>
                        <a:pt x="6854" y="11461"/>
                        <a:pt x="6046" y="10662"/>
                        <a:pt x="5153" y="9883"/>
                      </a:cubicBezTo>
                      <a:cubicBezTo>
                        <a:pt x="4473" y="9309"/>
                        <a:pt x="3708" y="8736"/>
                        <a:pt x="2942" y="8203"/>
                      </a:cubicBezTo>
                      <a:cubicBezTo>
                        <a:pt x="2220" y="7752"/>
                        <a:pt x="1327" y="6973"/>
                        <a:pt x="306" y="6789"/>
                      </a:cubicBezTo>
                      <a:cubicBezTo>
                        <a:pt x="94" y="6748"/>
                        <a:pt x="-34" y="6850"/>
                        <a:pt x="9" y="6953"/>
                      </a:cubicBezTo>
                      <a:cubicBezTo>
                        <a:pt x="136" y="7260"/>
                        <a:pt x="561" y="7506"/>
                        <a:pt x="859" y="7752"/>
                      </a:cubicBezTo>
                      <a:cubicBezTo>
                        <a:pt x="1242" y="8039"/>
                        <a:pt x="1624" y="8326"/>
                        <a:pt x="1964" y="8633"/>
                      </a:cubicBezTo>
                      <a:cubicBezTo>
                        <a:pt x="2602" y="9187"/>
                        <a:pt x="3197" y="9740"/>
                        <a:pt x="3750" y="10334"/>
                      </a:cubicBezTo>
                      <a:cubicBezTo>
                        <a:pt x="4941" y="11564"/>
                        <a:pt x="5876" y="12896"/>
                        <a:pt x="6599" y="14228"/>
                      </a:cubicBezTo>
                      <a:cubicBezTo>
                        <a:pt x="7322" y="15539"/>
                        <a:pt x="7832" y="16892"/>
                        <a:pt x="8087" y="18245"/>
                      </a:cubicBezTo>
                      <a:cubicBezTo>
                        <a:pt x="8215" y="18921"/>
                        <a:pt x="8257" y="19618"/>
                        <a:pt x="8257" y="20294"/>
                      </a:cubicBezTo>
                      <a:cubicBezTo>
                        <a:pt x="8257" y="20683"/>
                        <a:pt x="8130" y="21134"/>
                        <a:pt x="8087" y="21544"/>
                      </a:cubicBezTo>
                      <a:cubicBezTo>
                        <a:pt x="10638" y="21544"/>
                        <a:pt x="10638" y="21544"/>
                        <a:pt x="10638" y="21544"/>
                      </a:cubicBezTo>
                      <a:cubicBezTo>
                        <a:pt x="10681" y="21114"/>
                        <a:pt x="10638" y="20683"/>
                        <a:pt x="10638" y="20294"/>
                      </a:cubicBezTo>
                      <a:close/>
                    </a:path>
                  </a:pathLst>
                </a:custGeom>
                <a:solidFill>
                  <a:srgbClr val="3D181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575" name="Group"/>
                <p:cNvGrpSpPr/>
                <p:nvPr/>
              </p:nvGrpSpPr>
              <p:grpSpPr>
                <a:xfrm>
                  <a:off x="-1" y="-1"/>
                  <a:ext cx="1474872" cy="2314489"/>
                  <a:chOff x="0" y="0"/>
                  <a:chExt cx="1474870" cy="2314487"/>
                </a:xfrm>
              </p:grpSpPr>
              <p:sp>
                <p:nvSpPr>
                  <p:cNvPr id="569" name="Freeform 21"/>
                  <p:cNvSpPr/>
                  <p:nvPr/>
                </p:nvSpPr>
                <p:spPr>
                  <a:xfrm>
                    <a:off x="-1" y="1742214"/>
                    <a:ext cx="631249" cy="572274"/>
                  </a:xfrm>
                  <a:custGeom>
                    <a:avLst/>
                    <a:gdLst/>
                    <a:ahLst/>
                    <a:cxnLst>
                      <a:cxn ang="0">
                        <a:pos x="wd2" y="hd2"/>
                      </a:cxn>
                      <a:cxn ang="5400000">
                        <a:pos x="wd2" y="hd2"/>
                      </a:cxn>
                      <a:cxn ang="10800000">
                        <a:pos x="wd2" y="hd2"/>
                      </a:cxn>
                      <a:cxn ang="16200000">
                        <a:pos x="wd2" y="hd2"/>
                      </a:cxn>
                    </a:cxnLst>
                    <a:rect l="0" t="0" r="r" b="b"/>
                    <a:pathLst>
                      <a:path w="21583" h="21479" extrusionOk="0">
                        <a:moveTo>
                          <a:pt x="50" y="1348"/>
                        </a:moveTo>
                        <a:cubicBezTo>
                          <a:pt x="50" y="1275"/>
                          <a:pt x="117" y="1275"/>
                          <a:pt x="117" y="1201"/>
                        </a:cubicBezTo>
                        <a:cubicBezTo>
                          <a:pt x="2398" y="687"/>
                          <a:pt x="4679" y="320"/>
                          <a:pt x="6959" y="99"/>
                        </a:cubicBezTo>
                        <a:cubicBezTo>
                          <a:pt x="8972" y="-48"/>
                          <a:pt x="10984" y="-121"/>
                          <a:pt x="12930" y="540"/>
                        </a:cubicBezTo>
                        <a:cubicBezTo>
                          <a:pt x="14942" y="1128"/>
                          <a:pt x="16619" y="2671"/>
                          <a:pt x="18162" y="4361"/>
                        </a:cubicBezTo>
                        <a:cubicBezTo>
                          <a:pt x="19503" y="5830"/>
                          <a:pt x="20443" y="7667"/>
                          <a:pt x="20778" y="9871"/>
                        </a:cubicBezTo>
                        <a:cubicBezTo>
                          <a:pt x="21181" y="12222"/>
                          <a:pt x="20845" y="14646"/>
                          <a:pt x="19906" y="16630"/>
                        </a:cubicBezTo>
                        <a:cubicBezTo>
                          <a:pt x="20577" y="17952"/>
                          <a:pt x="21181" y="19348"/>
                          <a:pt x="21583" y="20891"/>
                        </a:cubicBezTo>
                        <a:cubicBezTo>
                          <a:pt x="21583" y="20965"/>
                          <a:pt x="21516" y="21112"/>
                          <a:pt x="21516" y="21112"/>
                        </a:cubicBezTo>
                        <a:cubicBezTo>
                          <a:pt x="21113" y="21332"/>
                          <a:pt x="20711" y="21406"/>
                          <a:pt x="20308" y="21479"/>
                        </a:cubicBezTo>
                        <a:cubicBezTo>
                          <a:pt x="20241" y="21479"/>
                          <a:pt x="20174" y="21479"/>
                          <a:pt x="20107" y="21332"/>
                        </a:cubicBezTo>
                        <a:cubicBezTo>
                          <a:pt x="18699" y="15528"/>
                          <a:pt x="15680" y="10385"/>
                          <a:pt x="11655" y="6932"/>
                        </a:cubicBezTo>
                        <a:cubicBezTo>
                          <a:pt x="11387" y="6712"/>
                          <a:pt x="11185" y="6565"/>
                          <a:pt x="10917" y="6344"/>
                        </a:cubicBezTo>
                        <a:cubicBezTo>
                          <a:pt x="13198" y="8548"/>
                          <a:pt x="15143" y="11340"/>
                          <a:pt x="16619" y="14499"/>
                        </a:cubicBezTo>
                        <a:cubicBezTo>
                          <a:pt x="17156" y="15748"/>
                          <a:pt x="17625" y="17071"/>
                          <a:pt x="18028" y="18467"/>
                        </a:cubicBezTo>
                        <a:cubicBezTo>
                          <a:pt x="18028" y="18540"/>
                          <a:pt x="18028" y="18540"/>
                          <a:pt x="17961" y="18614"/>
                        </a:cubicBezTo>
                        <a:cubicBezTo>
                          <a:pt x="17961" y="18687"/>
                          <a:pt x="17961" y="18687"/>
                          <a:pt x="17894" y="18761"/>
                        </a:cubicBezTo>
                        <a:cubicBezTo>
                          <a:pt x="16485" y="19495"/>
                          <a:pt x="14942" y="19863"/>
                          <a:pt x="13399" y="19642"/>
                        </a:cubicBezTo>
                        <a:cubicBezTo>
                          <a:pt x="11856" y="19422"/>
                          <a:pt x="10515" y="18540"/>
                          <a:pt x="9240" y="17291"/>
                        </a:cubicBezTo>
                        <a:cubicBezTo>
                          <a:pt x="7966" y="16042"/>
                          <a:pt x="6758" y="14646"/>
                          <a:pt x="5752" y="13030"/>
                        </a:cubicBezTo>
                        <a:cubicBezTo>
                          <a:pt x="5282" y="12222"/>
                          <a:pt x="4813" y="11414"/>
                          <a:pt x="4477" y="10532"/>
                        </a:cubicBezTo>
                        <a:cubicBezTo>
                          <a:pt x="4075" y="9577"/>
                          <a:pt x="3740" y="8622"/>
                          <a:pt x="3471" y="7667"/>
                        </a:cubicBezTo>
                        <a:cubicBezTo>
                          <a:pt x="3069" y="6418"/>
                          <a:pt x="2666" y="5316"/>
                          <a:pt x="1995" y="4287"/>
                        </a:cubicBezTo>
                        <a:cubicBezTo>
                          <a:pt x="1392" y="3259"/>
                          <a:pt x="721" y="2450"/>
                          <a:pt x="50" y="1569"/>
                        </a:cubicBezTo>
                        <a:cubicBezTo>
                          <a:pt x="-17" y="1495"/>
                          <a:pt x="-17" y="1422"/>
                          <a:pt x="50" y="1348"/>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0" name="Freeform 22"/>
                  <p:cNvSpPr/>
                  <p:nvPr/>
                </p:nvSpPr>
                <p:spPr>
                  <a:xfrm>
                    <a:off x="2125" y="699783"/>
                    <a:ext cx="538384" cy="327767"/>
                  </a:xfrm>
                  <a:custGeom>
                    <a:avLst/>
                    <a:gdLst/>
                    <a:ahLst/>
                    <a:cxnLst>
                      <a:cxn ang="0">
                        <a:pos x="wd2" y="hd2"/>
                      </a:cxn>
                      <a:cxn ang="5400000">
                        <a:pos x="wd2" y="hd2"/>
                      </a:cxn>
                      <a:cxn ang="10800000">
                        <a:pos x="wd2" y="hd2"/>
                      </a:cxn>
                      <a:cxn ang="16200000">
                        <a:pos x="wd2" y="hd2"/>
                      </a:cxn>
                    </a:cxnLst>
                    <a:rect l="0" t="0" r="r" b="b"/>
                    <a:pathLst>
                      <a:path w="21580" h="21062" extrusionOk="0">
                        <a:moveTo>
                          <a:pt x="0" y="10048"/>
                        </a:moveTo>
                        <a:cubicBezTo>
                          <a:pt x="0" y="10048"/>
                          <a:pt x="79" y="9923"/>
                          <a:pt x="79" y="9923"/>
                        </a:cubicBezTo>
                        <a:cubicBezTo>
                          <a:pt x="1571" y="7788"/>
                          <a:pt x="3142" y="5778"/>
                          <a:pt x="4713" y="4020"/>
                        </a:cubicBezTo>
                        <a:cubicBezTo>
                          <a:pt x="6127" y="2513"/>
                          <a:pt x="7619" y="1006"/>
                          <a:pt x="9190" y="378"/>
                        </a:cubicBezTo>
                        <a:cubicBezTo>
                          <a:pt x="10839" y="-375"/>
                          <a:pt x="12489" y="127"/>
                          <a:pt x="14138" y="755"/>
                        </a:cubicBezTo>
                        <a:cubicBezTo>
                          <a:pt x="15552" y="1383"/>
                          <a:pt x="16809" y="2765"/>
                          <a:pt x="17751" y="4899"/>
                        </a:cubicBezTo>
                        <a:cubicBezTo>
                          <a:pt x="18694" y="7034"/>
                          <a:pt x="19165" y="9923"/>
                          <a:pt x="19087" y="12685"/>
                        </a:cubicBezTo>
                        <a:cubicBezTo>
                          <a:pt x="19951" y="13565"/>
                          <a:pt x="20815" y="14695"/>
                          <a:pt x="21521" y="16076"/>
                        </a:cubicBezTo>
                        <a:cubicBezTo>
                          <a:pt x="21600" y="16202"/>
                          <a:pt x="21600" y="16327"/>
                          <a:pt x="21521" y="16327"/>
                        </a:cubicBezTo>
                        <a:cubicBezTo>
                          <a:pt x="21286" y="16830"/>
                          <a:pt x="21050" y="17206"/>
                          <a:pt x="20815" y="17583"/>
                        </a:cubicBezTo>
                        <a:cubicBezTo>
                          <a:pt x="20736" y="17709"/>
                          <a:pt x="20657" y="17709"/>
                          <a:pt x="20579" y="17583"/>
                        </a:cubicBezTo>
                        <a:cubicBezTo>
                          <a:pt x="17830" y="12309"/>
                          <a:pt x="14138" y="8918"/>
                          <a:pt x="10211" y="8039"/>
                        </a:cubicBezTo>
                        <a:cubicBezTo>
                          <a:pt x="9975" y="8039"/>
                          <a:pt x="9661" y="7913"/>
                          <a:pt x="9425" y="7913"/>
                        </a:cubicBezTo>
                        <a:cubicBezTo>
                          <a:pt x="11782" y="8667"/>
                          <a:pt x="14060" y="10299"/>
                          <a:pt x="16023" y="12685"/>
                        </a:cubicBezTo>
                        <a:cubicBezTo>
                          <a:pt x="16809" y="13690"/>
                          <a:pt x="17516" y="14695"/>
                          <a:pt x="18223" y="15951"/>
                        </a:cubicBezTo>
                        <a:cubicBezTo>
                          <a:pt x="18223" y="15951"/>
                          <a:pt x="18223" y="16076"/>
                          <a:pt x="18223" y="16076"/>
                        </a:cubicBezTo>
                        <a:cubicBezTo>
                          <a:pt x="18301" y="16202"/>
                          <a:pt x="18223" y="16202"/>
                          <a:pt x="18223" y="16327"/>
                        </a:cubicBezTo>
                        <a:cubicBezTo>
                          <a:pt x="17437" y="18085"/>
                          <a:pt x="16416" y="19592"/>
                          <a:pt x="15238" y="20346"/>
                        </a:cubicBezTo>
                        <a:cubicBezTo>
                          <a:pt x="13981" y="21225"/>
                          <a:pt x="12724" y="21225"/>
                          <a:pt x="11468" y="20723"/>
                        </a:cubicBezTo>
                        <a:cubicBezTo>
                          <a:pt x="10211" y="20346"/>
                          <a:pt x="8876" y="19592"/>
                          <a:pt x="7697" y="18588"/>
                        </a:cubicBezTo>
                        <a:cubicBezTo>
                          <a:pt x="7069" y="18085"/>
                          <a:pt x="6519" y="17458"/>
                          <a:pt x="5969" y="16830"/>
                        </a:cubicBezTo>
                        <a:cubicBezTo>
                          <a:pt x="5420" y="16076"/>
                          <a:pt x="4870" y="15323"/>
                          <a:pt x="4399" y="14444"/>
                        </a:cubicBezTo>
                        <a:cubicBezTo>
                          <a:pt x="3770" y="13439"/>
                          <a:pt x="3142" y="12560"/>
                          <a:pt x="2356" y="11806"/>
                        </a:cubicBezTo>
                        <a:cubicBezTo>
                          <a:pt x="1649" y="11178"/>
                          <a:pt x="864" y="10802"/>
                          <a:pt x="79" y="10425"/>
                        </a:cubicBezTo>
                        <a:cubicBezTo>
                          <a:pt x="0" y="10299"/>
                          <a:pt x="0" y="10174"/>
                          <a:pt x="0" y="10048"/>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1" name="Freeform 23"/>
                  <p:cNvSpPr/>
                  <p:nvPr/>
                </p:nvSpPr>
                <p:spPr>
                  <a:xfrm>
                    <a:off x="25668" y="1293180"/>
                    <a:ext cx="425902" cy="259532"/>
                  </a:xfrm>
                  <a:custGeom>
                    <a:avLst/>
                    <a:gdLst/>
                    <a:ahLst/>
                    <a:cxnLst>
                      <a:cxn ang="0">
                        <a:pos x="wd2" y="hd2"/>
                      </a:cxn>
                      <a:cxn ang="5400000">
                        <a:pos x="wd2" y="hd2"/>
                      </a:cxn>
                      <a:cxn ang="10800000">
                        <a:pos x="wd2" y="hd2"/>
                      </a:cxn>
                      <a:cxn ang="16200000">
                        <a:pos x="wd2" y="hd2"/>
                      </a:cxn>
                    </a:cxnLst>
                    <a:rect l="0" t="0" r="r" b="b"/>
                    <a:pathLst>
                      <a:path w="21575" h="21113" extrusionOk="0">
                        <a:moveTo>
                          <a:pt x="0" y="10147"/>
                        </a:moveTo>
                        <a:cubicBezTo>
                          <a:pt x="0" y="9989"/>
                          <a:pt x="99" y="9989"/>
                          <a:pt x="99" y="9989"/>
                        </a:cubicBezTo>
                        <a:cubicBezTo>
                          <a:pt x="1585" y="7765"/>
                          <a:pt x="3072" y="5859"/>
                          <a:pt x="4756" y="3953"/>
                        </a:cubicBezTo>
                        <a:cubicBezTo>
                          <a:pt x="6143" y="2524"/>
                          <a:pt x="7629" y="936"/>
                          <a:pt x="9215" y="300"/>
                        </a:cubicBezTo>
                        <a:cubicBezTo>
                          <a:pt x="10899" y="-335"/>
                          <a:pt x="12484" y="141"/>
                          <a:pt x="14169" y="777"/>
                        </a:cubicBezTo>
                        <a:cubicBezTo>
                          <a:pt x="15556" y="1412"/>
                          <a:pt x="16844" y="2683"/>
                          <a:pt x="17736" y="4906"/>
                        </a:cubicBezTo>
                        <a:cubicBezTo>
                          <a:pt x="18628" y="7130"/>
                          <a:pt x="19123" y="9830"/>
                          <a:pt x="19024" y="12689"/>
                        </a:cubicBezTo>
                        <a:cubicBezTo>
                          <a:pt x="19916" y="13641"/>
                          <a:pt x="20807" y="14753"/>
                          <a:pt x="21501" y="16183"/>
                        </a:cubicBezTo>
                        <a:cubicBezTo>
                          <a:pt x="21600" y="16183"/>
                          <a:pt x="21600" y="16341"/>
                          <a:pt x="21501" y="16341"/>
                        </a:cubicBezTo>
                        <a:cubicBezTo>
                          <a:pt x="21303" y="16818"/>
                          <a:pt x="21105" y="17294"/>
                          <a:pt x="20807" y="17612"/>
                        </a:cubicBezTo>
                        <a:cubicBezTo>
                          <a:pt x="20708" y="17612"/>
                          <a:pt x="20708" y="17612"/>
                          <a:pt x="20609" y="17612"/>
                        </a:cubicBezTo>
                        <a:cubicBezTo>
                          <a:pt x="17835" y="12371"/>
                          <a:pt x="14070" y="8877"/>
                          <a:pt x="10206" y="8083"/>
                        </a:cubicBezTo>
                        <a:cubicBezTo>
                          <a:pt x="9908" y="8083"/>
                          <a:pt x="9710" y="7924"/>
                          <a:pt x="9413" y="7924"/>
                        </a:cubicBezTo>
                        <a:cubicBezTo>
                          <a:pt x="11791" y="8718"/>
                          <a:pt x="14070" y="10306"/>
                          <a:pt x="16051" y="12689"/>
                        </a:cubicBezTo>
                        <a:cubicBezTo>
                          <a:pt x="16844" y="13641"/>
                          <a:pt x="17538" y="14753"/>
                          <a:pt x="18231" y="15865"/>
                        </a:cubicBezTo>
                        <a:cubicBezTo>
                          <a:pt x="18231" y="16024"/>
                          <a:pt x="18231" y="16024"/>
                          <a:pt x="18231" y="16183"/>
                        </a:cubicBezTo>
                        <a:cubicBezTo>
                          <a:pt x="18231" y="16183"/>
                          <a:pt x="18231" y="16341"/>
                          <a:pt x="18231" y="16341"/>
                        </a:cubicBezTo>
                        <a:cubicBezTo>
                          <a:pt x="17439" y="18089"/>
                          <a:pt x="16448" y="19518"/>
                          <a:pt x="15259" y="20471"/>
                        </a:cubicBezTo>
                        <a:cubicBezTo>
                          <a:pt x="13971" y="21265"/>
                          <a:pt x="12782" y="21265"/>
                          <a:pt x="11494" y="20789"/>
                        </a:cubicBezTo>
                        <a:cubicBezTo>
                          <a:pt x="10206" y="20312"/>
                          <a:pt x="8917" y="19677"/>
                          <a:pt x="7728" y="18565"/>
                        </a:cubicBezTo>
                        <a:cubicBezTo>
                          <a:pt x="7134" y="18089"/>
                          <a:pt x="6539" y="17453"/>
                          <a:pt x="5945" y="16818"/>
                        </a:cubicBezTo>
                        <a:cubicBezTo>
                          <a:pt x="5450" y="16183"/>
                          <a:pt x="4855" y="15389"/>
                          <a:pt x="4360" y="14436"/>
                        </a:cubicBezTo>
                        <a:cubicBezTo>
                          <a:pt x="3765" y="13483"/>
                          <a:pt x="3072" y="12530"/>
                          <a:pt x="2378" y="11894"/>
                        </a:cubicBezTo>
                        <a:cubicBezTo>
                          <a:pt x="1585" y="11259"/>
                          <a:pt x="892" y="10783"/>
                          <a:pt x="99" y="10465"/>
                        </a:cubicBezTo>
                        <a:cubicBezTo>
                          <a:pt x="0" y="10306"/>
                          <a:pt x="0" y="10147"/>
                          <a:pt x="0" y="10147"/>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2" name="Freeform 24"/>
                  <p:cNvSpPr/>
                  <p:nvPr/>
                </p:nvSpPr>
                <p:spPr>
                  <a:xfrm>
                    <a:off x="630589" y="0"/>
                    <a:ext cx="505683" cy="539607"/>
                  </a:xfrm>
                  <a:custGeom>
                    <a:avLst/>
                    <a:gdLst/>
                    <a:ahLst/>
                    <a:cxnLst>
                      <a:cxn ang="0">
                        <a:pos x="wd2" y="hd2"/>
                      </a:cxn>
                      <a:cxn ang="5400000">
                        <a:pos x="wd2" y="hd2"/>
                      </a:cxn>
                      <a:cxn ang="10800000">
                        <a:pos x="wd2" y="hd2"/>
                      </a:cxn>
                      <a:cxn ang="16200000">
                        <a:pos x="wd2" y="hd2"/>
                      </a:cxn>
                    </a:cxnLst>
                    <a:rect l="0" t="0" r="r" b="b"/>
                    <a:pathLst>
                      <a:path w="21413" h="21525" extrusionOk="0">
                        <a:moveTo>
                          <a:pt x="21296" y="238"/>
                        </a:moveTo>
                        <a:cubicBezTo>
                          <a:pt x="21296" y="238"/>
                          <a:pt x="21296" y="238"/>
                          <a:pt x="21213" y="238"/>
                        </a:cubicBezTo>
                        <a:cubicBezTo>
                          <a:pt x="18720" y="3"/>
                          <a:pt x="16311" y="-75"/>
                          <a:pt x="13819" y="82"/>
                        </a:cubicBezTo>
                        <a:cubicBezTo>
                          <a:pt x="11659" y="238"/>
                          <a:pt x="9499" y="473"/>
                          <a:pt x="7505" y="1255"/>
                        </a:cubicBezTo>
                        <a:cubicBezTo>
                          <a:pt x="5428" y="2116"/>
                          <a:pt x="3767" y="3760"/>
                          <a:pt x="2271" y="5482"/>
                        </a:cubicBezTo>
                        <a:cubicBezTo>
                          <a:pt x="1025" y="7047"/>
                          <a:pt x="194" y="8847"/>
                          <a:pt x="28" y="10960"/>
                        </a:cubicBezTo>
                        <a:cubicBezTo>
                          <a:pt x="-138" y="13073"/>
                          <a:pt x="444" y="15264"/>
                          <a:pt x="1690" y="16986"/>
                        </a:cubicBezTo>
                        <a:cubicBezTo>
                          <a:pt x="1025" y="18316"/>
                          <a:pt x="527" y="19647"/>
                          <a:pt x="277" y="21134"/>
                        </a:cubicBezTo>
                        <a:cubicBezTo>
                          <a:pt x="277" y="21212"/>
                          <a:pt x="360" y="21290"/>
                          <a:pt x="444" y="21290"/>
                        </a:cubicBezTo>
                        <a:cubicBezTo>
                          <a:pt x="859" y="21447"/>
                          <a:pt x="1274" y="21525"/>
                          <a:pt x="1690" y="21525"/>
                        </a:cubicBezTo>
                        <a:cubicBezTo>
                          <a:pt x="1773" y="21525"/>
                          <a:pt x="1856" y="21447"/>
                          <a:pt x="1856" y="21368"/>
                        </a:cubicBezTo>
                        <a:cubicBezTo>
                          <a:pt x="2853" y="15812"/>
                          <a:pt x="5594" y="10647"/>
                          <a:pt x="9499" y="6968"/>
                        </a:cubicBezTo>
                        <a:cubicBezTo>
                          <a:pt x="9748" y="6812"/>
                          <a:pt x="9997" y="6577"/>
                          <a:pt x="10247" y="6342"/>
                        </a:cubicBezTo>
                        <a:cubicBezTo>
                          <a:pt x="8004" y="8690"/>
                          <a:pt x="6176" y="11508"/>
                          <a:pt x="5013" y="14638"/>
                        </a:cubicBezTo>
                        <a:cubicBezTo>
                          <a:pt x="4514" y="15812"/>
                          <a:pt x="4099" y="17142"/>
                          <a:pt x="3850" y="18395"/>
                        </a:cubicBezTo>
                        <a:cubicBezTo>
                          <a:pt x="3850" y="18473"/>
                          <a:pt x="3850" y="18473"/>
                          <a:pt x="3850" y="18551"/>
                        </a:cubicBezTo>
                        <a:cubicBezTo>
                          <a:pt x="3933" y="18629"/>
                          <a:pt x="3933" y="18629"/>
                          <a:pt x="4016" y="18629"/>
                        </a:cubicBezTo>
                        <a:cubicBezTo>
                          <a:pt x="5594" y="19177"/>
                          <a:pt x="7256" y="19255"/>
                          <a:pt x="8834" y="18864"/>
                        </a:cubicBezTo>
                        <a:cubicBezTo>
                          <a:pt x="10496" y="18473"/>
                          <a:pt x="11825" y="17455"/>
                          <a:pt x="13071" y="16203"/>
                        </a:cubicBezTo>
                        <a:cubicBezTo>
                          <a:pt x="14317" y="14873"/>
                          <a:pt x="15480" y="13386"/>
                          <a:pt x="16394" y="11742"/>
                        </a:cubicBezTo>
                        <a:cubicBezTo>
                          <a:pt x="16810" y="10960"/>
                          <a:pt x="17225" y="10177"/>
                          <a:pt x="17557" y="9316"/>
                        </a:cubicBezTo>
                        <a:cubicBezTo>
                          <a:pt x="17890" y="8377"/>
                          <a:pt x="18056" y="7438"/>
                          <a:pt x="18305" y="6499"/>
                        </a:cubicBezTo>
                        <a:cubicBezTo>
                          <a:pt x="18637" y="5403"/>
                          <a:pt x="18970" y="4229"/>
                          <a:pt x="19551" y="3212"/>
                        </a:cubicBezTo>
                        <a:cubicBezTo>
                          <a:pt x="20050" y="2273"/>
                          <a:pt x="20714" y="1412"/>
                          <a:pt x="21379" y="473"/>
                        </a:cubicBezTo>
                        <a:cubicBezTo>
                          <a:pt x="21462" y="395"/>
                          <a:pt x="21379" y="316"/>
                          <a:pt x="21296" y="238"/>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3" name="Freeform 25"/>
                  <p:cNvSpPr/>
                  <p:nvPr/>
                </p:nvSpPr>
                <p:spPr>
                  <a:xfrm>
                    <a:off x="828746" y="1628625"/>
                    <a:ext cx="646125" cy="419268"/>
                  </a:xfrm>
                  <a:custGeom>
                    <a:avLst/>
                    <a:gdLst/>
                    <a:ahLst/>
                    <a:cxnLst>
                      <a:cxn ang="0">
                        <a:pos x="wd2" y="hd2"/>
                      </a:cxn>
                      <a:cxn ang="5400000">
                        <a:pos x="wd2" y="hd2"/>
                      </a:cxn>
                      <a:cxn ang="10800000">
                        <a:pos x="wd2" y="hd2"/>
                      </a:cxn>
                      <a:cxn ang="16200000">
                        <a:pos x="wd2" y="hd2"/>
                      </a:cxn>
                    </a:cxnLst>
                    <a:rect l="0" t="0" r="r" b="b"/>
                    <a:pathLst>
                      <a:path w="21600" h="21110" extrusionOk="0">
                        <a:moveTo>
                          <a:pt x="21600" y="7159"/>
                        </a:moveTo>
                        <a:cubicBezTo>
                          <a:pt x="21600" y="7159"/>
                          <a:pt x="21534" y="7061"/>
                          <a:pt x="21534" y="7061"/>
                        </a:cubicBezTo>
                        <a:cubicBezTo>
                          <a:pt x="19827" y="5384"/>
                          <a:pt x="18120" y="3806"/>
                          <a:pt x="16282" y="2524"/>
                        </a:cubicBezTo>
                        <a:cubicBezTo>
                          <a:pt x="14772" y="1340"/>
                          <a:pt x="13131" y="354"/>
                          <a:pt x="11424" y="58"/>
                        </a:cubicBezTo>
                        <a:cubicBezTo>
                          <a:pt x="9717" y="-238"/>
                          <a:pt x="8010" y="650"/>
                          <a:pt x="6368" y="1735"/>
                        </a:cubicBezTo>
                        <a:cubicBezTo>
                          <a:pt x="4990" y="2721"/>
                          <a:pt x="3808" y="4299"/>
                          <a:pt x="3020" y="6567"/>
                        </a:cubicBezTo>
                        <a:cubicBezTo>
                          <a:pt x="2298" y="8935"/>
                          <a:pt x="1970" y="11696"/>
                          <a:pt x="2298" y="14359"/>
                        </a:cubicBezTo>
                        <a:cubicBezTo>
                          <a:pt x="1444" y="15543"/>
                          <a:pt x="657" y="16825"/>
                          <a:pt x="0" y="18304"/>
                        </a:cubicBezTo>
                        <a:cubicBezTo>
                          <a:pt x="0" y="18403"/>
                          <a:pt x="0" y="18502"/>
                          <a:pt x="66" y="18600"/>
                        </a:cubicBezTo>
                        <a:cubicBezTo>
                          <a:pt x="328" y="18995"/>
                          <a:pt x="591" y="19291"/>
                          <a:pt x="919" y="19587"/>
                        </a:cubicBezTo>
                        <a:cubicBezTo>
                          <a:pt x="985" y="19587"/>
                          <a:pt x="1050" y="19587"/>
                          <a:pt x="1050" y="19488"/>
                        </a:cubicBezTo>
                        <a:cubicBezTo>
                          <a:pt x="3480" y="13767"/>
                          <a:pt x="7091" y="9625"/>
                          <a:pt x="11030" y="7751"/>
                        </a:cubicBezTo>
                        <a:cubicBezTo>
                          <a:pt x="11292" y="7652"/>
                          <a:pt x="11489" y="7554"/>
                          <a:pt x="11752" y="7455"/>
                        </a:cubicBezTo>
                        <a:cubicBezTo>
                          <a:pt x="9454" y="8737"/>
                          <a:pt x="7222" y="10907"/>
                          <a:pt x="5384" y="13669"/>
                        </a:cubicBezTo>
                        <a:cubicBezTo>
                          <a:pt x="4661" y="14754"/>
                          <a:pt x="4005" y="16036"/>
                          <a:pt x="3414" y="17318"/>
                        </a:cubicBezTo>
                        <a:cubicBezTo>
                          <a:pt x="3414" y="17318"/>
                          <a:pt x="3348" y="17417"/>
                          <a:pt x="3414" y="17515"/>
                        </a:cubicBezTo>
                        <a:cubicBezTo>
                          <a:pt x="3348" y="17515"/>
                          <a:pt x="3414" y="17614"/>
                          <a:pt x="3414" y="17713"/>
                        </a:cubicBezTo>
                        <a:cubicBezTo>
                          <a:pt x="4399" y="19192"/>
                          <a:pt x="5515" y="20376"/>
                          <a:pt x="6828" y="20869"/>
                        </a:cubicBezTo>
                        <a:cubicBezTo>
                          <a:pt x="8141" y="21362"/>
                          <a:pt x="9388" y="21066"/>
                          <a:pt x="10636" y="20277"/>
                        </a:cubicBezTo>
                        <a:cubicBezTo>
                          <a:pt x="11949" y="19488"/>
                          <a:pt x="13262" y="18600"/>
                          <a:pt x="14378" y="17318"/>
                        </a:cubicBezTo>
                        <a:cubicBezTo>
                          <a:pt x="14969" y="16628"/>
                          <a:pt x="15494" y="15937"/>
                          <a:pt x="16019" y="15148"/>
                        </a:cubicBezTo>
                        <a:cubicBezTo>
                          <a:pt x="16545" y="14359"/>
                          <a:pt x="17004" y="13373"/>
                          <a:pt x="17464" y="12485"/>
                        </a:cubicBezTo>
                        <a:cubicBezTo>
                          <a:pt x="18055" y="11400"/>
                          <a:pt x="18646" y="10315"/>
                          <a:pt x="19368" y="9526"/>
                        </a:cubicBezTo>
                        <a:cubicBezTo>
                          <a:pt x="20024" y="8737"/>
                          <a:pt x="20812" y="8047"/>
                          <a:pt x="21534" y="7455"/>
                        </a:cubicBezTo>
                        <a:cubicBezTo>
                          <a:pt x="21600" y="7455"/>
                          <a:pt x="21600" y="7258"/>
                          <a:pt x="21600" y="7159"/>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4" name="Freeform 26"/>
                  <p:cNvSpPr/>
                  <p:nvPr/>
                </p:nvSpPr>
                <p:spPr>
                  <a:xfrm>
                    <a:off x="923408" y="1181806"/>
                    <a:ext cx="548847" cy="331268"/>
                  </a:xfrm>
                  <a:custGeom>
                    <a:avLst/>
                    <a:gdLst/>
                    <a:ahLst/>
                    <a:cxnLst>
                      <a:cxn ang="0">
                        <a:pos x="wd2" y="hd2"/>
                      </a:cxn>
                      <a:cxn ang="5400000">
                        <a:pos x="wd2" y="hd2"/>
                      </a:cxn>
                      <a:cxn ang="10800000">
                        <a:pos x="wd2" y="hd2"/>
                      </a:cxn>
                      <a:cxn ang="16200000">
                        <a:pos x="wd2" y="hd2"/>
                      </a:cxn>
                    </a:cxnLst>
                    <a:rect l="0" t="0" r="r" b="b"/>
                    <a:pathLst>
                      <a:path w="21581" h="21122" extrusionOk="0">
                        <a:moveTo>
                          <a:pt x="21581" y="10903"/>
                        </a:moveTo>
                        <a:cubicBezTo>
                          <a:pt x="21581" y="10778"/>
                          <a:pt x="21504" y="10778"/>
                          <a:pt x="21504" y="10653"/>
                        </a:cubicBezTo>
                        <a:cubicBezTo>
                          <a:pt x="20038" y="8406"/>
                          <a:pt x="18572" y="6283"/>
                          <a:pt x="16952" y="4411"/>
                        </a:cubicBezTo>
                        <a:cubicBezTo>
                          <a:pt x="15641" y="2787"/>
                          <a:pt x="14175" y="1289"/>
                          <a:pt x="12632" y="415"/>
                        </a:cubicBezTo>
                        <a:cubicBezTo>
                          <a:pt x="10935" y="-334"/>
                          <a:pt x="9315" y="41"/>
                          <a:pt x="7618" y="665"/>
                        </a:cubicBezTo>
                        <a:cubicBezTo>
                          <a:pt x="6230" y="1164"/>
                          <a:pt x="4995" y="2413"/>
                          <a:pt x="3992" y="4535"/>
                        </a:cubicBezTo>
                        <a:cubicBezTo>
                          <a:pt x="3067" y="6658"/>
                          <a:pt x="2527" y="9530"/>
                          <a:pt x="2604" y="12276"/>
                        </a:cubicBezTo>
                        <a:cubicBezTo>
                          <a:pt x="1678" y="13150"/>
                          <a:pt x="830" y="14274"/>
                          <a:pt x="58" y="15648"/>
                        </a:cubicBezTo>
                        <a:cubicBezTo>
                          <a:pt x="-19" y="15648"/>
                          <a:pt x="-19" y="15772"/>
                          <a:pt x="58" y="15897"/>
                        </a:cubicBezTo>
                        <a:cubicBezTo>
                          <a:pt x="290" y="16397"/>
                          <a:pt x="521" y="16771"/>
                          <a:pt x="752" y="17146"/>
                        </a:cubicBezTo>
                        <a:cubicBezTo>
                          <a:pt x="830" y="17271"/>
                          <a:pt x="907" y="17271"/>
                          <a:pt x="907" y="17146"/>
                        </a:cubicBezTo>
                        <a:cubicBezTo>
                          <a:pt x="3761" y="12027"/>
                          <a:pt x="7541" y="8905"/>
                          <a:pt x="11475" y="8156"/>
                        </a:cubicBezTo>
                        <a:cubicBezTo>
                          <a:pt x="11707" y="8156"/>
                          <a:pt x="11938" y="8156"/>
                          <a:pt x="12247" y="8156"/>
                        </a:cubicBezTo>
                        <a:cubicBezTo>
                          <a:pt x="9855" y="8780"/>
                          <a:pt x="7618" y="10279"/>
                          <a:pt x="5612" y="12526"/>
                        </a:cubicBezTo>
                        <a:cubicBezTo>
                          <a:pt x="4841" y="13400"/>
                          <a:pt x="4070" y="14524"/>
                          <a:pt x="3375" y="15648"/>
                        </a:cubicBezTo>
                        <a:cubicBezTo>
                          <a:pt x="3298" y="15648"/>
                          <a:pt x="3298" y="15772"/>
                          <a:pt x="3298" y="15772"/>
                        </a:cubicBezTo>
                        <a:cubicBezTo>
                          <a:pt x="3298" y="15897"/>
                          <a:pt x="3298" y="15897"/>
                          <a:pt x="3298" y="16022"/>
                        </a:cubicBezTo>
                        <a:cubicBezTo>
                          <a:pt x="4147" y="17895"/>
                          <a:pt x="5072" y="19393"/>
                          <a:pt x="6230" y="20267"/>
                        </a:cubicBezTo>
                        <a:cubicBezTo>
                          <a:pt x="7464" y="21266"/>
                          <a:pt x="8698" y="21266"/>
                          <a:pt x="9932" y="20891"/>
                        </a:cubicBezTo>
                        <a:cubicBezTo>
                          <a:pt x="11244" y="20517"/>
                          <a:pt x="12555" y="19893"/>
                          <a:pt x="13790" y="19019"/>
                        </a:cubicBezTo>
                        <a:cubicBezTo>
                          <a:pt x="14407" y="18519"/>
                          <a:pt x="14947" y="17895"/>
                          <a:pt x="15487" y="17271"/>
                        </a:cubicBezTo>
                        <a:cubicBezTo>
                          <a:pt x="16104" y="16646"/>
                          <a:pt x="16644" y="15772"/>
                          <a:pt x="17184" y="15023"/>
                        </a:cubicBezTo>
                        <a:cubicBezTo>
                          <a:pt x="17801" y="14024"/>
                          <a:pt x="18418" y="13150"/>
                          <a:pt x="19190" y="12526"/>
                        </a:cubicBezTo>
                        <a:cubicBezTo>
                          <a:pt x="19961" y="11902"/>
                          <a:pt x="20732" y="11527"/>
                          <a:pt x="21504" y="11153"/>
                        </a:cubicBezTo>
                        <a:cubicBezTo>
                          <a:pt x="21581" y="11153"/>
                          <a:pt x="21581" y="11028"/>
                          <a:pt x="21581" y="10903"/>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sp>
            <p:nvSpPr>
              <p:cNvPr id="577" name="Freeform 13"/>
              <p:cNvSpPr/>
              <p:nvPr/>
            </p:nvSpPr>
            <p:spPr>
              <a:xfrm>
                <a:off x="7564242" y="0"/>
                <a:ext cx="2139519" cy="3039394"/>
              </a:xfrm>
              <a:custGeom>
                <a:avLst/>
                <a:gdLst/>
                <a:ahLst/>
                <a:cxnLst>
                  <a:cxn ang="0">
                    <a:pos x="wd2" y="hd2"/>
                  </a:cxn>
                  <a:cxn ang="5400000">
                    <a:pos x="wd2" y="hd2"/>
                  </a:cxn>
                  <a:cxn ang="10800000">
                    <a:pos x="wd2" y="hd2"/>
                  </a:cxn>
                  <a:cxn ang="16200000">
                    <a:pos x="wd2" y="hd2"/>
                  </a:cxn>
                </a:cxnLst>
                <a:rect l="0" t="0" r="r" b="b"/>
                <a:pathLst>
                  <a:path w="21285" h="21552" extrusionOk="0">
                    <a:moveTo>
                      <a:pt x="13074" y="21205"/>
                    </a:moveTo>
                    <a:cubicBezTo>
                      <a:pt x="13093" y="20761"/>
                      <a:pt x="13093" y="20303"/>
                      <a:pt x="13035" y="19845"/>
                    </a:cubicBezTo>
                    <a:cubicBezTo>
                      <a:pt x="12976" y="19386"/>
                      <a:pt x="12859" y="18942"/>
                      <a:pt x="12645" y="18512"/>
                    </a:cubicBezTo>
                    <a:cubicBezTo>
                      <a:pt x="12430" y="18068"/>
                      <a:pt x="12079" y="17693"/>
                      <a:pt x="11845" y="17276"/>
                    </a:cubicBezTo>
                    <a:cubicBezTo>
                      <a:pt x="11610" y="16832"/>
                      <a:pt x="11493" y="16332"/>
                      <a:pt x="11415" y="15874"/>
                    </a:cubicBezTo>
                    <a:cubicBezTo>
                      <a:pt x="11337" y="15430"/>
                      <a:pt x="11337" y="14986"/>
                      <a:pt x="11532" y="14569"/>
                    </a:cubicBezTo>
                    <a:cubicBezTo>
                      <a:pt x="11727" y="14139"/>
                      <a:pt x="12059" y="13778"/>
                      <a:pt x="12430" y="13431"/>
                    </a:cubicBezTo>
                    <a:cubicBezTo>
                      <a:pt x="12742" y="13112"/>
                      <a:pt x="13093" y="12820"/>
                      <a:pt x="13484" y="12571"/>
                    </a:cubicBezTo>
                    <a:cubicBezTo>
                      <a:pt x="13776" y="12557"/>
                      <a:pt x="14088" y="12598"/>
                      <a:pt x="14381" y="12626"/>
                    </a:cubicBezTo>
                    <a:cubicBezTo>
                      <a:pt x="14908" y="12668"/>
                      <a:pt x="15396" y="12612"/>
                      <a:pt x="15903" y="12459"/>
                    </a:cubicBezTo>
                    <a:cubicBezTo>
                      <a:pt x="16157" y="12376"/>
                      <a:pt x="16391" y="12293"/>
                      <a:pt x="16664" y="12279"/>
                    </a:cubicBezTo>
                    <a:cubicBezTo>
                      <a:pt x="16937" y="12265"/>
                      <a:pt x="17210" y="12279"/>
                      <a:pt x="17464" y="12293"/>
                    </a:cubicBezTo>
                    <a:cubicBezTo>
                      <a:pt x="18049" y="12321"/>
                      <a:pt x="18635" y="12348"/>
                      <a:pt x="19201" y="12376"/>
                    </a:cubicBezTo>
                    <a:cubicBezTo>
                      <a:pt x="19786" y="12404"/>
                      <a:pt x="20371" y="12390"/>
                      <a:pt x="20957" y="12404"/>
                    </a:cubicBezTo>
                    <a:cubicBezTo>
                      <a:pt x="21327" y="12418"/>
                      <a:pt x="21425" y="11890"/>
                      <a:pt x="21035" y="11849"/>
                    </a:cubicBezTo>
                    <a:cubicBezTo>
                      <a:pt x="20059" y="11724"/>
                      <a:pt x="19084" y="11571"/>
                      <a:pt x="18108" y="11460"/>
                    </a:cubicBezTo>
                    <a:cubicBezTo>
                      <a:pt x="17620" y="11418"/>
                      <a:pt x="17113" y="11321"/>
                      <a:pt x="16605" y="11335"/>
                    </a:cubicBezTo>
                    <a:cubicBezTo>
                      <a:pt x="16118" y="11349"/>
                      <a:pt x="15708" y="11529"/>
                      <a:pt x="15240" y="11640"/>
                    </a:cubicBezTo>
                    <a:cubicBezTo>
                      <a:pt x="14830" y="11751"/>
                      <a:pt x="14420" y="11682"/>
                      <a:pt x="14010" y="11640"/>
                    </a:cubicBezTo>
                    <a:cubicBezTo>
                      <a:pt x="13971" y="11640"/>
                      <a:pt x="13932" y="11640"/>
                      <a:pt x="13874" y="11640"/>
                    </a:cubicBezTo>
                    <a:cubicBezTo>
                      <a:pt x="14166" y="11446"/>
                      <a:pt x="14440" y="11252"/>
                      <a:pt x="14693" y="11057"/>
                    </a:cubicBezTo>
                    <a:cubicBezTo>
                      <a:pt x="15045" y="10780"/>
                      <a:pt x="15298" y="10447"/>
                      <a:pt x="15513" y="10100"/>
                    </a:cubicBezTo>
                    <a:cubicBezTo>
                      <a:pt x="15825" y="10266"/>
                      <a:pt x="16293" y="10294"/>
                      <a:pt x="16605" y="10197"/>
                    </a:cubicBezTo>
                    <a:cubicBezTo>
                      <a:pt x="16898" y="10100"/>
                      <a:pt x="17132" y="9919"/>
                      <a:pt x="17347" y="9739"/>
                    </a:cubicBezTo>
                    <a:cubicBezTo>
                      <a:pt x="17620" y="9530"/>
                      <a:pt x="17893" y="9336"/>
                      <a:pt x="18166" y="9128"/>
                    </a:cubicBezTo>
                    <a:cubicBezTo>
                      <a:pt x="18264" y="9058"/>
                      <a:pt x="18342" y="8989"/>
                      <a:pt x="18479" y="9003"/>
                    </a:cubicBezTo>
                    <a:cubicBezTo>
                      <a:pt x="18635" y="9003"/>
                      <a:pt x="18771" y="9058"/>
                      <a:pt x="18908" y="9058"/>
                    </a:cubicBezTo>
                    <a:cubicBezTo>
                      <a:pt x="19220" y="9031"/>
                      <a:pt x="19454" y="8850"/>
                      <a:pt x="19649" y="8670"/>
                    </a:cubicBezTo>
                    <a:cubicBezTo>
                      <a:pt x="20040" y="8309"/>
                      <a:pt x="20410" y="7878"/>
                      <a:pt x="20996" y="7698"/>
                    </a:cubicBezTo>
                    <a:cubicBezTo>
                      <a:pt x="21288" y="7601"/>
                      <a:pt x="21171" y="7226"/>
                      <a:pt x="20859" y="7295"/>
                    </a:cubicBezTo>
                    <a:cubicBezTo>
                      <a:pt x="20371" y="7420"/>
                      <a:pt x="19962" y="7656"/>
                      <a:pt x="19591" y="7920"/>
                    </a:cubicBezTo>
                    <a:cubicBezTo>
                      <a:pt x="19396" y="8059"/>
                      <a:pt x="19201" y="8212"/>
                      <a:pt x="19005" y="8350"/>
                    </a:cubicBezTo>
                    <a:cubicBezTo>
                      <a:pt x="18849" y="8462"/>
                      <a:pt x="18810" y="8420"/>
                      <a:pt x="18635" y="8392"/>
                    </a:cubicBezTo>
                    <a:cubicBezTo>
                      <a:pt x="18498" y="8364"/>
                      <a:pt x="18342" y="8350"/>
                      <a:pt x="18205" y="8378"/>
                    </a:cubicBezTo>
                    <a:cubicBezTo>
                      <a:pt x="17932" y="8448"/>
                      <a:pt x="17737" y="8600"/>
                      <a:pt x="17523" y="8739"/>
                    </a:cubicBezTo>
                    <a:cubicBezTo>
                      <a:pt x="17288" y="8920"/>
                      <a:pt x="17035" y="9100"/>
                      <a:pt x="16781" y="9281"/>
                    </a:cubicBezTo>
                    <a:cubicBezTo>
                      <a:pt x="16645" y="9364"/>
                      <a:pt x="16430" y="9586"/>
                      <a:pt x="16254" y="9517"/>
                    </a:cubicBezTo>
                    <a:cubicBezTo>
                      <a:pt x="16157" y="9475"/>
                      <a:pt x="16098" y="9392"/>
                      <a:pt x="16020" y="9336"/>
                    </a:cubicBezTo>
                    <a:cubicBezTo>
                      <a:pt x="16001" y="9322"/>
                      <a:pt x="15981" y="9308"/>
                      <a:pt x="15962" y="9294"/>
                    </a:cubicBezTo>
                    <a:cubicBezTo>
                      <a:pt x="16176" y="8933"/>
                      <a:pt x="16371" y="8559"/>
                      <a:pt x="16449" y="8142"/>
                    </a:cubicBezTo>
                    <a:cubicBezTo>
                      <a:pt x="16488" y="7878"/>
                      <a:pt x="16469" y="7615"/>
                      <a:pt x="16488" y="7351"/>
                    </a:cubicBezTo>
                    <a:cubicBezTo>
                      <a:pt x="16488" y="7059"/>
                      <a:pt x="16605" y="6837"/>
                      <a:pt x="16723" y="6574"/>
                    </a:cubicBezTo>
                    <a:cubicBezTo>
                      <a:pt x="16879" y="6282"/>
                      <a:pt x="16898" y="5977"/>
                      <a:pt x="16840" y="5671"/>
                    </a:cubicBezTo>
                    <a:cubicBezTo>
                      <a:pt x="16762" y="5352"/>
                      <a:pt x="16566" y="5074"/>
                      <a:pt x="16508" y="4755"/>
                    </a:cubicBezTo>
                    <a:cubicBezTo>
                      <a:pt x="16449" y="4477"/>
                      <a:pt x="16566" y="4214"/>
                      <a:pt x="16684" y="3950"/>
                    </a:cubicBezTo>
                    <a:cubicBezTo>
                      <a:pt x="16781" y="3686"/>
                      <a:pt x="16840" y="3450"/>
                      <a:pt x="16879" y="3186"/>
                    </a:cubicBezTo>
                    <a:cubicBezTo>
                      <a:pt x="16898" y="3006"/>
                      <a:pt x="16547" y="2978"/>
                      <a:pt x="16508" y="3145"/>
                    </a:cubicBezTo>
                    <a:cubicBezTo>
                      <a:pt x="16410" y="3506"/>
                      <a:pt x="16098" y="3825"/>
                      <a:pt x="15942" y="4172"/>
                    </a:cubicBezTo>
                    <a:cubicBezTo>
                      <a:pt x="15786" y="4547"/>
                      <a:pt x="15825" y="4894"/>
                      <a:pt x="15962" y="5269"/>
                    </a:cubicBezTo>
                    <a:cubicBezTo>
                      <a:pt x="16040" y="5463"/>
                      <a:pt x="16118" y="5671"/>
                      <a:pt x="16137" y="5880"/>
                    </a:cubicBezTo>
                    <a:cubicBezTo>
                      <a:pt x="16157" y="6102"/>
                      <a:pt x="16079" y="6282"/>
                      <a:pt x="15981" y="6476"/>
                    </a:cubicBezTo>
                    <a:cubicBezTo>
                      <a:pt x="15766" y="6879"/>
                      <a:pt x="15708" y="7268"/>
                      <a:pt x="15669" y="7698"/>
                    </a:cubicBezTo>
                    <a:cubicBezTo>
                      <a:pt x="15630" y="8114"/>
                      <a:pt x="15454" y="8489"/>
                      <a:pt x="15220" y="8850"/>
                    </a:cubicBezTo>
                    <a:cubicBezTo>
                      <a:pt x="14986" y="9183"/>
                      <a:pt x="14752" y="9544"/>
                      <a:pt x="14420" y="9822"/>
                    </a:cubicBezTo>
                    <a:cubicBezTo>
                      <a:pt x="14049" y="10100"/>
                      <a:pt x="13640" y="10336"/>
                      <a:pt x="13230" y="10585"/>
                    </a:cubicBezTo>
                    <a:cubicBezTo>
                      <a:pt x="12840" y="10835"/>
                      <a:pt x="12449" y="11155"/>
                      <a:pt x="12001" y="11349"/>
                    </a:cubicBezTo>
                    <a:cubicBezTo>
                      <a:pt x="11805" y="11432"/>
                      <a:pt x="11591" y="11418"/>
                      <a:pt x="11376" y="11432"/>
                    </a:cubicBezTo>
                    <a:cubicBezTo>
                      <a:pt x="11084" y="11460"/>
                      <a:pt x="10810" y="11502"/>
                      <a:pt x="10537" y="11599"/>
                    </a:cubicBezTo>
                    <a:cubicBezTo>
                      <a:pt x="10557" y="11543"/>
                      <a:pt x="10557" y="11474"/>
                      <a:pt x="10557" y="11404"/>
                    </a:cubicBezTo>
                    <a:cubicBezTo>
                      <a:pt x="10576" y="11238"/>
                      <a:pt x="10596" y="11071"/>
                      <a:pt x="10576" y="10905"/>
                    </a:cubicBezTo>
                    <a:cubicBezTo>
                      <a:pt x="10771" y="10808"/>
                      <a:pt x="10927" y="10669"/>
                      <a:pt x="11045" y="10502"/>
                    </a:cubicBezTo>
                    <a:cubicBezTo>
                      <a:pt x="11181" y="10322"/>
                      <a:pt x="11240" y="10113"/>
                      <a:pt x="11279" y="9905"/>
                    </a:cubicBezTo>
                    <a:cubicBezTo>
                      <a:pt x="11298" y="9739"/>
                      <a:pt x="11279" y="9544"/>
                      <a:pt x="11357" y="9392"/>
                    </a:cubicBezTo>
                    <a:cubicBezTo>
                      <a:pt x="11435" y="9239"/>
                      <a:pt x="11610" y="9100"/>
                      <a:pt x="11727" y="8975"/>
                    </a:cubicBezTo>
                    <a:cubicBezTo>
                      <a:pt x="11884" y="8809"/>
                      <a:pt x="12001" y="8628"/>
                      <a:pt x="12079" y="8448"/>
                    </a:cubicBezTo>
                    <a:cubicBezTo>
                      <a:pt x="12274" y="8045"/>
                      <a:pt x="12352" y="7629"/>
                      <a:pt x="12469" y="7212"/>
                    </a:cubicBezTo>
                    <a:cubicBezTo>
                      <a:pt x="12586" y="6796"/>
                      <a:pt x="12762" y="6351"/>
                      <a:pt x="12762" y="5907"/>
                    </a:cubicBezTo>
                    <a:cubicBezTo>
                      <a:pt x="12762" y="5713"/>
                      <a:pt x="12703" y="5519"/>
                      <a:pt x="12605" y="5338"/>
                    </a:cubicBezTo>
                    <a:cubicBezTo>
                      <a:pt x="12527" y="5172"/>
                      <a:pt x="12391" y="4991"/>
                      <a:pt x="12391" y="4797"/>
                    </a:cubicBezTo>
                    <a:cubicBezTo>
                      <a:pt x="12371" y="4616"/>
                      <a:pt x="12527" y="4477"/>
                      <a:pt x="12625" y="4339"/>
                    </a:cubicBezTo>
                    <a:cubicBezTo>
                      <a:pt x="12723" y="4186"/>
                      <a:pt x="12801" y="4019"/>
                      <a:pt x="12801" y="3853"/>
                    </a:cubicBezTo>
                    <a:cubicBezTo>
                      <a:pt x="12820" y="3839"/>
                      <a:pt x="12840" y="3839"/>
                      <a:pt x="12859" y="3825"/>
                    </a:cubicBezTo>
                    <a:cubicBezTo>
                      <a:pt x="12996" y="3728"/>
                      <a:pt x="13054" y="3561"/>
                      <a:pt x="13171" y="3436"/>
                    </a:cubicBezTo>
                    <a:cubicBezTo>
                      <a:pt x="13269" y="3284"/>
                      <a:pt x="13405" y="3145"/>
                      <a:pt x="13601" y="3075"/>
                    </a:cubicBezTo>
                    <a:cubicBezTo>
                      <a:pt x="13932" y="2937"/>
                      <a:pt x="14303" y="2923"/>
                      <a:pt x="14303" y="2534"/>
                    </a:cubicBezTo>
                    <a:cubicBezTo>
                      <a:pt x="14303" y="2326"/>
                      <a:pt x="14205" y="2187"/>
                      <a:pt x="14342" y="1993"/>
                    </a:cubicBezTo>
                    <a:cubicBezTo>
                      <a:pt x="14440" y="1854"/>
                      <a:pt x="14576" y="1743"/>
                      <a:pt x="14654" y="1604"/>
                    </a:cubicBezTo>
                    <a:cubicBezTo>
                      <a:pt x="14830" y="1312"/>
                      <a:pt x="14771" y="993"/>
                      <a:pt x="14693" y="688"/>
                    </a:cubicBezTo>
                    <a:cubicBezTo>
                      <a:pt x="14674" y="618"/>
                      <a:pt x="14557" y="632"/>
                      <a:pt x="14557" y="702"/>
                    </a:cubicBezTo>
                    <a:cubicBezTo>
                      <a:pt x="14576" y="882"/>
                      <a:pt x="14615" y="1090"/>
                      <a:pt x="14557" y="1285"/>
                    </a:cubicBezTo>
                    <a:cubicBezTo>
                      <a:pt x="14498" y="1451"/>
                      <a:pt x="14362" y="1576"/>
                      <a:pt x="14225" y="1701"/>
                    </a:cubicBezTo>
                    <a:cubicBezTo>
                      <a:pt x="14108" y="1798"/>
                      <a:pt x="14010" y="1909"/>
                      <a:pt x="13952" y="2034"/>
                    </a:cubicBezTo>
                    <a:cubicBezTo>
                      <a:pt x="13874" y="2173"/>
                      <a:pt x="13932" y="2312"/>
                      <a:pt x="13913" y="2465"/>
                    </a:cubicBezTo>
                    <a:cubicBezTo>
                      <a:pt x="13874" y="2659"/>
                      <a:pt x="13620" y="2631"/>
                      <a:pt x="13425" y="2701"/>
                    </a:cubicBezTo>
                    <a:cubicBezTo>
                      <a:pt x="13269" y="2756"/>
                      <a:pt x="13132" y="2839"/>
                      <a:pt x="13015" y="2937"/>
                    </a:cubicBezTo>
                    <a:cubicBezTo>
                      <a:pt x="12898" y="3034"/>
                      <a:pt x="12742" y="3173"/>
                      <a:pt x="12645" y="3311"/>
                    </a:cubicBezTo>
                    <a:cubicBezTo>
                      <a:pt x="12527" y="3117"/>
                      <a:pt x="12391" y="2937"/>
                      <a:pt x="12274" y="2756"/>
                    </a:cubicBezTo>
                    <a:cubicBezTo>
                      <a:pt x="11766" y="1909"/>
                      <a:pt x="11942" y="993"/>
                      <a:pt x="12274" y="146"/>
                    </a:cubicBezTo>
                    <a:cubicBezTo>
                      <a:pt x="12313" y="8"/>
                      <a:pt x="12098" y="-48"/>
                      <a:pt x="12020" y="49"/>
                    </a:cubicBezTo>
                    <a:cubicBezTo>
                      <a:pt x="11513" y="618"/>
                      <a:pt x="11396" y="1382"/>
                      <a:pt x="11493" y="2062"/>
                    </a:cubicBezTo>
                    <a:cubicBezTo>
                      <a:pt x="11552" y="2409"/>
                      <a:pt x="11649" y="2742"/>
                      <a:pt x="11825" y="3062"/>
                    </a:cubicBezTo>
                    <a:cubicBezTo>
                      <a:pt x="11923" y="3228"/>
                      <a:pt x="12040" y="3395"/>
                      <a:pt x="12098" y="3589"/>
                    </a:cubicBezTo>
                    <a:cubicBezTo>
                      <a:pt x="12176" y="3783"/>
                      <a:pt x="12118" y="3936"/>
                      <a:pt x="11981" y="4117"/>
                    </a:cubicBezTo>
                    <a:cubicBezTo>
                      <a:pt x="11747" y="4422"/>
                      <a:pt x="11630" y="4700"/>
                      <a:pt x="11727" y="5060"/>
                    </a:cubicBezTo>
                    <a:cubicBezTo>
                      <a:pt x="11766" y="5227"/>
                      <a:pt x="11845" y="5380"/>
                      <a:pt x="11884" y="5546"/>
                    </a:cubicBezTo>
                    <a:cubicBezTo>
                      <a:pt x="11942" y="5755"/>
                      <a:pt x="11903" y="5949"/>
                      <a:pt x="11825" y="6157"/>
                    </a:cubicBezTo>
                    <a:cubicBezTo>
                      <a:pt x="11688" y="6560"/>
                      <a:pt x="11493" y="6948"/>
                      <a:pt x="11318" y="7351"/>
                    </a:cubicBezTo>
                    <a:cubicBezTo>
                      <a:pt x="11181" y="7670"/>
                      <a:pt x="11045" y="8017"/>
                      <a:pt x="10791" y="8281"/>
                    </a:cubicBezTo>
                    <a:cubicBezTo>
                      <a:pt x="10596" y="8489"/>
                      <a:pt x="10401" y="8656"/>
                      <a:pt x="10264" y="8850"/>
                    </a:cubicBezTo>
                    <a:cubicBezTo>
                      <a:pt x="9952" y="8864"/>
                      <a:pt x="9679" y="8947"/>
                      <a:pt x="9425" y="9128"/>
                    </a:cubicBezTo>
                    <a:cubicBezTo>
                      <a:pt x="9386" y="9031"/>
                      <a:pt x="9308" y="8933"/>
                      <a:pt x="9249" y="8822"/>
                    </a:cubicBezTo>
                    <a:cubicBezTo>
                      <a:pt x="9327" y="8503"/>
                      <a:pt x="9249" y="8184"/>
                      <a:pt x="9347" y="7865"/>
                    </a:cubicBezTo>
                    <a:cubicBezTo>
                      <a:pt x="9445" y="7545"/>
                      <a:pt x="9659" y="7295"/>
                      <a:pt x="9562" y="6948"/>
                    </a:cubicBezTo>
                    <a:cubicBezTo>
                      <a:pt x="9542" y="6810"/>
                      <a:pt x="9445" y="6699"/>
                      <a:pt x="9386" y="6574"/>
                    </a:cubicBezTo>
                    <a:cubicBezTo>
                      <a:pt x="9386" y="6365"/>
                      <a:pt x="9386" y="6171"/>
                      <a:pt x="9445" y="5991"/>
                    </a:cubicBezTo>
                    <a:cubicBezTo>
                      <a:pt x="9484" y="5782"/>
                      <a:pt x="9640" y="5657"/>
                      <a:pt x="9796" y="5505"/>
                    </a:cubicBezTo>
                    <a:cubicBezTo>
                      <a:pt x="9971" y="5324"/>
                      <a:pt x="10088" y="5130"/>
                      <a:pt x="10186" y="4922"/>
                    </a:cubicBezTo>
                    <a:cubicBezTo>
                      <a:pt x="10440" y="4477"/>
                      <a:pt x="10771" y="4061"/>
                      <a:pt x="11123" y="3658"/>
                    </a:cubicBezTo>
                    <a:cubicBezTo>
                      <a:pt x="11220" y="3547"/>
                      <a:pt x="11005" y="3409"/>
                      <a:pt x="10888" y="3506"/>
                    </a:cubicBezTo>
                    <a:cubicBezTo>
                      <a:pt x="10479" y="3853"/>
                      <a:pt x="10088" y="4172"/>
                      <a:pt x="9796" y="4589"/>
                    </a:cubicBezTo>
                    <a:cubicBezTo>
                      <a:pt x="9659" y="4797"/>
                      <a:pt x="9562" y="5019"/>
                      <a:pt x="9347" y="5199"/>
                    </a:cubicBezTo>
                    <a:cubicBezTo>
                      <a:pt x="9327" y="5227"/>
                      <a:pt x="9288" y="5255"/>
                      <a:pt x="9249" y="5283"/>
                    </a:cubicBezTo>
                    <a:cubicBezTo>
                      <a:pt x="9230" y="5255"/>
                      <a:pt x="9191" y="5213"/>
                      <a:pt x="9171" y="5185"/>
                    </a:cubicBezTo>
                    <a:cubicBezTo>
                      <a:pt x="8957" y="4949"/>
                      <a:pt x="8586" y="4797"/>
                      <a:pt x="8449" y="4519"/>
                    </a:cubicBezTo>
                    <a:cubicBezTo>
                      <a:pt x="8313" y="4283"/>
                      <a:pt x="8488" y="4200"/>
                      <a:pt x="8605" y="4033"/>
                    </a:cubicBezTo>
                    <a:cubicBezTo>
                      <a:pt x="8684" y="3908"/>
                      <a:pt x="8703" y="3783"/>
                      <a:pt x="8664" y="3645"/>
                    </a:cubicBezTo>
                    <a:cubicBezTo>
                      <a:pt x="8625" y="3506"/>
                      <a:pt x="8527" y="3395"/>
                      <a:pt x="8449" y="3256"/>
                    </a:cubicBezTo>
                    <a:cubicBezTo>
                      <a:pt x="8332" y="3075"/>
                      <a:pt x="8313" y="2881"/>
                      <a:pt x="8332" y="2673"/>
                    </a:cubicBezTo>
                    <a:cubicBezTo>
                      <a:pt x="8371" y="2298"/>
                      <a:pt x="8449" y="1923"/>
                      <a:pt x="8488" y="1535"/>
                    </a:cubicBezTo>
                    <a:cubicBezTo>
                      <a:pt x="8488" y="1465"/>
                      <a:pt x="8352" y="1451"/>
                      <a:pt x="8332" y="1521"/>
                    </a:cubicBezTo>
                    <a:cubicBezTo>
                      <a:pt x="8215" y="1895"/>
                      <a:pt x="8098" y="2256"/>
                      <a:pt x="8040" y="2645"/>
                    </a:cubicBezTo>
                    <a:cubicBezTo>
                      <a:pt x="8001" y="2798"/>
                      <a:pt x="7981" y="2964"/>
                      <a:pt x="8020" y="3131"/>
                    </a:cubicBezTo>
                    <a:cubicBezTo>
                      <a:pt x="8059" y="3298"/>
                      <a:pt x="8157" y="3436"/>
                      <a:pt x="8215" y="3603"/>
                    </a:cubicBezTo>
                    <a:cubicBezTo>
                      <a:pt x="8274" y="3728"/>
                      <a:pt x="8293" y="3783"/>
                      <a:pt x="8196" y="3908"/>
                    </a:cubicBezTo>
                    <a:cubicBezTo>
                      <a:pt x="8157" y="3964"/>
                      <a:pt x="8098" y="4005"/>
                      <a:pt x="8040" y="4061"/>
                    </a:cubicBezTo>
                    <a:cubicBezTo>
                      <a:pt x="7962" y="4172"/>
                      <a:pt x="7942" y="4325"/>
                      <a:pt x="7962" y="4450"/>
                    </a:cubicBezTo>
                    <a:cubicBezTo>
                      <a:pt x="8020" y="4755"/>
                      <a:pt x="8254" y="4963"/>
                      <a:pt x="8508" y="5172"/>
                    </a:cubicBezTo>
                    <a:cubicBezTo>
                      <a:pt x="8645" y="5283"/>
                      <a:pt x="8820" y="5408"/>
                      <a:pt x="8879" y="5560"/>
                    </a:cubicBezTo>
                    <a:cubicBezTo>
                      <a:pt x="8898" y="5602"/>
                      <a:pt x="8898" y="5644"/>
                      <a:pt x="8918" y="5699"/>
                    </a:cubicBezTo>
                    <a:cubicBezTo>
                      <a:pt x="8898" y="5699"/>
                      <a:pt x="8898" y="5699"/>
                      <a:pt x="8898" y="5699"/>
                    </a:cubicBezTo>
                    <a:cubicBezTo>
                      <a:pt x="8645" y="6185"/>
                      <a:pt x="8801" y="6699"/>
                      <a:pt x="8820" y="7212"/>
                    </a:cubicBezTo>
                    <a:cubicBezTo>
                      <a:pt x="8781" y="7295"/>
                      <a:pt x="8703" y="7379"/>
                      <a:pt x="8664" y="7448"/>
                    </a:cubicBezTo>
                    <a:cubicBezTo>
                      <a:pt x="8566" y="7601"/>
                      <a:pt x="8488" y="7754"/>
                      <a:pt x="8449" y="7920"/>
                    </a:cubicBezTo>
                    <a:cubicBezTo>
                      <a:pt x="7864" y="7406"/>
                      <a:pt x="7162" y="6990"/>
                      <a:pt x="6284" y="6921"/>
                    </a:cubicBezTo>
                    <a:cubicBezTo>
                      <a:pt x="5893" y="6893"/>
                      <a:pt x="5542" y="6810"/>
                      <a:pt x="5327" y="6518"/>
                    </a:cubicBezTo>
                    <a:cubicBezTo>
                      <a:pt x="5132" y="6240"/>
                      <a:pt x="5035" y="5935"/>
                      <a:pt x="4898" y="5644"/>
                    </a:cubicBezTo>
                    <a:cubicBezTo>
                      <a:pt x="4742" y="5269"/>
                      <a:pt x="4508" y="4963"/>
                      <a:pt x="4235" y="4658"/>
                    </a:cubicBezTo>
                    <a:cubicBezTo>
                      <a:pt x="3962" y="4380"/>
                      <a:pt x="3610" y="4061"/>
                      <a:pt x="3552" y="3700"/>
                    </a:cubicBezTo>
                    <a:cubicBezTo>
                      <a:pt x="3474" y="3256"/>
                      <a:pt x="3962" y="2853"/>
                      <a:pt x="4254" y="2520"/>
                    </a:cubicBezTo>
                    <a:cubicBezTo>
                      <a:pt x="4625" y="2104"/>
                      <a:pt x="5015" y="1673"/>
                      <a:pt x="5386" y="1243"/>
                    </a:cubicBezTo>
                    <a:cubicBezTo>
                      <a:pt x="5503" y="1118"/>
                      <a:pt x="5230" y="938"/>
                      <a:pt x="5113" y="1076"/>
                    </a:cubicBezTo>
                    <a:cubicBezTo>
                      <a:pt x="4781" y="1423"/>
                      <a:pt x="4430" y="1784"/>
                      <a:pt x="4098" y="2131"/>
                    </a:cubicBezTo>
                    <a:cubicBezTo>
                      <a:pt x="3805" y="2437"/>
                      <a:pt x="3454" y="2742"/>
                      <a:pt x="3240" y="3103"/>
                    </a:cubicBezTo>
                    <a:cubicBezTo>
                      <a:pt x="3142" y="3256"/>
                      <a:pt x="3084" y="3409"/>
                      <a:pt x="3064" y="3561"/>
                    </a:cubicBezTo>
                    <a:cubicBezTo>
                      <a:pt x="3064" y="3547"/>
                      <a:pt x="3045" y="3547"/>
                      <a:pt x="3025" y="3533"/>
                    </a:cubicBezTo>
                    <a:cubicBezTo>
                      <a:pt x="2752" y="3325"/>
                      <a:pt x="2440" y="3173"/>
                      <a:pt x="2127" y="3006"/>
                    </a:cubicBezTo>
                    <a:cubicBezTo>
                      <a:pt x="1991" y="2937"/>
                      <a:pt x="1854" y="3103"/>
                      <a:pt x="1971" y="3186"/>
                    </a:cubicBezTo>
                    <a:cubicBezTo>
                      <a:pt x="2205" y="3367"/>
                      <a:pt x="2420" y="3589"/>
                      <a:pt x="2635" y="3797"/>
                    </a:cubicBezTo>
                    <a:cubicBezTo>
                      <a:pt x="2869" y="4005"/>
                      <a:pt x="3103" y="4228"/>
                      <a:pt x="3298" y="4450"/>
                    </a:cubicBezTo>
                    <a:cubicBezTo>
                      <a:pt x="3532" y="4713"/>
                      <a:pt x="3727" y="4977"/>
                      <a:pt x="3962" y="5241"/>
                    </a:cubicBezTo>
                    <a:cubicBezTo>
                      <a:pt x="4079" y="5408"/>
                      <a:pt x="4176" y="5574"/>
                      <a:pt x="4235" y="5755"/>
                    </a:cubicBezTo>
                    <a:cubicBezTo>
                      <a:pt x="4371" y="6060"/>
                      <a:pt x="4430" y="6365"/>
                      <a:pt x="4586" y="6671"/>
                    </a:cubicBezTo>
                    <a:cubicBezTo>
                      <a:pt x="4742" y="6976"/>
                      <a:pt x="4996" y="7254"/>
                      <a:pt x="5347" y="7434"/>
                    </a:cubicBezTo>
                    <a:cubicBezTo>
                      <a:pt x="5718" y="7615"/>
                      <a:pt x="6186" y="7656"/>
                      <a:pt x="6557" y="7809"/>
                    </a:cubicBezTo>
                    <a:cubicBezTo>
                      <a:pt x="7318" y="8114"/>
                      <a:pt x="7962" y="8809"/>
                      <a:pt x="8274" y="9419"/>
                    </a:cubicBezTo>
                    <a:cubicBezTo>
                      <a:pt x="8664" y="10141"/>
                      <a:pt x="8547" y="10835"/>
                      <a:pt x="8313" y="11571"/>
                    </a:cubicBezTo>
                    <a:cubicBezTo>
                      <a:pt x="8235" y="11821"/>
                      <a:pt x="8137" y="12085"/>
                      <a:pt x="8059" y="12335"/>
                    </a:cubicBezTo>
                    <a:cubicBezTo>
                      <a:pt x="7825" y="12265"/>
                      <a:pt x="7591" y="12154"/>
                      <a:pt x="7376" y="12057"/>
                    </a:cubicBezTo>
                    <a:cubicBezTo>
                      <a:pt x="7318" y="12043"/>
                      <a:pt x="7279" y="12029"/>
                      <a:pt x="7240" y="12001"/>
                    </a:cubicBezTo>
                    <a:cubicBezTo>
                      <a:pt x="7123" y="11918"/>
                      <a:pt x="7025" y="11821"/>
                      <a:pt x="6927" y="11724"/>
                    </a:cubicBezTo>
                    <a:cubicBezTo>
                      <a:pt x="6752" y="11585"/>
                      <a:pt x="6791" y="11529"/>
                      <a:pt x="6791" y="11335"/>
                    </a:cubicBezTo>
                    <a:cubicBezTo>
                      <a:pt x="6771" y="11127"/>
                      <a:pt x="6654" y="10946"/>
                      <a:pt x="6537" y="10780"/>
                    </a:cubicBezTo>
                    <a:cubicBezTo>
                      <a:pt x="6284" y="10433"/>
                      <a:pt x="5991" y="10113"/>
                      <a:pt x="5679" y="9822"/>
                    </a:cubicBezTo>
                    <a:cubicBezTo>
                      <a:pt x="5581" y="9753"/>
                      <a:pt x="5484" y="9669"/>
                      <a:pt x="5386" y="9586"/>
                    </a:cubicBezTo>
                    <a:cubicBezTo>
                      <a:pt x="5347" y="9517"/>
                      <a:pt x="5327" y="9461"/>
                      <a:pt x="5288" y="9405"/>
                    </a:cubicBezTo>
                    <a:cubicBezTo>
                      <a:pt x="5210" y="9211"/>
                      <a:pt x="5132" y="9017"/>
                      <a:pt x="5093" y="8809"/>
                    </a:cubicBezTo>
                    <a:cubicBezTo>
                      <a:pt x="4996" y="8434"/>
                      <a:pt x="5015" y="8045"/>
                      <a:pt x="4859" y="7670"/>
                    </a:cubicBezTo>
                    <a:cubicBezTo>
                      <a:pt x="4723" y="7337"/>
                      <a:pt x="4449" y="7087"/>
                      <a:pt x="4059" y="6921"/>
                    </a:cubicBezTo>
                    <a:cubicBezTo>
                      <a:pt x="3610" y="6699"/>
                      <a:pt x="3162" y="6490"/>
                      <a:pt x="2849" y="6129"/>
                    </a:cubicBezTo>
                    <a:cubicBezTo>
                      <a:pt x="2752" y="6032"/>
                      <a:pt x="2576" y="6115"/>
                      <a:pt x="2654" y="6227"/>
                    </a:cubicBezTo>
                    <a:cubicBezTo>
                      <a:pt x="2869" y="6560"/>
                      <a:pt x="3103" y="6851"/>
                      <a:pt x="3474" y="7073"/>
                    </a:cubicBezTo>
                    <a:cubicBezTo>
                      <a:pt x="3884" y="7337"/>
                      <a:pt x="4274" y="7476"/>
                      <a:pt x="4391" y="7934"/>
                    </a:cubicBezTo>
                    <a:cubicBezTo>
                      <a:pt x="4488" y="8309"/>
                      <a:pt x="4449" y="8711"/>
                      <a:pt x="4508" y="9100"/>
                    </a:cubicBezTo>
                    <a:cubicBezTo>
                      <a:pt x="4508" y="9100"/>
                      <a:pt x="4508" y="9114"/>
                      <a:pt x="4508" y="9114"/>
                    </a:cubicBezTo>
                    <a:cubicBezTo>
                      <a:pt x="4001" y="9003"/>
                      <a:pt x="3532" y="9183"/>
                      <a:pt x="3103" y="9350"/>
                    </a:cubicBezTo>
                    <a:cubicBezTo>
                      <a:pt x="2908" y="9433"/>
                      <a:pt x="2674" y="9558"/>
                      <a:pt x="2440" y="9572"/>
                    </a:cubicBezTo>
                    <a:cubicBezTo>
                      <a:pt x="2205" y="9600"/>
                      <a:pt x="2030" y="9461"/>
                      <a:pt x="1835" y="9405"/>
                    </a:cubicBezTo>
                    <a:cubicBezTo>
                      <a:pt x="1620" y="9350"/>
                      <a:pt x="1405" y="9336"/>
                      <a:pt x="1191" y="9350"/>
                    </a:cubicBezTo>
                    <a:cubicBezTo>
                      <a:pt x="937" y="9364"/>
                      <a:pt x="664" y="9433"/>
                      <a:pt x="430" y="9350"/>
                    </a:cubicBezTo>
                    <a:cubicBezTo>
                      <a:pt x="98" y="9225"/>
                      <a:pt x="-175" y="9600"/>
                      <a:pt x="137" y="9753"/>
                    </a:cubicBezTo>
                    <a:cubicBezTo>
                      <a:pt x="586" y="9947"/>
                      <a:pt x="1015" y="9836"/>
                      <a:pt x="1464" y="9905"/>
                    </a:cubicBezTo>
                    <a:cubicBezTo>
                      <a:pt x="1698" y="9947"/>
                      <a:pt x="1874" y="10086"/>
                      <a:pt x="2088" y="10141"/>
                    </a:cubicBezTo>
                    <a:cubicBezTo>
                      <a:pt x="2284" y="10183"/>
                      <a:pt x="2518" y="10197"/>
                      <a:pt x="2732" y="10169"/>
                    </a:cubicBezTo>
                    <a:cubicBezTo>
                      <a:pt x="3181" y="10127"/>
                      <a:pt x="3571" y="9905"/>
                      <a:pt x="4020" y="9877"/>
                    </a:cubicBezTo>
                    <a:cubicBezTo>
                      <a:pt x="4391" y="9864"/>
                      <a:pt x="4762" y="10294"/>
                      <a:pt x="4976" y="10502"/>
                    </a:cubicBezTo>
                    <a:cubicBezTo>
                      <a:pt x="5230" y="10738"/>
                      <a:pt x="5562" y="11071"/>
                      <a:pt x="5679" y="11377"/>
                    </a:cubicBezTo>
                    <a:cubicBezTo>
                      <a:pt x="5679" y="11391"/>
                      <a:pt x="5679" y="11404"/>
                      <a:pt x="5679" y="11418"/>
                    </a:cubicBezTo>
                    <a:cubicBezTo>
                      <a:pt x="5659" y="11460"/>
                      <a:pt x="5659" y="11502"/>
                      <a:pt x="5659" y="11543"/>
                    </a:cubicBezTo>
                    <a:cubicBezTo>
                      <a:pt x="5659" y="11654"/>
                      <a:pt x="5679" y="11765"/>
                      <a:pt x="5718" y="11876"/>
                    </a:cubicBezTo>
                    <a:cubicBezTo>
                      <a:pt x="5796" y="12071"/>
                      <a:pt x="5952" y="12237"/>
                      <a:pt x="6108" y="12390"/>
                    </a:cubicBezTo>
                    <a:cubicBezTo>
                      <a:pt x="6459" y="12709"/>
                      <a:pt x="6830" y="13001"/>
                      <a:pt x="7201" y="13306"/>
                    </a:cubicBezTo>
                    <a:cubicBezTo>
                      <a:pt x="7396" y="13459"/>
                      <a:pt x="7591" y="13612"/>
                      <a:pt x="7766" y="13750"/>
                    </a:cubicBezTo>
                    <a:cubicBezTo>
                      <a:pt x="7805" y="13778"/>
                      <a:pt x="7845" y="13806"/>
                      <a:pt x="7864" y="13820"/>
                    </a:cubicBezTo>
                    <a:cubicBezTo>
                      <a:pt x="7864" y="13931"/>
                      <a:pt x="7864" y="14028"/>
                      <a:pt x="7884" y="14125"/>
                    </a:cubicBezTo>
                    <a:cubicBezTo>
                      <a:pt x="7903" y="14569"/>
                      <a:pt x="7981" y="15028"/>
                      <a:pt x="7962" y="15472"/>
                    </a:cubicBezTo>
                    <a:cubicBezTo>
                      <a:pt x="7942" y="15833"/>
                      <a:pt x="7845" y="16194"/>
                      <a:pt x="7766" y="16541"/>
                    </a:cubicBezTo>
                    <a:cubicBezTo>
                      <a:pt x="7415" y="16319"/>
                      <a:pt x="7025" y="16194"/>
                      <a:pt x="6557" y="16277"/>
                    </a:cubicBezTo>
                    <a:cubicBezTo>
                      <a:pt x="6342" y="16305"/>
                      <a:pt x="6166" y="16388"/>
                      <a:pt x="5952" y="16457"/>
                    </a:cubicBezTo>
                    <a:cubicBezTo>
                      <a:pt x="5854" y="16485"/>
                      <a:pt x="5815" y="16513"/>
                      <a:pt x="5737" y="16485"/>
                    </a:cubicBezTo>
                    <a:cubicBezTo>
                      <a:pt x="5601" y="16430"/>
                      <a:pt x="5484" y="16291"/>
                      <a:pt x="5347" y="16221"/>
                    </a:cubicBezTo>
                    <a:cubicBezTo>
                      <a:pt x="5171" y="16110"/>
                      <a:pt x="4957" y="16055"/>
                      <a:pt x="4742" y="16013"/>
                    </a:cubicBezTo>
                    <a:cubicBezTo>
                      <a:pt x="4586" y="15972"/>
                      <a:pt x="4410" y="15958"/>
                      <a:pt x="4293" y="15860"/>
                    </a:cubicBezTo>
                    <a:cubicBezTo>
                      <a:pt x="4157" y="15749"/>
                      <a:pt x="4059" y="15611"/>
                      <a:pt x="3942" y="15486"/>
                    </a:cubicBezTo>
                    <a:cubicBezTo>
                      <a:pt x="3669" y="15194"/>
                      <a:pt x="3318" y="14972"/>
                      <a:pt x="2986" y="14722"/>
                    </a:cubicBezTo>
                    <a:cubicBezTo>
                      <a:pt x="2635" y="14472"/>
                      <a:pt x="2381" y="14195"/>
                      <a:pt x="2225" y="13834"/>
                    </a:cubicBezTo>
                    <a:cubicBezTo>
                      <a:pt x="2088" y="13487"/>
                      <a:pt x="1991" y="13140"/>
                      <a:pt x="1874" y="12793"/>
                    </a:cubicBezTo>
                    <a:cubicBezTo>
                      <a:pt x="1757" y="12348"/>
                      <a:pt x="1718" y="11890"/>
                      <a:pt x="1562" y="11460"/>
                    </a:cubicBezTo>
                    <a:cubicBezTo>
                      <a:pt x="1445" y="11141"/>
                      <a:pt x="1191" y="10835"/>
                      <a:pt x="742" y="10752"/>
                    </a:cubicBezTo>
                    <a:cubicBezTo>
                      <a:pt x="449" y="10696"/>
                      <a:pt x="352" y="11044"/>
                      <a:pt x="625" y="11127"/>
                    </a:cubicBezTo>
                    <a:cubicBezTo>
                      <a:pt x="1074" y="11238"/>
                      <a:pt x="1054" y="11751"/>
                      <a:pt x="1113" y="12057"/>
                    </a:cubicBezTo>
                    <a:cubicBezTo>
                      <a:pt x="1171" y="12432"/>
                      <a:pt x="1288" y="12806"/>
                      <a:pt x="1405" y="13181"/>
                    </a:cubicBezTo>
                    <a:cubicBezTo>
                      <a:pt x="1601" y="13834"/>
                      <a:pt x="1815" y="14542"/>
                      <a:pt x="2342" y="15083"/>
                    </a:cubicBezTo>
                    <a:cubicBezTo>
                      <a:pt x="2576" y="15361"/>
                      <a:pt x="2927" y="15569"/>
                      <a:pt x="3162" y="15833"/>
                    </a:cubicBezTo>
                    <a:cubicBezTo>
                      <a:pt x="3240" y="15916"/>
                      <a:pt x="3298" y="15999"/>
                      <a:pt x="3357" y="16096"/>
                    </a:cubicBezTo>
                    <a:cubicBezTo>
                      <a:pt x="3103" y="16138"/>
                      <a:pt x="2869" y="16152"/>
                      <a:pt x="2596" y="16055"/>
                    </a:cubicBezTo>
                    <a:cubicBezTo>
                      <a:pt x="2440" y="16013"/>
                      <a:pt x="2205" y="15916"/>
                      <a:pt x="2127" y="15791"/>
                    </a:cubicBezTo>
                    <a:cubicBezTo>
                      <a:pt x="2049" y="15708"/>
                      <a:pt x="2069" y="15541"/>
                      <a:pt x="2010" y="15430"/>
                    </a:cubicBezTo>
                    <a:cubicBezTo>
                      <a:pt x="1815" y="14944"/>
                      <a:pt x="1308" y="14583"/>
                      <a:pt x="703" y="14472"/>
                    </a:cubicBezTo>
                    <a:cubicBezTo>
                      <a:pt x="410" y="14417"/>
                      <a:pt x="313" y="14750"/>
                      <a:pt x="586" y="14833"/>
                    </a:cubicBezTo>
                    <a:cubicBezTo>
                      <a:pt x="937" y="14930"/>
                      <a:pt x="1230" y="15139"/>
                      <a:pt x="1386" y="15430"/>
                    </a:cubicBezTo>
                    <a:cubicBezTo>
                      <a:pt x="1542" y="15694"/>
                      <a:pt x="1484" y="15985"/>
                      <a:pt x="1737" y="16208"/>
                    </a:cubicBezTo>
                    <a:cubicBezTo>
                      <a:pt x="2264" y="16624"/>
                      <a:pt x="3162" y="16888"/>
                      <a:pt x="3825" y="16582"/>
                    </a:cubicBezTo>
                    <a:cubicBezTo>
                      <a:pt x="3845" y="16596"/>
                      <a:pt x="3845" y="16610"/>
                      <a:pt x="3864" y="16610"/>
                    </a:cubicBezTo>
                    <a:cubicBezTo>
                      <a:pt x="4157" y="16818"/>
                      <a:pt x="4547" y="16832"/>
                      <a:pt x="4801" y="17068"/>
                    </a:cubicBezTo>
                    <a:cubicBezTo>
                      <a:pt x="5093" y="17332"/>
                      <a:pt x="5386" y="17540"/>
                      <a:pt x="5854" y="17540"/>
                    </a:cubicBezTo>
                    <a:cubicBezTo>
                      <a:pt x="6088" y="17540"/>
                      <a:pt x="6323" y="17485"/>
                      <a:pt x="6557" y="17415"/>
                    </a:cubicBezTo>
                    <a:cubicBezTo>
                      <a:pt x="6615" y="17401"/>
                      <a:pt x="6713" y="17374"/>
                      <a:pt x="6771" y="17360"/>
                    </a:cubicBezTo>
                    <a:cubicBezTo>
                      <a:pt x="6771" y="17374"/>
                      <a:pt x="6791" y="17374"/>
                      <a:pt x="6810" y="17387"/>
                    </a:cubicBezTo>
                    <a:cubicBezTo>
                      <a:pt x="7142" y="17582"/>
                      <a:pt x="7454" y="17984"/>
                      <a:pt x="7845" y="18165"/>
                    </a:cubicBezTo>
                    <a:cubicBezTo>
                      <a:pt x="7981" y="18581"/>
                      <a:pt x="8235" y="18956"/>
                      <a:pt x="8410" y="19359"/>
                    </a:cubicBezTo>
                    <a:cubicBezTo>
                      <a:pt x="8762" y="20094"/>
                      <a:pt x="8762" y="20886"/>
                      <a:pt x="8098" y="21510"/>
                    </a:cubicBezTo>
                    <a:cubicBezTo>
                      <a:pt x="8079" y="21524"/>
                      <a:pt x="8059" y="21538"/>
                      <a:pt x="8059" y="21552"/>
                    </a:cubicBezTo>
                    <a:cubicBezTo>
                      <a:pt x="13054" y="21552"/>
                      <a:pt x="13054" y="21552"/>
                      <a:pt x="13054" y="21552"/>
                    </a:cubicBezTo>
                    <a:cubicBezTo>
                      <a:pt x="13074" y="21441"/>
                      <a:pt x="13074" y="21316"/>
                      <a:pt x="13074" y="21205"/>
                    </a:cubicBezTo>
                    <a:close/>
                  </a:path>
                </a:pathLst>
              </a:custGeom>
              <a:solidFill>
                <a:srgbClr val="3D181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78" name="TextBox 41"/>
              <p:cNvSpPr txBox="1"/>
              <p:nvPr/>
            </p:nvSpPr>
            <p:spPr>
              <a:xfrm>
                <a:off x="0" y="4244418"/>
                <a:ext cx="1324459" cy="52213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000" spc="20">
                    <a:solidFill>
                      <a:srgbClr val="2A379A"/>
                    </a:solidFill>
                    <a:latin typeface="Eurostile"/>
                    <a:ea typeface="Eurostile"/>
                    <a:cs typeface="Eurostile"/>
                    <a:sym typeface="Eurostile"/>
                  </a:defRPr>
                </a:lvl1pPr>
              </a:lstStyle>
              <a:p>
                <a:r>
                  <a:t>Kindergarten In Italy</a:t>
                </a:r>
              </a:p>
            </p:txBody>
          </p:sp>
          <p:sp>
            <p:nvSpPr>
              <p:cNvPr id="579" name="TextBox 43"/>
              <p:cNvSpPr txBox="1"/>
              <p:nvPr/>
            </p:nvSpPr>
            <p:spPr>
              <a:xfrm>
                <a:off x="2050470" y="4232242"/>
                <a:ext cx="1676563" cy="52213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000" spc="20">
                    <a:solidFill>
                      <a:srgbClr val="F5A82C"/>
                    </a:solidFill>
                    <a:latin typeface="Eurostile"/>
                    <a:ea typeface="Eurostile"/>
                    <a:cs typeface="Eurostile"/>
                    <a:sym typeface="Eurostile"/>
                  </a:defRPr>
                </a:lvl1pPr>
              </a:lstStyle>
              <a:p>
                <a:r>
                  <a:t>Kindergarten In Europe</a:t>
                </a:r>
              </a:p>
            </p:txBody>
          </p:sp>
          <p:sp>
            <p:nvSpPr>
              <p:cNvPr id="580" name="TextBox 45"/>
              <p:cNvSpPr txBox="1"/>
              <p:nvPr/>
            </p:nvSpPr>
            <p:spPr>
              <a:xfrm>
                <a:off x="4088012" y="4244418"/>
                <a:ext cx="1324459" cy="52213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000" spc="20">
                    <a:solidFill>
                      <a:srgbClr val="0073BA"/>
                    </a:solidFill>
                    <a:latin typeface="Eurostile"/>
                    <a:ea typeface="Eurostile"/>
                    <a:cs typeface="Eurostile"/>
                    <a:sym typeface="Eurostile"/>
                  </a:defRPr>
                </a:lvl1pPr>
              </a:lstStyle>
              <a:p>
                <a:r>
                  <a:t>Global Franchising</a:t>
                </a:r>
              </a:p>
            </p:txBody>
          </p:sp>
          <p:sp>
            <p:nvSpPr>
              <p:cNvPr id="581" name="TextBox 47"/>
              <p:cNvSpPr txBox="1"/>
              <p:nvPr/>
            </p:nvSpPr>
            <p:spPr>
              <a:xfrm>
                <a:off x="6126870" y="4269537"/>
                <a:ext cx="790739" cy="31413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000" spc="20">
                    <a:solidFill>
                      <a:srgbClr val="D9342C"/>
                    </a:solidFill>
                    <a:latin typeface="Eurostile"/>
                    <a:ea typeface="Eurostile"/>
                    <a:cs typeface="Eurostile"/>
                    <a:sym typeface="Eurostile"/>
                  </a:defRPr>
                </a:lvl1pPr>
              </a:lstStyle>
              <a:p>
                <a:r>
                  <a:t>C- suite</a:t>
                </a:r>
              </a:p>
            </p:txBody>
          </p:sp>
          <p:sp>
            <p:nvSpPr>
              <p:cNvPr id="582" name="TextBox 49"/>
              <p:cNvSpPr txBox="1"/>
              <p:nvPr/>
            </p:nvSpPr>
            <p:spPr>
              <a:xfrm>
                <a:off x="8125658" y="4269537"/>
                <a:ext cx="1016686" cy="31413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000" spc="20">
                    <a:solidFill>
                      <a:srgbClr val="1EAD96"/>
                    </a:solidFill>
                    <a:latin typeface="Eurostile"/>
                    <a:ea typeface="Eurostile"/>
                    <a:cs typeface="Eurostile"/>
                    <a:sym typeface="Eurostile"/>
                  </a:defRPr>
                </a:lvl1pPr>
              </a:lstStyle>
              <a:p>
                <a:r>
                  <a:t>University</a:t>
                </a:r>
              </a:p>
            </p:txBody>
          </p:sp>
          <p:sp>
            <p:nvSpPr>
              <p:cNvPr id="583" name="Oval 6"/>
              <p:cNvSpPr/>
              <p:nvPr/>
            </p:nvSpPr>
            <p:spPr>
              <a:xfrm>
                <a:off x="341073" y="3612805"/>
                <a:ext cx="692267" cy="691220"/>
              </a:xfrm>
              <a:prstGeom prst="ellipse">
                <a:avLst/>
              </a:prstGeom>
              <a:solidFill>
                <a:srgbClr val="2747A0"/>
              </a:solidFill>
              <a:ln w="3175" cap="flat">
                <a:noFill/>
                <a:miter lim="400000"/>
              </a:ln>
              <a:effectLst/>
            </p:spPr>
            <p:txBody>
              <a:bodyPr wrap="square" lIns="71289" tIns="71289" rIns="71289" bIns="71289" numCol="1" anchor="t">
                <a:noAutofit/>
              </a:bodyPr>
              <a:lstStyle/>
              <a:p>
                <a:pPr algn="l" defTabSz="950524">
                  <a:defRPr sz="1000" b="0">
                    <a:latin typeface="Open Sans"/>
                    <a:ea typeface="Open Sans"/>
                    <a:cs typeface="Open Sans"/>
                    <a:sym typeface="Open Sans"/>
                  </a:defRPr>
                </a:pPr>
                <a:endParaRPr/>
              </a:p>
            </p:txBody>
          </p:sp>
          <p:sp>
            <p:nvSpPr>
              <p:cNvPr id="584" name="TextBox 12"/>
              <p:cNvSpPr txBox="1"/>
              <p:nvPr/>
            </p:nvSpPr>
            <p:spPr>
              <a:xfrm>
                <a:off x="395088" y="3682087"/>
                <a:ext cx="584236" cy="55265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2600" spc="54">
                    <a:solidFill>
                      <a:srgbClr val="FFFFFF"/>
                    </a:solidFill>
                    <a:latin typeface="Eurostile"/>
                    <a:ea typeface="Eurostile"/>
                    <a:cs typeface="Eurostile"/>
                    <a:sym typeface="Eurostile"/>
                  </a:defRPr>
                </a:lvl1pPr>
              </a:lstStyle>
              <a:p>
                <a:r>
                  <a:t>01</a:t>
                </a:r>
              </a:p>
            </p:txBody>
          </p:sp>
          <p:sp>
            <p:nvSpPr>
              <p:cNvPr id="585" name="Oval 7"/>
              <p:cNvSpPr/>
              <p:nvPr/>
            </p:nvSpPr>
            <p:spPr>
              <a:xfrm>
                <a:off x="2401069" y="3597395"/>
                <a:ext cx="691219" cy="691219"/>
              </a:xfrm>
              <a:prstGeom prst="ellipse">
                <a:avLst/>
              </a:prstGeom>
              <a:solidFill>
                <a:srgbClr val="F7AF25"/>
              </a:solidFill>
              <a:ln w="3175" cap="flat">
                <a:noFill/>
                <a:miter lim="400000"/>
              </a:ln>
              <a:effectLst/>
            </p:spPr>
            <p:txBody>
              <a:bodyPr wrap="square" lIns="71289" tIns="71289" rIns="71289" bIns="71289" numCol="1" anchor="t">
                <a:noAutofit/>
              </a:bodyPr>
              <a:lstStyle/>
              <a:p>
                <a:pPr algn="l" defTabSz="950524">
                  <a:defRPr sz="1000" b="0">
                    <a:latin typeface="Open Sans"/>
                    <a:ea typeface="Open Sans"/>
                    <a:cs typeface="Open Sans"/>
                    <a:sym typeface="Open Sans"/>
                  </a:defRPr>
                </a:pPr>
                <a:endParaRPr/>
              </a:p>
            </p:txBody>
          </p:sp>
          <p:sp>
            <p:nvSpPr>
              <p:cNvPr id="586" name="TextBox 13"/>
              <p:cNvSpPr txBox="1"/>
              <p:nvPr/>
            </p:nvSpPr>
            <p:spPr>
              <a:xfrm>
                <a:off x="2461069" y="3661367"/>
                <a:ext cx="571218" cy="55162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2600" spc="54">
                    <a:solidFill>
                      <a:srgbClr val="FFFFFF"/>
                    </a:solidFill>
                    <a:latin typeface="Eurostile"/>
                    <a:ea typeface="Eurostile"/>
                    <a:cs typeface="Eurostile"/>
                    <a:sym typeface="Eurostile"/>
                  </a:defRPr>
                </a:lvl1pPr>
              </a:lstStyle>
              <a:p>
                <a:r>
                  <a:t>02</a:t>
                </a:r>
              </a:p>
            </p:txBody>
          </p:sp>
          <p:grpSp>
            <p:nvGrpSpPr>
              <p:cNvPr id="592" name="Group"/>
              <p:cNvGrpSpPr/>
              <p:nvPr/>
            </p:nvGrpSpPr>
            <p:grpSpPr>
              <a:xfrm>
                <a:off x="3991706" y="1457264"/>
                <a:ext cx="1303261" cy="1589677"/>
                <a:chOff x="0" y="0"/>
                <a:chExt cx="1303260" cy="1589676"/>
              </a:xfrm>
            </p:grpSpPr>
            <p:sp>
              <p:nvSpPr>
                <p:cNvPr id="587" name="Freeform 11"/>
                <p:cNvSpPr/>
                <p:nvPr/>
              </p:nvSpPr>
              <p:spPr>
                <a:xfrm>
                  <a:off x="412240" y="-1"/>
                  <a:ext cx="347006" cy="1589678"/>
                </a:xfrm>
                <a:custGeom>
                  <a:avLst/>
                  <a:gdLst/>
                  <a:ahLst/>
                  <a:cxnLst>
                    <a:cxn ang="0">
                      <a:pos x="wd2" y="hd2"/>
                    </a:cxn>
                    <a:cxn ang="5400000">
                      <a:pos x="wd2" y="hd2"/>
                    </a:cxn>
                    <a:cxn ang="10800000">
                      <a:pos x="wd2" y="hd2"/>
                    </a:cxn>
                    <a:cxn ang="16200000">
                      <a:pos x="wd2" y="hd2"/>
                    </a:cxn>
                  </a:cxnLst>
                  <a:rect l="0" t="0" r="r" b="b"/>
                  <a:pathLst>
                    <a:path w="21068" h="21519" extrusionOk="0">
                      <a:moveTo>
                        <a:pt x="20999" y="17252"/>
                      </a:moveTo>
                      <a:cubicBezTo>
                        <a:pt x="20641" y="15317"/>
                        <a:pt x="19448" y="13383"/>
                        <a:pt x="18255" y="11448"/>
                      </a:cubicBezTo>
                      <a:cubicBezTo>
                        <a:pt x="15748" y="7578"/>
                        <a:pt x="11930" y="3417"/>
                        <a:pt x="3457" y="78"/>
                      </a:cubicBezTo>
                      <a:cubicBezTo>
                        <a:pt x="3099" y="-81"/>
                        <a:pt x="1905" y="25"/>
                        <a:pt x="2263" y="211"/>
                      </a:cubicBezTo>
                      <a:cubicBezTo>
                        <a:pt x="4889" y="2013"/>
                        <a:pt x="7514" y="3788"/>
                        <a:pt x="9543" y="5617"/>
                      </a:cubicBezTo>
                      <a:cubicBezTo>
                        <a:pt x="11333" y="7340"/>
                        <a:pt x="12765" y="9063"/>
                        <a:pt x="13839" y="10812"/>
                      </a:cubicBezTo>
                      <a:cubicBezTo>
                        <a:pt x="13481" y="10679"/>
                        <a:pt x="13123" y="10520"/>
                        <a:pt x="12884" y="10388"/>
                      </a:cubicBezTo>
                      <a:cubicBezTo>
                        <a:pt x="10020" y="9169"/>
                        <a:pt x="6440" y="7870"/>
                        <a:pt x="831" y="7525"/>
                      </a:cubicBezTo>
                      <a:cubicBezTo>
                        <a:pt x="115" y="7472"/>
                        <a:pt x="-362" y="7737"/>
                        <a:pt x="354" y="7843"/>
                      </a:cubicBezTo>
                      <a:cubicBezTo>
                        <a:pt x="5128" y="8532"/>
                        <a:pt x="8230" y="9831"/>
                        <a:pt x="10736" y="11077"/>
                      </a:cubicBezTo>
                      <a:cubicBezTo>
                        <a:pt x="12049" y="11739"/>
                        <a:pt x="13123" y="12428"/>
                        <a:pt x="13958" y="13118"/>
                      </a:cubicBezTo>
                      <a:cubicBezTo>
                        <a:pt x="14794" y="13727"/>
                        <a:pt x="15271" y="14337"/>
                        <a:pt x="16107" y="14920"/>
                      </a:cubicBezTo>
                      <a:cubicBezTo>
                        <a:pt x="16345" y="15635"/>
                        <a:pt x="16584" y="16351"/>
                        <a:pt x="16703" y="17040"/>
                      </a:cubicBezTo>
                      <a:cubicBezTo>
                        <a:pt x="16823" y="17994"/>
                        <a:pt x="16703" y="18975"/>
                        <a:pt x="16107" y="19902"/>
                      </a:cubicBezTo>
                      <a:cubicBezTo>
                        <a:pt x="15748" y="20485"/>
                        <a:pt x="15032" y="20989"/>
                        <a:pt x="14316" y="21519"/>
                      </a:cubicBezTo>
                      <a:cubicBezTo>
                        <a:pt x="19925" y="21519"/>
                        <a:pt x="19925" y="21519"/>
                        <a:pt x="19925" y="21519"/>
                      </a:cubicBezTo>
                      <a:cubicBezTo>
                        <a:pt x="21238" y="20141"/>
                        <a:pt x="21119" y="18577"/>
                        <a:pt x="20999" y="17252"/>
                      </a:cubicBezTo>
                      <a:close/>
                    </a:path>
                  </a:pathLst>
                </a:custGeom>
                <a:solidFill>
                  <a:srgbClr val="3D181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88" name="Freeform 17"/>
                <p:cNvSpPr/>
                <p:nvPr/>
              </p:nvSpPr>
              <p:spPr>
                <a:xfrm>
                  <a:off x="-1" y="867133"/>
                  <a:ext cx="655610" cy="428710"/>
                </a:xfrm>
                <a:custGeom>
                  <a:avLst/>
                  <a:gdLst/>
                  <a:ahLst/>
                  <a:cxnLst>
                    <a:cxn ang="0">
                      <a:pos x="wd2" y="hd2"/>
                    </a:cxn>
                    <a:cxn ang="5400000">
                      <a:pos x="wd2" y="hd2"/>
                    </a:cxn>
                    <a:cxn ang="10800000">
                      <a:pos x="wd2" y="hd2"/>
                    </a:cxn>
                    <a:cxn ang="16200000">
                      <a:pos x="wd2" y="hd2"/>
                    </a:cxn>
                  </a:cxnLst>
                  <a:rect l="0" t="0" r="r" b="b"/>
                  <a:pathLst>
                    <a:path w="21568" h="21134" extrusionOk="0">
                      <a:moveTo>
                        <a:pt x="48" y="6970"/>
                      </a:moveTo>
                      <a:cubicBezTo>
                        <a:pt x="48" y="6873"/>
                        <a:pt x="48" y="6777"/>
                        <a:pt x="113" y="6777"/>
                      </a:cubicBezTo>
                      <a:cubicBezTo>
                        <a:pt x="1789" y="5138"/>
                        <a:pt x="3530" y="3595"/>
                        <a:pt x="5336" y="2341"/>
                      </a:cubicBezTo>
                      <a:cubicBezTo>
                        <a:pt x="6948" y="1280"/>
                        <a:pt x="8560" y="316"/>
                        <a:pt x="10236" y="27"/>
                      </a:cubicBezTo>
                      <a:cubicBezTo>
                        <a:pt x="11977" y="-166"/>
                        <a:pt x="13653" y="702"/>
                        <a:pt x="15265" y="1859"/>
                      </a:cubicBezTo>
                      <a:cubicBezTo>
                        <a:pt x="16684" y="2823"/>
                        <a:pt x="17844" y="4463"/>
                        <a:pt x="18618" y="6777"/>
                      </a:cubicBezTo>
                      <a:cubicBezTo>
                        <a:pt x="19392" y="9091"/>
                        <a:pt x="19650" y="11888"/>
                        <a:pt x="19263" y="14588"/>
                      </a:cubicBezTo>
                      <a:cubicBezTo>
                        <a:pt x="20165" y="15745"/>
                        <a:pt x="20875" y="16998"/>
                        <a:pt x="21520" y="18541"/>
                      </a:cubicBezTo>
                      <a:cubicBezTo>
                        <a:pt x="21584" y="18541"/>
                        <a:pt x="21584" y="18734"/>
                        <a:pt x="21520" y="18734"/>
                      </a:cubicBezTo>
                      <a:cubicBezTo>
                        <a:pt x="21262" y="19120"/>
                        <a:pt x="20939" y="19505"/>
                        <a:pt x="20617" y="19698"/>
                      </a:cubicBezTo>
                      <a:cubicBezTo>
                        <a:pt x="20552" y="19795"/>
                        <a:pt x="20488" y="19795"/>
                        <a:pt x="20488" y="19698"/>
                      </a:cubicBezTo>
                      <a:cubicBezTo>
                        <a:pt x="18102" y="13913"/>
                        <a:pt x="14556" y="9670"/>
                        <a:pt x="10623" y="7741"/>
                      </a:cubicBezTo>
                      <a:cubicBezTo>
                        <a:pt x="10365" y="7645"/>
                        <a:pt x="10107" y="7548"/>
                        <a:pt x="9849" y="7452"/>
                      </a:cubicBezTo>
                      <a:cubicBezTo>
                        <a:pt x="12170" y="8802"/>
                        <a:pt x="14363" y="10923"/>
                        <a:pt x="16168" y="13816"/>
                      </a:cubicBezTo>
                      <a:cubicBezTo>
                        <a:pt x="16877" y="14877"/>
                        <a:pt x="17522" y="16130"/>
                        <a:pt x="18167" y="17480"/>
                      </a:cubicBezTo>
                      <a:cubicBezTo>
                        <a:pt x="18167" y="17480"/>
                        <a:pt x="18167" y="17577"/>
                        <a:pt x="18167" y="17673"/>
                      </a:cubicBezTo>
                      <a:cubicBezTo>
                        <a:pt x="18167" y="17673"/>
                        <a:pt x="18167" y="17770"/>
                        <a:pt x="18167" y="17866"/>
                      </a:cubicBezTo>
                      <a:cubicBezTo>
                        <a:pt x="17135" y="19313"/>
                        <a:pt x="15974" y="20470"/>
                        <a:pt x="14685" y="20855"/>
                      </a:cubicBezTo>
                      <a:cubicBezTo>
                        <a:pt x="13395" y="21434"/>
                        <a:pt x="12106" y="21048"/>
                        <a:pt x="10881" y="20277"/>
                      </a:cubicBezTo>
                      <a:cubicBezTo>
                        <a:pt x="9591" y="19505"/>
                        <a:pt x="8302" y="18445"/>
                        <a:pt x="7141" y="17095"/>
                      </a:cubicBezTo>
                      <a:cubicBezTo>
                        <a:pt x="6561" y="16516"/>
                        <a:pt x="6045" y="15745"/>
                        <a:pt x="5529" y="14973"/>
                      </a:cubicBezTo>
                      <a:cubicBezTo>
                        <a:pt x="5013" y="14202"/>
                        <a:pt x="4562" y="13238"/>
                        <a:pt x="4111" y="12273"/>
                      </a:cubicBezTo>
                      <a:cubicBezTo>
                        <a:pt x="3530" y="11213"/>
                        <a:pt x="2950" y="10055"/>
                        <a:pt x="2241" y="9284"/>
                      </a:cubicBezTo>
                      <a:cubicBezTo>
                        <a:pt x="1596" y="8416"/>
                        <a:pt x="822" y="7838"/>
                        <a:pt x="48" y="7259"/>
                      </a:cubicBezTo>
                      <a:cubicBezTo>
                        <a:pt x="-16" y="7163"/>
                        <a:pt x="-16" y="7066"/>
                        <a:pt x="48" y="6970"/>
                      </a:cubicBez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89" name="Freeform 18"/>
                <p:cNvSpPr/>
                <p:nvPr/>
              </p:nvSpPr>
              <p:spPr>
                <a:xfrm>
                  <a:off x="59675" y="240497"/>
                  <a:ext cx="436855" cy="285262"/>
                </a:xfrm>
                <a:custGeom>
                  <a:avLst/>
                  <a:gdLst/>
                  <a:ahLst/>
                  <a:cxnLst>
                    <a:cxn ang="0">
                      <a:pos x="wd2" y="hd2"/>
                    </a:cxn>
                    <a:cxn ang="5400000">
                      <a:pos x="wd2" y="hd2"/>
                    </a:cxn>
                    <a:cxn ang="10800000">
                      <a:pos x="wd2" y="hd2"/>
                    </a:cxn>
                    <a:cxn ang="16200000">
                      <a:pos x="wd2" y="hd2"/>
                    </a:cxn>
                  </a:cxnLst>
                  <a:rect l="0" t="0" r="r" b="b"/>
                  <a:pathLst>
                    <a:path w="21600" h="21125" extrusionOk="0">
                      <a:moveTo>
                        <a:pt x="0" y="6863"/>
                      </a:moveTo>
                      <a:cubicBezTo>
                        <a:pt x="0" y="6863"/>
                        <a:pt x="97" y="6863"/>
                        <a:pt x="97" y="6718"/>
                      </a:cubicBezTo>
                      <a:cubicBezTo>
                        <a:pt x="1743" y="5124"/>
                        <a:pt x="3584" y="3674"/>
                        <a:pt x="5327" y="2369"/>
                      </a:cubicBezTo>
                      <a:cubicBezTo>
                        <a:pt x="6974" y="1210"/>
                        <a:pt x="8524" y="195"/>
                        <a:pt x="10267" y="50"/>
                      </a:cubicBezTo>
                      <a:cubicBezTo>
                        <a:pt x="12011" y="-240"/>
                        <a:pt x="13657" y="775"/>
                        <a:pt x="15304" y="1790"/>
                      </a:cubicBezTo>
                      <a:cubicBezTo>
                        <a:pt x="16660" y="2804"/>
                        <a:pt x="17822" y="4399"/>
                        <a:pt x="18597" y="6718"/>
                      </a:cubicBezTo>
                      <a:cubicBezTo>
                        <a:pt x="19372" y="9038"/>
                        <a:pt x="19663" y="11937"/>
                        <a:pt x="19275" y="14547"/>
                      </a:cubicBezTo>
                      <a:cubicBezTo>
                        <a:pt x="20147" y="15706"/>
                        <a:pt x="20922" y="17011"/>
                        <a:pt x="21600" y="18461"/>
                      </a:cubicBezTo>
                      <a:cubicBezTo>
                        <a:pt x="21600" y="18606"/>
                        <a:pt x="21600" y="18751"/>
                        <a:pt x="21503" y="18751"/>
                      </a:cubicBezTo>
                      <a:cubicBezTo>
                        <a:pt x="21309" y="19186"/>
                        <a:pt x="21019" y="19475"/>
                        <a:pt x="20631" y="19765"/>
                      </a:cubicBezTo>
                      <a:cubicBezTo>
                        <a:pt x="20631" y="19765"/>
                        <a:pt x="20535" y="19765"/>
                        <a:pt x="20438" y="19620"/>
                      </a:cubicBezTo>
                      <a:cubicBezTo>
                        <a:pt x="18113" y="13967"/>
                        <a:pt x="14529" y="9618"/>
                        <a:pt x="10558" y="7733"/>
                      </a:cubicBezTo>
                      <a:cubicBezTo>
                        <a:pt x="10364" y="7588"/>
                        <a:pt x="10074" y="7443"/>
                        <a:pt x="9880" y="7443"/>
                      </a:cubicBezTo>
                      <a:cubicBezTo>
                        <a:pt x="12204" y="8748"/>
                        <a:pt x="14335" y="10922"/>
                        <a:pt x="16176" y="13822"/>
                      </a:cubicBezTo>
                      <a:cubicBezTo>
                        <a:pt x="16854" y="14981"/>
                        <a:pt x="17532" y="16141"/>
                        <a:pt x="18113" y="17446"/>
                      </a:cubicBezTo>
                      <a:cubicBezTo>
                        <a:pt x="18210" y="17446"/>
                        <a:pt x="18210" y="17591"/>
                        <a:pt x="18210" y="17591"/>
                      </a:cubicBezTo>
                      <a:cubicBezTo>
                        <a:pt x="18210" y="17736"/>
                        <a:pt x="18210" y="17736"/>
                        <a:pt x="18113" y="17881"/>
                      </a:cubicBezTo>
                      <a:cubicBezTo>
                        <a:pt x="17144" y="19330"/>
                        <a:pt x="15982" y="20490"/>
                        <a:pt x="14723" y="20925"/>
                      </a:cubicBezTo>
                      <a:cubicBezTo>
                        <a:pt x="13367" y="21360"/>
                        <a:pt x="12108" y="21070"/>
                        <a:pt x="10848" y="20200"/>
                      </a:cubicBezTo>
                      <a:cubicBezTo>
                        <a:pt x="9589" y="19475"/>
                        <a:pt x="8330" y="18461"/>
                        <a:pt x="7168" y="17156"/>
                      </a:cubicBezTo>
                      <a:cubicBezTo>
                        <a:pt x="6587" y="16576"/>
                        <a:pt x="6005" y="15851"/>
                        <a:pt x="5521" y="14981"/>
                      </a:cubicBezTo>
                      <a:cubicBezTo>
                        <a:pt x="5037" y="14112"/>
                        <a:pt x="4552" y="13242"/>
                        <a:pt x="4068" y="12372"/>
                      </a:cubicBezTo>
                      <a:cubicBezTo>
                        <a:pt x="3584" y="11212"/>
                        <a:pt x="3003" y="10053"/>
                        <a:pt x="2228" y="9183"/>
                      </a:cubicBezTo>
                      <a:cubicBezTo>
                        <a:pt x="1550" y="8458"/>
                        <a:pt x="775" y="7878"/>
                        <a:pt x="97" y="7153"/>
                      </a:cubicBezTo>
                      <a:cubicBezTo>
                        <a:pt x="0" y="7153"/>
                        <a:pt x="0" y="7008"/>
                        <a:pt x="0" y="6863"/>
                      </a:cubicBez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90" name="Freeform 19"/>
                <p:cNvSpPr/>
                <p:nvPr/>
              </p:nvSpPr>
              <p:spPr>
                <a:xfrm>
                  <a:off x="694247" y="368991"/>
                  <a:ext cx="436365" cy="285262"/>
                </a:xfrm>
                <a:custGeom>
                  <a:avLst/>
                  <a:gdLst/>
                  <a:ahLst/>
                  <a:cxnLst>
                    <a:cxn ang="0">
                      <a:pos x="wd2" y="hd2"/>
                    </a:cxn>
                    <a:cxn ang="5400000">
                      <a:pos x="wd2" y="hd2"/>
                    </a:cxn>
                    <a:cxn ang="10800000">
                      <a:pos x="wd2" y="hd2"/>
                    </a:cxn>
                    <a:cxn ang="16200000">
                      <a:pos x="wd2" y="hd2"/>
                    </a:cxn>
                  </a:cxnLst>
                  <a:rect l="0" t="0" r="r" b="b"/>
                  <a:pathLst>
                    <a:path w="21576" h="21125" extrusionOk="0">
                      <a:moveTo>
                        <a:pt x="21576" y="6863"/>
                      </a:moveTo>
                      <a:cubicBezTo>
                        <a:pt x="21576" y="6863"/>
                        <a:pt x="21576" y="6863"/>
                        <a:pt x="21479" y="6718"/>
                      </a:cubicBezTo>
                      <a:cubicBezTo>
                        <a:pt x="19833" y="5124"/>
                        <a:pt x="18089" y="3674"/>
                        <a:pt x="16249" y="2369"/>
                      </a:cubicBezTo>
                      <a:cubicBezTo>
                        <a:pt x="14699" y="1210"/>
                        <a:pt x="13052" y="195"/>
                        <a:pt x="11309" y="50"/>
                      </a:cubicBezTo>
                      <a:cubicBezTo>
                        <a:pt x="9565" y="-240"/>
                        <a:pt x="7919" y="775"/>
                        <a:pt x="6272" y="1790"/>
                      </a:cubicBezTo>
                      <a:cubicBezTo>
                        <a:pt x="4916" y="2804"/>
                        <a:pt x="3754" y="4399"/>
                        <a:pt x="2979" y="6718"/>
                      </a:cubicBezTo>
                      <a:cubicBezTo>
                        <a:pt x="2204" y="9038"/>
                        <a:pt x="1913" y="11937"/>
                        <a:pt x="2301" y="14547"/>
                      </a:cubicBezTo>
                      <a:cubicBezTo>
                        <a:pt x="1429" y="15706"/>
                        <a:pt x="654" y="17011"/>
                        <a:pt x="73" y="18461"/>
                      </a:cubicBezTo>
                      <a:cubicBezTo>
                        <a:pt x="-24" y="18606"/>
                        <a:pt x="-24" y="18751"/>
                        <a:pt x="73" y="18751"/>
                      </a:cubicBezTo>
                      <a:cubicBezTo>
                        <a:pt x="363" y="19186"/>
                        <a:pt x="654" y="19475"/>
                        <a:pt x="945" y="19765"/>
                      </a:cubicBezTo>
                      <a:cubicBezTo>
                        <a:pt x="1041" y="19765"/>
                        <a:pt x="1041" y="19765"/>
                        <a:pt x="1138" y="19620"/>
                      </a:cubicBezTo>
                      <a:cubicBezTo>
                        <a:pt x="3463" y="13967"/>
                        <a:pt x="7047" y="9618"/>
                        <a:pt x="11018" y="7733"/>
                      </a:cubicBezTo>
                      <a:cubicBezTo>
                        <a:pt x="11212" y="7588"/>
                        <a:pt x="11502" y="7443"/>
                        <a:pt x="11696" y="7443"/>
                      </a:cubicBezTo>
                      <a:cubicBezTo>
                        <a:pt x="9372" y="8748"/>
                        <a:pt x="7241" y="10922"/>
                        <a:pt x="5400" y="13822"/>
                      </a:cubicBezTo>
                      <a:cubicBezTo>
                        <a:pt x="4722" y="14981"/>
                        <a:pt x="4044" y="16141"/>
                        <a:pt x="3463" y="17446"/>
                      </a:cubicBezTo>
                      <a:cubicBezTo>
                        <a:pt x="3366" y="17446"/>
                        <a:pt x="3366" y="17591"/>
                        <a:pt x="3366" y="17591"/>
                      </a:cubicBezTo>
                      <a:cubicBezTo>
                        <a:pt x="3366" y="17736"/>
                        <a:pt x="3366" y="17736"/>
                        <a:pt x="3463" y="17881"/>
                      </a:cubicBezTo>
                      <a:cubicBezTo>
                        <a:pt x="4432" y="19330"/>
                        <a:pt x="5594" y="20490"/>
                        <a:pt x="6853" y="20925"/>
                      </a:cubicBezTo>
                      <a:cubicBezTo>
                        <a:pt x="8209" y="21360"/>
                        <a:pt x="9468" y="21070"/>
                        <a:pt x="10728" y="20200"/>
                      </a:cubicBezTo>
                      <a:cubicBezTo>
                        <a:pt x="11987" y="19475"/>
                        <a:pt x="13246" y="18461"/>
                        <a:pt x="14408" y="17156"/>
                      </a:cubicBezTo>
                      <a:cubicBezTo>
                        <a:pt x="14989" y="16576"/>
                        <a:pt x="15571" y="15851"/>
                        <a:pt x="16055" y="14981"/>
                      </a:cubicBezTo>
                      <a:cubicBezTo>
                        <a:pt x="16539" y="14112"/>
                        <a:pt x="17024" y="13242"/>
                        <a:pt x="17508" y="12372"/>
                      </a:cubicBezTo>
                      <a:cubicBezTo>
                        <a:pt x="18089" y="11212"/>
                        <a:pt x="18670" y="10053"/>
                        <a:pt x="19348" y="9183"/>
                      </a:cubicBezTo>
                      <a:cubicBezTo>
                        <a:pt x="20026" y="8458"/>
                        <a:pt x="20801" y="7878"/>
                        <a:pt x="21479" y="7153"/>
                      </a:cubicBezTo>
                      <a:cubicBezTo>
                        <a:pt x="21576" y="7153"/>
                        <a:pt x="21576" y="7008"/>
                        <a:pt x="21576" y="6863"/>
                      </a:cubicBez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591" name="Freeform 20"/>
                <p:cNvSpPr/>
                <p:nvPr/>
              </p:nvSpPr>
              <p:spPr>
                <a:xfrm>
                  <a:off x="773542" y="842541"/>
                  <a:ext cx="529719" cy="346819"/>
                </a:xfrm>
                <a:custGeom>
                  <a:avLst/>
                  <a:gdLst/>
                  <a:ahLst/>
                  <a:cxnLst>
                    <a:cxn ang="0">
                      <a:pos x="wd2" y="hd2"/>
                    </a:cxn>
                    <a:cxn ang="5400000">
                      <a:pos x="wd2" y="hd2"/>
                    </a:cxn>
                    <a:cxn ang="10800000">
                      <a:pos x="wd2" y="hd2"/>
                    </a:cxn>
                    <a:cxn ang="16200000">
                      <a:pos x="wd2" y="hd2"/>
                    </a:cxn>
                  </a:cxnLst>
                  <a:rect l="0" t="0" r="r" b="b"/>
                  <a:pathLst>
                    <a:path w="21600" h="21135" extrusionOk="0">
                      <a:moveTo>
                        <a:pt x="21600" y="6958"/>
                      </a:moveTo>
                      <a:cubicBezTo>
                        <a:pt x="21600" y="6839"/>
                        <a:pt x="21600" y="6839"/>
                        <a:pt x="21520" y="6720"/>
                      </a:cubicBezTo>
                      <a:cubicBezTo>
                        <a:pt x="19840" y="5049"/>
                        <a:pt x="18080" y="3617"/>
                        <a:pt x="16240" y="2304"/>
                      </a:cubicBezTo>
                      <a:cubicBezTo>
                        <a:pt x="14640" y="1230"/>
                        <a:pt x="13040" y="275"/>
                        <a:pt x="11360" y="37"/>
                      </a:cubicBezTo>
                      <a:cubicBezTo>
                        <a:pt x="9600" y="-202"/>
                        <a:pt x="7920" y="753"/>
                        <a:pt x="6320" y="1827"/>
                      </a:cubicBezTo>
                      <a:cubicBezTo>
                        <a:pt x="4880" y="2781"/>
                        <a:pt x="3680" y="4452"/>
                        <a:pt x="2960" y="6720"/>
                      </a:cubicBezTo>
                      <a:cubicBezTo>
                        <a:pt x="2160" y="9106"/>
                        <a:pt x="1920" y="11851"/>
                        <a:pt x="2240" y="14596"/>
                      </a:cubicBezTo>
                      <a:cubicBezTo>
                        <a:pt x="1440" y="15670"/>
                        <a:pt x="640" y="16983"/>
                        <a:pt x="0" y="18534"/>
                      </a:cubicBezTo>
                      <a:cubicBezTo>
                        <a:pt x="0" y="18534"/>
                        <a:pt x="0" y="18773"/>
                        <a:pt x="0" y="18773"/>
                      </a:cubicBezTo>
                      <a:cubicBezTo>
                        <a:pt x="320" y="19131"/>
                        <a:pt x="560" y="19489"/>
                        <a:pt x="880" y="19727"/>
                      </a:cubicBezTo>
                      <a:cubicBezTo>
                        <a:pt x="960" y="19847"/>
                        <a:pt x="1040" y="19727"/>
                        <a:pt x="1120" y="19608"/>
                      </a:cubicBezTo>
                      <a:cubicBezTo>
                        <a:pt x="3440" y="13880"/>
                        <a:pt x="7040" y="9584"/>
                        <a:pt x="10960" y="7674"/>
                      </a:cubicBezTo>
                      <a:cubicBezTo>
                        <a:pt x="11200" y="7555"/>
                        <a:pt x="11520" y="7555"/>
                        <a:pt x="11760" y="7436"/>
                      </a:cubicBezTo>
                      <a:cubicBezTo>
                        <a:pt x="9360" y="8748"/>
                        <a:pt x="7200" y="10896"/>
                        <a:pt x="5360" y="13760"/>
                      </a:cubicBezTo>
                      <a:cubicBezTo>
                        <a:pt x="4640" y="14954"/>
                        <a:pt x="4000" y="16147"/>
                        <a:pt x="3440" y="17460"/>
                      </a:cubicBezTo>
                      <a:cubicBezTo>
                        <a:pt x="3360" y="17460"/>
                        <a:pt x="3360" y="17579"/>
                        <a:pt x="3360" y="17579"/>
                      </a:cubicBezTo>
                      <a:cubicBezTo>
                        <a:pt x="3360" y="17699"/>
                        <a:pt x="3360" y="17818"/>
                        <a:pt x="3440" y="17818"/>
                      </a:cubicBezTo>
                      <a:cubicBezTo>
                        <a:pt x="4400" y="19250"/>
                        <a:pt x="5600" y="20443"/>
                        <a:pt x="6880" y="20921"/>
                      </a:cubicBezTo>
                      <a:cubicBezTo>
                        <a:pt x="8160" y="21398"/>
                        <a:pt x="9440" y="21040"/>
                        <a:pt x="10720" y="20205"/>
                      </a:cubicBezTo>
                      <a:cubicBezTo>
                        <a:pt x="12000" y="19489"/>
                        <a:pt x="13280" y="18415"/>
                        <a:pt x="14480" y="17102"/>
                      </a:cubicBezTo>
                      <a:cubicBezTo>
                        <a:pt x="15040" y="16505"/>
                        <a:pt x="15600" y="15789"/>
                        <a:pt x="16080" y="14954"/>
                      </a:cubicBezTo>
                      <a:cubicBezTo>
                        <a:pt x="16560" y="14118"/>
                        <a:pt x="17040" y="13164"/>
                        <a:pt x="17520" y="12328"/>
                      </a:cubicBezTo>
                      <a:cubicBezTo>
                        <a:pt x="18080" y="11135"/>
                        <a:pt x="18640" y="10061"/>
                        <a:pt x="19360" y="9226"/>
                      </a:cubicBezTo>
                      <a:cubicBezTo>
                        <a:pt x="20080" y="8390"/>
                        <a:pt x="20800" y="7794"/>
                        <a:pt x="21520" y="7197"/>
                      </a:cubicBezTo>
                      <a:cubicBezTo>
                        <a:pt x="21600" y="7197"/>
                        <a:pt x="21600" y="6958"/>
                        <a:pt x="21600" y="6958"/>
                      </a:cubicBez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sp>
            <p:nvSpPr>
              <p:cNvPr id="593" name="Rectangle 21"/>
              <p:cNvSpPr txBox="1"/>
              <p:nvPr/>
            </p:nvSpPr>
            <p:spPr>
              <a:xfrm>
                <a:off x="7908" y="4502022"/>
                <a:ext cx="1840599" cy="88335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lnSpc>
                    <a:spcPct val="150000"/>
                  </a:lnSpc>
                  <a:defRPr sz="1000" spc="20">
                    <a:solidFill>
                      <a:srgbClr val="625B48"/>
                    </a:solidFill>
                    <a:latin typeface="Eurostile"/>
                    <a:ea typeface="Eurostile"/>
                    <a:cs typeface="Eurostile"/>
                    <a:sym typeface="Eurostile"/>
                  </a:defRPr>
                </a:lvl1pPr>
              </a:lstStyle>
              <a:p>
                <a:r>
                  <a:t>In 2009, Ritzy Group started its first Kindergarten in Bari, Italy as My School ITALY.</a:t>
                </a:r>
              </a:p>
            </p:txBody>
          </p:sp>
          <p:sp>
            <p:nvSpPr>
              <p:cNvPr id="594" name="Rectangle 23"/>
              <p:cNvSpPr txBox="1"/>
              <p:nvPr/>
            </p:nvSpPr>
            <p:spPr>
              <a:xfrm>
                <a:off x="2029409" y="4514568"/>
                <a:ext cx="1959544" cy="101462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lnSpc>
                    <a:spcPct val="150000"/>
                  </a:lnSpc>
                  <a:defRPr sz="950" spc="19">
                    <a:solidFill>
                      <a:srgbClr val="625B48"/>
                    </a:solidFill>
                    <a:latin typeface="Eurostile"/>
                    <a:ea typeface="Eurostile"/>
                    <a:cs typeface="Eurostile"/>
                    <a:sym typeface="Eurostile"/>
                  </a:defRPr>
                </a:lvl1pPr>
              </a:lstStyle>
              <a:p>
                <a:r>
                  <a:t>In 2012, Ritzy Kindergartens expanded to various countries in Europe. Mercedes Benz became our Partner in Germany.</a:t>
                </a:r>
              </a:p>
            </p:txBody>
          </p:sp>
          <p:sp>
            <p:nvSpPr>
              <p:cNvPr id="595" name="Rectangle 25"/>
              <p:cNvSpPr txBox="1"/>
              <p:nvPr/>
            </p:nvSpPr>
            <p:spPr>
              <a:xfrm>
                <a:off x="4045017" y="4484803"/>
                <a:ext cx="2045193" cy="118911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lnSpc>
                    <a:spcPct val="150000"/>
                  </a:lnSpc>
                  <a:defRPr sz="950" spc="19">
                    <a:solidFill>
                      <a:srgbClr val="625B48"/>
                    </a:solidFill>
                    <a:latin typeface="Eurostile"/>
                    <a:ea typeface="Eurostile"/>
                    <a:cs typeface="Eurostile"/>
                    <a:sym typeface="Eurostile"/>
                  </a:defRPr>
                </a:lvl1pPr>
              </a:lstStyle>
              <a:p>
                <a:r>
                  <a:t>2015 brought us to Nepal, Bangladesh &amp; India with our European Currirulum and today we have over150 Kindergartens in ten states of India.</a:t>
                </a:r>
              </a:p>
            </p:txBody>
          </p:sp>
          <p:sp>
            <p:nvSpPr>
              <p:cNvPr id="596" name="Rectangle 23"/>
              <p:cNvSpPr txBox="1"/>
              <p:nvPr/>
            </p:nvSpPr>
            <p:spPr>
              <a:xfrm>
                <a:off x="6126870" y="4505547"/>
                <a:ext cx="1840599" cy="144700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lnSpc>
                    <a:spcPct val="150000"/>
                  </a:lnSpc>
                  <a:defRPr sz="950" spc="19">
                    <a:solidFill>
                      <a:srgbClr val="625B48"/>
                    </a:solidFill>
                    <a:latin typeface="Eurostile"/>
                    <a:ea typeface="Eurostile"/>
                    <a:cs typeface="Eurostile"/>
                    <a:sym typeface="Eurostile"/>
                  </a:defRPr>
                </a:lvl1pPr>
              </a:lstStyle>
              <a:p>
                <a:r>
                  <a:t>2021 sees the launch of Ritzy      C-Suite to empower education and foster it for future. This is first of its kind to kindle the Indian education industry.</a:t>
                </a:r>
              </a:p>
            </p:txBody>
          </p:sp>
          <p:sp>
            <p:nvSpPr>
              <p:cNvPr id="597" name="Rectangle 25"/>
              <p:cNvSpPr txBox="1"/>
              <p:nvPr/>
            </p:nvSpPr>
            <p:spPr>
              <a:xfrm>
                <a:off x="8108583" y="4518947"/>
                <a:ext cx="1840600" cy="112083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lnSpc>
                    <a:spcPct val="150000"/>
                  </a:lnSpc>
                  <a:defRPr sz="950" spc="19">
                    <a:solidFill>
                      <a:srgbClr val="625B48"/>
                    </a:solidFill>
                    <a:latin typeface="Eurostile"/>
                    <a:ea typeface="Eurostile"/>
                    <a:cs typeface="Eurostile"/>
                    <a:sym typeface="Eurostile"/>
                  </a:defRPr>
                </a:lvl1pPr>
              </a:lstStyle>
              <a:p>
                <a:r>
                  <a:t>2026 Ritzy will see us entering into the world of Higher Education in many developing nations.</a:t>
                </a:r>
              </a:p>
            </p:txBody>
          </p:sp>
          <p:sp>
            <p:nvSpPr>
              <p:cNvPr id="598" name="Oval 7"/>
              <p:cNvSpPr/>
              <p:nvPr/>
            </p:nvSpPr>
            <p:spPr>
              <a:xfrm>
                <a:off x="4297727" y="3597395"/>
                <a:ext cx="691219" cy="691219"/>
              </a:xfrm>
              <a:prstGeom prst="ellipse">
                <a:avLst/>
              </a:prstGeom>
              <a:solidFill>
                <a:srgbClr val="008FCE"/>
              </a:solidFill>
              <a:ln w="3175" cap="flat">
                <a:noFill/>
                <a:miter lim="400000"/>
              </a:ln>
              <a:effectLst/>
            </p:spPr>
            <p:txBody>
              <a:bodyPr wrap="square" lIns="71289" tIns="71289" rIns="71289" bIns="71289" numCol="1" anchor="t">
                <a:noAutofit/>
              </a:bodyPr>
              <a:lstStyle/>
              <a:p>
                <a:pPr algn="l" defTabSz="950524">
                  <a:defRPr sz="1000" b="0">
                    <a:latin typeface="Open Sans"/>
                    <a:ea typeface="Open Sans"/>
                    <a:cs typeface="Open Sans"/>
                    <a:sym typeface="Open Sans"/>
                  </a:defRPr>
                </a:pPr>
                <a:endParaRPr/>
              </a:p>
            </p:txBody>
          </p:sp>
          <p:sp>
            <p:nvSpPr>
              <p:cNvPr id="599" name="TextBox 13"/>
              <p:cNvSpPr txBox="1"/>
              <p:nvPr/>
            </p:nvSpPr>
            <p:spPr>
              <a:xfrm>
                <a:off x="4357727" y="3661367"/>
                <a:ext cx="571219" cy="55162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2600" spc="54">
                    <a:solidFill>
                      <a:srgbClr val="FFFFFF"/>
                    </a:solidFill>
                    <a:latin typeface="Eurostile"/>
                    <a:ea typeface="Eurostile"/>
                    <a:cs typeface="Eurostile"/>
                    <a:sym typeface="Eurostile"/>
                  </a:defRPr>
                </a:lvl1pPr>
              </a:lstStyle>
              <a:p>
                <a:r>
                  <a:t>03</a:t>
                </a:r>
              </a:p>
            </p:txBody>
          </p:sp>
          <p:sp>
            <p:nvSpPr>
              <p:cNvPr id="600" name="Oval 7"/>
              <p:cNvSpPr/>
              <p:nvPr/>
            </p:nvSpPr>
            <p:spPr>
              <a:xfrm>
                <a:off x="8125658" y="3597395"/>
                <a:ext cx="691219" cy="691219"/>
              </a:xfrm>
              <a:prstGeom prst="ellipse">
                <a:avLst/>
              </a:prstGeom>
              <a:solidFill>
                <a:srgbClr val="1EAD96"/>
              </a:solidFill>
              <a:ln w="3175" cap="flat">
                <a:noFill/>
                <a:miter lim="400000"/>
              </a:ln>
              <a:effectLst/>
            </p:spPr>
            <p:txBody>
              <a:bodyPr wrap="square" lIns="71289" tIns="71289" rIns="71289" bIns="71289" numCol="1" anchor="t">
                <a:noAutofit/>
              </a:bodyPr>
              <a:lstStyle/>
              <a:p>
                <a:pPr algn="l" defTabSz="950524">
                  <a:defRPr sz="1000" b="0">
                    <a:latin typeface="Open Sans"/>
                    <a:ea typeface="Open Sans"/>
                    <a:cs typeface="Open Sans"/>
                    <a:sym typeface="Open Sans"/>
                  </a:defRPr>
                </a:pPr>
                <a:endParaRPr/>
              </a:p>
            </p:txBody>
          </p:sp>
          <p:sp>
            <p:nvSpPr>
              <p:cNvPr id="601" name="TextBox 13"/>
              <p:cNvSpPr txBox="1"/>
              <p:nvPr/>
            </p:nvSpPr>
            <p:spPr>
              <a:xfrm>
                <a:off x="8185658" y="3661367"/>
                <a:ext cx="571218" cy="55162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2600" spc="54">
                    <a:solidFill>
                      <a:srgbClr val="FFFFFF"/>
                    </a:solidFill>
                    <a:latin typeface="Eurostile"/>
                    <a:ea typeface="Eurostile"/>
                    <a:cs typeface="Eurostile"/>
                    <a:sym typeface="Eurostile"/>
                  </a:defRPr>
                </a:lvl1pPr>
              </a:lstStyle>
              <a:p>
                <a:r>
                  <a:t>05</a:t>
                </a:r>
              </a:p>
            </p:txBody>
          </p:sp>
          <p:sp>
            <p:nvSpPr>
              <p:cNvPr id="602" name="TextBox 13"/>
              <p:cNvSpPr txBox="1"/>
              <p:nvPr/>
            </p:nvSpPr>
            <p:spPr>
              <a:xfrm>
                <a:off x="6301693" y="3667193"/>
                <a:ext cx="571218" cy="5516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2600" spc="54">
                    <a:solidFill>
                      <a:srgbClr val="FFFFFF"/>
                    </a:solidFill>
                    <a:latin typeface="Eurostile"/>
                    <a:ea typeface="Eurostile"/>
                    <a:cs typeface="Eurostile"/>
                    <a:sym typeface="Eurostile"/>
                  </a:defRPr>
                </a:lvl1pPr>
              </a:lstStyle>
              <a:p>
                <a:r>
                  <a:t>04</a:t>
                </a:r>
              </a:p>
            </p:txBody>
          </p:sp>
        </p:grpSp>
        <p:sp>
          <p:nvSpPr>
            <p:cNvPr id="604" name="TextBox 28"/>
            <p:cNvSpPr txBox="1"/>
            <p:nvPr/>
          </p:nvSpPr>
          <p:spPr>
            <a:xfrm>
              <a:off x="4111733" y="1137668"/>
              <a:ext cx="1587068" cy="112156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4800" spc="100">
                  <a:solidFill>
                    <a:srgbClr val="008FCE"/>
                  </a:solidFill>
                  <a:latin typeface="Poppins ExtraBold"/>
                  <a:ea typeface="Poppins ExtraBold"/>
                  <a:cs typeface="Poppins ExtraBold"/>
                  <a:sym typeface="Poppins ExtraBold"/>
                </a:defRPr>
              </a:lvl1pPr>
            </a:lstStyle>
            <a:p>
              <a:r>
                <a:t>60%</a:t>
              </a:r>
            </a:p>
          </p:txBody>
        </p:sp>
        <p:sp>
          <p:nvSpPr>
            <p:cNvPr id="605" name="TextBox 28"/>
            <p:cNvSpPr txBox="1"/>
            <p:nvPr/>
          </p:nvSpPr>
          <p:spPr>
            <a:xfrm>
              <a:off x="6053882" y="435553"/>
              <a:ext cx="1694323" cy="116760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4800" spc="100">
                  <a:solidFill>
                    <a:srgbClr val="D9342C"/>
                  </a:solidFill>
                  <a:latin typeface="Poppins ExtraBold"/>
                  <a:ea typeface="Poppins ExtraBold"/>
                  <a:cs typeface="Poppins ExtraBold"/>
                  <a:sym typeface="Poppins ExtraBold"/>
                </a:defRPr>
              </a:lvl1pPr>
            </a:lstStyle>
            <a:p>
              <a:r>
                <a:t>80%</a:t>
              </a:r>
            </a:p>
          </p:txBody>
        </p:sp>
        <p:sp>
          <p:nvSpPr>
            <p:cNvPr id="606" name="TextBox 28"/>
            <p:cNvSpPr txBox="1"/>
            <p:nvPr/>
          </p:nvSpPr>
          <p:spPr>
            <a:xfrm>
              <a:off x="489428" y="2323834"/>
              <a:ext cx="1493454" cy="132920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pc="45">
                  <a:solidFill>
                    <a:srgbClr val="2A379A"/>
                  </a:solidFill>
                  <a:latin typeface="Poppins ExtraBold"/>
                  <a:ea typeface="Poppins ExtraBold"/>
                  <a:cs typeface="Poppins ExtraBold"/>
                  <a:sym typeface="Poppins ExtraBold"/>
                </a:defRPr>
              </a:lvl1pPr>
            </a:lstStyle>
            <a:p>
              <a:r>
                <a:t>Begining is Half Done</a:t>
              </a:r>
            </a:p>
          </p:txBody>
        </p:sp>
        <p:sp>
          <p:nvSpPr>
            <p:cNvPr id="607" name="TextBox 28"/>
            <p:cNvSpPr txBox="1"/>
            <p:nvPr/>
          </p:nvSpPr>
          <p:spPr>
            <a:xfrm>
              <a:off x="8164958" y="0"/>
              <a:ext cx="2046579" cy="1315539"/>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4800" spc="100">
                  <a:solidFill>
                    <a:srgbClr val="1EAD96"/>
                  </a:solidFill>
                  <a:latin typeface="Poppins ExtraBold"/>
                  <a:ea typeface="Poppins ExtraBold"/>
                  <a:cs typeface="Poppins ExtraBold"/>
                  <a:sym typeface="Poppins ExtraBold"/>
                </a:defRPr>
              </a:lvl1pPr>
            </a:lstStyle>
            <a:p>
              <a:r>
                <a:t>100%</a:t>
              </a:r>
            </a:p>
          </p:txBody>
        </p:sp>
      </p:grpSp>
      <p:grpSp>
        <p:nvGrpSpPr>
          <p:cNvPr id="624" name="Group"/>
          <p:cNvGrpSpPr/>
          <p:nvPr/>
        </p:nvGrpSpPr>
        <p:grpSpPr>
          <a:xfrm rot="16200000">
            <a:off x="-1591659" y="2108696"/>
            <a:ext cx="6756947" cy="3442352"/>
            <a:chOff x="0" y="0"/>
            <a:chExt cx="6756945" cy="3442351"/>
          </a:xfrm>
        </p:grpSpPr>
        <p:sp>
          <p:nvSpPr>
            <p:cNvPr id="609" name="Freeform 45"/>
            <p:cNvSpPr/>
            <p:nvPr/>
          </p:nvSpPr>
          <p:spPr>
            <a:xfrm rot="17665831" flipH="1">
              <a:off x="4023386" y="105895"/>
              <a:ext cx="620561" cy="602319"/>
            </a:xfrm>
            <a:custGeom>
              <a:avLst/>
              <a:gdLst/>
              <a:ahLst/>
              <a:cxnLst>
                <a:cxn ang="0">
                  <a:pos x="wd2" y="hd2"/>
                </a:cxn>
                <a:cxn ang="5400000">
                  <a:pos x="wd2" y="hd2"/>
                </a:cxn>
                <a:cxn ang="10800000">
                  <a:pos x="wd2" y="hd2"/>
                </a:cxn>
                <a:cxn ang="16200000">
                  <a:pos x="wd2" y="hd2"/>
                </a:cxn>
              </a:cxnLst>
              <a:rect l="0" t="0" r="r" b="b"/>
              <a:pathLst>
                <a:path w="21438" h="21434" extrusionOk="0">
                  <a:moveTo>
                    <a:pt x="10867" y="1"/>
                  </a:moveTo>
                  <a:cubicBezTo>
                    <a:pt x="4923" y="86"/>
                    <a:pt x="83" y="4927"/>
                    <a:pt x="1" y="10869"/>
                  </a:cubicBezTo>
                  <a:cubicBezTo>
                    <a:pt x="-81" y="16811"/>
                    <a:pt x="4628" y="21517"/>
                    <a:pt x="10571" y="21433"/>
                  </a:cubicBezTo>
                  <a:cubicBezTo>
                    <a:pt x="16515" y="21348"/>
                    <a:pt x="21355" y="16507"/>
                    <a:pt x="21437" y="10565"/>
                  </a:cubicBezTo>
                  <a:cubicBezTo>
                    <a:pt x="21519" y="4623"/>
                    <a:pt x="16810" y="-83"/>
                    <a:pt x="10867" y="1"/>
                  </a:cubicBezTo>
                  <a:close/>
                  <a:moveTo>
                    <a:pt x="19837" y="6497"/>
                  </a:moveTo>
                  <a:cubicBezTo>
                    <a:pt x="19740" y="6498"/>
                    <a:pt x="19740" y="6498"/>
                    <a:pt x="19740" y="6498"/>
                  </a:cubicBezTo>
                  <a:cubicBezTo>
                    <a:pt x="19644" y="6402"/>
                    <a:pt x="19258" y="6116"/>
                    <a:pt x="18868" y="6121"/>
                  </a:cubicBezTo>
                  <a:cubicBezTo>
                    <a:pt x="18868" y="6121"/>
                    <a:pt x="18868" y="6121"/>
                    <a:pt x="18771" y="6123"/>
                  </a:cubicBezTo>
                  <a:cubicBezTo>
                    <a:pt x="18675" y="6026"/>
                    <a:pt x="18580" y="5833"/>
                    <a:pt x="18385" y="5836"/>
                  </a:cubicBezTo>
                  <a:cubicBezTo>
                    <a:pt x="18293" y="5448"/>
                    <a:pt x="17903" y="5453"/>
                    <a:pt x="17806" y="5454"/>
                  </a:cubicBezTo>
                  <a:cubicBezTo>
                    <a:pt x="17513" y="5459"/>
                    <a:pt x="17513" y="5459"/>
                    <a:pt x="17220" y="5560"/>
                  </a:cubicBezTo>
                  <a:cubicBezTo>
                    <a:pt x="17121" y="5659"/>
                    <a:pt x="16728" y="5859"/>
                    <a:pt x="16042" y="6161"/>
                  </a:cubicBezTo>
                  <a:cubicBezTo>
                    <a:pt x="16241" y="5866"/>
                    <a:pt x="16341" y="5670"/>
                    <a:pt x="16344" y="5475"/>
                  </a:cubicBezTo>
                  <a:cubicBezTo>
                    <a:pt x="16734" y="5470"/>
                    <a:pt x="16734" y="5470"/>
                    <a:pt x="16734" y="5470"/>
                  </a:cubicBezTo>
                  <a:cubicBezTo>
                    <a:pt x="16739" y="5080"/>
                    <a:pt x="16739" y="5080"/>
                    <a:pt x="16739" y="5080"/>
                  </a:cubicBezTo>
                  <a:cubicBezTo>
                    <a:pt x="16746" y="4593"/>
                    <a:pt x="16851" y="4007"/>
                    <a:pt x="16950" y="3908"/>
                  </a:cubicBezTo>
                  <a:cubicBezTo>
                    <a:pt x="17148" y="3711"/>
                    <a:pt x="17636" y="3606"/>
                    <a:pt x="17831" y="3604"/>
                  </a:cubicBezTo>
                  <a:cubicBezTo>
                    <a:pt x="17831" y="3604"/>
                    <a:pt x="17831" y="3604"/>
                    <a:pt x="17831" y="3604"/>
                  </a:cubicBezTo>
                  <a:cubicBezTo>
                    <a:pt x="18697" y="4370"/>
                    <a:pt x="19365" y="5432"/>
                    <a:pt x="19837" y="6497"/>
                  </a:cubicBezTo>
                  <a:close/>
                  <a:moveTo>
                    <a:pt x="17831" y="3604"/>
                  </a:moveTo>
                  <a:cubicBezTo>
                    <a:pt x="17831" y="3604"/>
                    <a:pt x="17831" y="3604"/>
                    <a:pt x="17831" y="3604"/>
                  </a:cubicBezTo>
                  <a:cubicBezTo>
                    <a:pt x="17831" y="3604"/>
                    <a:pt x="17831" y="3604"/>
                    <a:pt x="17831" y="3604"/>
                  </a:cubicBezTo>
                  <a:close/>
                  <a:moveTo>
                    <a:pt x="13870" y="1225"/>
                  </a:moveTo>
                  <a:cubicBezTo>
                    <a:pt x="13475" y="1620"/>
                    <a:pt x="13475" y="1620"/>
                    <a:pt x="13475" y="1620"/>
                  </a:cubicBezTo>
                  <a:cubicBezTo>
                    <a:pt x="13376" y="1719"/>
                    <a:pt x="13376" y="1719"/>
                    <a:pt x="13376" y="1719"/>
                  </a:cubicBezTo>
                  <a:cubicBezTo>
                    <a:pt x="13372" y="2011"/>
                    <a:pt x="13066" y="2989"/>
                    <a:pt x="13058" y="3574"/>
                  </a:cubicBezTo>
                  <a:cubicBezTo>
                    <a:pt x="12863" y="3577"/>
                    <a:pt x="12472" y="3680"/>
                    <a:pt x="11595" y="3692"/>
                  </a:cubicBezTo>
                  <a:cubicBezTo>
                    <a:pt x="11498" y="3693"/>
                    <a:pt x="11307" y="3404"/>
                    <a:pt x="11116" y="3114"/>
                  </a:cubicBezTo>
                  <a:cubicBezTo>
                    <a:pt x="10924" y="2922"/>
                    <a:pt x="10636" y="2634"/>
                    <a:pt x="10347" y="2346"/>
                  </a:cubicBezTo>
                  <a:cubicBezTo>
                    <a:pt x="10060" y="1961"/>
                    <a:pt x="9972" y="1280"/>
                    <a:pt x="10076" y="792"/>
                  </a:cubicBezTo>
                  <a:cubicBezTo>
                    <a:pt x="10369" y="788"/>
                    <a:pt x="10564" y="785"/>
                    <a:pt x="10856" y="781"/>
                  </a:cubicBezTo>
                  <a:cubicBezTo>
                    <a:pt x="11928" y="765"/>
                    <a:pt x="12899" y="946"/>
                    <a:pt x="13870" y="1225"/>
                  </a:cubicBezTo>
                  <a:close/>
                  <a:moveTo>
                    <a:pt x="4688" y="3011"/>
                  </a:moveTo>
                  <a:cubicBezTo>
                    <a:pt x="5082" y="2713"/>
                    <a:pt x="5475" y="2415"/>
                    <a:pt x="5967" y="2116"/>
                  </a:cubicBezTo>
                  <a:cubicBezTo>
                    <a:pt x="6444" y="2791"/>
                    <a:pt x="6444" y="2791"/>
                    <a:pt x="6444" y="2791"/>
                  </a:cubicBezTo>
                  <a:cubicBezTo>
                    <a:pt x="6534" y="3374"/>
                    <a:pt x="6721" y="3956"/>
                    <a:pt x="6718" y="4151"/>
                  </a:cubicBezTo>
                  <a:cubicBezTo>
                    <a:pt x="6713" y="4541"/>
                    <a:pt x="6710" y="4735"/>
                    <a:pt x="6709" y="4833"/>
                  </a:cubicBezTo>
                  <a:cubicBezTo>
                    <a:pt x="6514" y="4836"/>
                    <a:pt x="6415" y="4934"/>
                    <a:pt x="6317" y="4936"/>
                  </a:cubicBezTo>
                  <a:cubicBezTo>
                    <a:pt x="6024" y="5037"/>
                    <a:pt x="5828" y="5137"/>
                    <a:pt x="5440" y="4948"/>
                  </a:cubicBezTo>
                  <a:cubicBezTo>
                    <a:pt x="5344" y="4852"/>
                    <a:pt x="5344" y="4852"/>
                    <a:pt x="5344" y="4852"/>
                  </a:cubicBezTo>
                  <a:cubicBezTo>
                    <a:pt x="5346" y="4755"/>
                    <a:pt x="5446" y="4558"/>
                    <a:pt x="5545" y="4460"/>
                  </a:cubicBezTo>
                  <a:cubicBezTo>
                    <a:pt x="5841" y="4163"/>
                    <a:pt x="5841" y="4163"/>
                    <a:pt x="5841" y="4163"/>
                  </a:cubicBezTo>
                  <a:lnTo>
                    <a:pt x="4688" y="3011"/>
                  </a:lnTo>
                  <a:close/>
                  <a:moveTo>
                    <a:pt x="6653" y="1814"/>
                  </a:moveTo>
                  <a:cubicBezTo>
                    <a:pt x="6654" y="1717"/>
                    <a:pt x="6751" y="1715"/>
                    <a:pt x="6751" y="1715"/>
                  </a:cubicBezTo>
                  <a:cubicBezTo>
                    <a:pt x="6749" y="1910"/>
                    <a:pt x="6749" y="1910"/>
                    <a:pt x="6749" y="1910"/>
                  </a:cubicBezTo>
                  <a:lnTo>
                    <a:pt x="6653" y="1814"/>
                  </a:lnTo>
                  <a:close/>
                  <a:moveTo>
                    <a:pt x="4096" y="3506"/>
                  </a:moveTo>
                  <a:cubicBezTo>
                    <a:pt x="4769" y="4178"/>
                    <a:pt x="4769" y="4178"/>
                    <a:pt x="4769" y="4178"/>
                  </a:cubicBezTo>
                  <a:cubicBezTo>
                    <a:pt x="4669" y="4375"/>
                    <a:pt x="4568" y="4668"/>
                    <a:pt x="4564" y="4961"/>
                  </a:cubicBezTo>
                  <a:cubicBezTo>
                    <a:pt x="4561" y="5155"/>
                    <a:pt x="4752" y="5445"/>
                    <a:pt x="5041" y="5636"/>
                  </a:cubicBezTo>
                  <a:cubicBezTo>
                    <a:pt x="5430" y="5727"/>
                    <a:pt x="5623" y="5822"/>
                    <a:pt x="5916" y="5818"/>
                  </a:cubicBezTo>
                  <a:cubicBezTo>
                    <a:pt x="6110" y="5815"/>
                    <a:pt x="6307" y="5715"/>
                    <a:pt x="6502" y="5712"/>
                  </a:cubicBezTo>
                  <a:cubicBezTo>
                    <a:pt x="6600" y="5613"/>
                    <a:pt x="6698" y="5612"/>
                    <a:pt x="6698" y="5612"/>
                  </a:cubicBezTo>
                  <a:cubicBezTo>
                    <a:pt x="7477" y="5601"/>
                    <a:pt x="7492" y="4529"/>
                    <a:pt x="7497" y="4140"/>
                  </a:cubicBezTo>
                  <a:cubicBezTo>
                    <a:pt x="7503" y="3750"/>
                    <a:pt x="7225" y="2683"/>
                    <a:pt x="7130" y="2489"/>
                  </a:cubicBezTo>
                  <a:cubicBezTo>
                    <a:pt x="6845" y="2006"/>
                    <a:pt x="6845" y="2006"/>
                    <a:pt x="6845" y="2006"/>
                  </a:cubicBezTo>
                  <a:cubicBezTo>
                    <a:pt x="7722" y="1994"/>
                    <a:pt x="7722" y="1994"/>
                    <a:pt x="7722" y="1994"/>
                  </a:cubicBezTo>
                  <a:cubicBezTo>
                    <a:pt x="7911" y="2381"/>
                    <a:pt x="7911" y="2381"/>
                    <a:pt x="7911" y="2381"/>
                  </a:cubicBezTo>
                  <a:cubicBezTo>
                    <a:pt x="7894" y="3647"/>
                    <a:pt x="7894" y="3647"/>
                    <a:pt x="7894" y="3647"/>
                  </a:cubicBezTo>
                  <a:cubicBezTo>
                    <a:pt x="8087" y="3742"/>
                    <a:pt x="8087" y="3742"/>
                    <a:pt x="8087" y="3742"/>
                  </a:cubicBezTo>
                  <a:cubicBezTo>
                    <a:pt x="8087" y="3742"/>
                    <a:pt x="8862" y="4120"/>
                    <a:pt x="9540" y="4403"/>
                  </a:cubicBezTo>
                  <a:cubicBezTo>
                    <a:pt x="9636" y="4499"/>
                    <a:pt x="9733" y="4498"/>
                    <a:pt x="9532" y="4987"/>
                  </a:cubicBezTo>
                  <a:cubicBezTo>
                    <a:pt x="9431" y="5184"/>
                    <a:pt x="9331" y="5380"/>
                    <a:pt x="9329" y="5575"/>
                  </a:cubicBezTo>
                  <a:cubicBezTo>
                    <a:pt x="9326" y="5770"/>
                    <a:pt x="9128" y="5967"/>
                    <a:pt x="8933" y="5970"/>
                  </a:cubicBezTo>
                  <a:cubicBezTo>
                    <a:pt x="8544" y="5975"/>
                    <a:pt x="8345" y="6270"/>
                    <a:pt x="8147" y="6468"/>
                  </a:cubicBezTo>
                  <a:cubicBezTo>
                    <a:pt x="8146" y="6565"/>
                    <a:pt x="8047" y="6664"/>
                    <a:pt x="7948" y="6763"/>
                  </a:cubicBezTo>
                  <a:cubicBezTo>
                    <a:pt x="7751" y="6961"/>
                    <a:pt x="7651" y="7157"/>
                    <a:pt x="7551" y="7353"/>
                  </a:cubicBezTo>
                  <a:cubicBezTo>
                    <a:pt x="7352" y="7648"/>
                    <a:pt x="7154" y="7846"/>
                    <a:pt x="6759" y="8241"/>
                  </a:cubicBezTo>
                  <a:cubicBezTo>
                    <a:pt x="6461" y="8635"/>
                    <a:pt x="6264" y="8832"/>
                    <a:pt x="6261" y="9027"/>
                  </a:cubicBezTo>
                  <a:cubicBezTo>
                    <a:pt x="6162" y="9126"/>
                    <a:pt x="6065" y="9127"/>
                    <a:pt x="5770" y="9326"/>
                  </a:cubicBezTo>
                  <a:cubicBezTo>
                    <a:pt x="5574" y="9426"/>
                    <a:pt x="5476" y="9428"/>
                    <a:pt x="5377" y="9527"/>
                  </a:cubicBezTo>
                  <a:cubicBezTo>
                    <a:pt x="4791" y="9632"/>
                    <a:pt x="4787" y="9925"/>
                    <a:pt x="4781" y="10412"/>
                  </a:cubicBezTo>
                  <a:cubicBezTo>
                    <a:pt x="4770" y="11191"/>
                    <a:pt x="5158" y="11283"/>
                    <a:pt x="5547" y="11375"/>
                  </a:cubicBezTo>
                  <a:cubicBezTo>
                    <a:pt x="5742" y="11372"/>
                    <a:pt x="5937" y="11369"/>
                    <a:pt x="6130" y="11464"/>
                  </a:cubicBezTo>
                  <a:cubicBezTo>
                    <a:pt x="6420" y="11655"/>
                    <a:pt x="6514" y="11848"/>
                    <a:pt x="6705" y="12137"/>
                  </a:cubicBezTo>
                  <a:cubicBezTo>
                    <a:pt x="6896" y="12427"/>
                    <a:pt x="7087" y="12716"/>
                    <a:pt x="7570" y="13002"/>
                  </a:cubicBezTo>
                  <a:cubicBezTo>
                    <a:pt x="7861" y="13095"/>
                    <a:pt x="8344" y="13380"/>
                    <a:pt x="8925" y="13664"/>
                  </a:cubicBezTo>
                  <a:cubicBezTo>
                    <a:pt x="9698" y="14140"/>
                    <a:pt x="10761" y="14710"/>
                    <a:pt x="11633" y="15087"/>
                  </a:cubicBezTo>
                  <a:cubicBezTo>
                    <a:pt x="12019" y="15374"/>
                    <a:pt x="12115" y="15470"/>
                    <a:pt x="12115" y="15470"/>
                  </a:cubicBezTo>
                  <a:cubicBezTo>
                    <a:pt x="12113" y="15567"/>
                    <a:pt x="12016" y="15568"/>
                    <a:pt x="12015" y="15666"/>
                  </a:cubicBezTo>
                  <a:cubicBezTo>
                    <a:pt x="11915" y="15862"/>
                    <a:pt x="11718" y="15962"/>
                    <a:pt x="11714" y="16254"/>
                  </a:cubicBezTo>
                  <a:cubicBezTo>
                    <a:pt x="11710" y="16547"/>
                    <a:pt x="11706" y="16839"/>
                    <a:pt x="11405" y="17525"/>
                  </a:cubicBezTo>
                  <a:cubicBezTo>
                    <a:pt x="11204" y="17917"/>
                    <a:pt x="11007" y="18115"/>
                    <a:pt x="10418" y="18416"/>
                  </a:cubicBezTo>
                  <a:cubicBezTo>
                    <a:pt x="10123" y="18615"/>
                    <a:pt x="9729" y="18912"/>
                    <a:pt x="9237" y="19309"/>
                  </a:cubicBezTo>
                  <a:cubicBezTo>
                    <a:pt x="8843" y="19607"/>
                    <a:pt x="8350" y="20003"/>
                    <a:pt x="8345" y="20393"/>
                  </a:cubicBezTo>
                  <a:cubicBezTo>
                    <a:pt x="8150" y="20396"/>
                    <a:pt x="7957" y="20301"/>
                    <a:pt x="7762" y="20304"/>
                  </a:cubicBezTo>
                  <a:cubicBezTo>
                    <a:pt x="7866" y="19815"/>
                    <a:pt x="8070" y="19131"/>
                    <a:pt x="8080" y="18449"/>
                  </a:cubicBezTo>
                  <a:cubicBezTo>
                    <a:pt x="8094" y="17377"/>
                    <a:pt x="7709" y="17090"/>
                    <a:pt x="7031" y="16808"/>
                  </a:cubicBezTo>
                  <a:cubicBezTo>
                    <a:pt x="6933" y="16809"/>
                    <a:pt x="6837" y="16713"/>
                    <a:pt x="6740" y="16715"/>
                  </a:cubicBezTo>
                  <a:cubicBezTo>
                    <a:pt x="6256" y="16429"/>
                    <a:pt x="6259" y="16234"/>
                    <a:pt x="5976" y="15557"/>
                  </a:cubicBezTo>
                  <a:cubicBezTo>
                    <a:pt x="5978" y="15459"/>
                    <a:pt x="5883" y="15266"/>
                    <a:pt x="5886" y="15071"/>
                  </a:cubicBezTo>
                  <a:cubicBezTo>
                    <a:pt x="5697" y="14587"/>
                    <a:pt x="5895" y="14389"/>
                    <a:pt x="6193" y="13995"/>
                  </a:cubicBezTo>
                  <a:cubicBezTo>
                    <a:pt x="6391" y="13700"/>
                    <a:pt x="6688" y="13404"/>
                    <a:pt x="6695" y="12917"/>
                  </a:cubicBezTo>
                  <a:cubicBezTo>
                    <a:pt x="6705" y="12137"/>
                    <a:pt x="6126" y="11756"/>
                    <a:pt x="5152" y="11770"/>
                  </a:cubicBezTo>
                  <a:cubicBezTo>
                    <a:pt x="5152" y="11770"/>
                    <a:pt x="5152" y="11770"/>
                    <a:pt x="5152" y="11770"/>
                  </a:cubicBezTo>
                  <a:cubicBezTo>
                    <a:pt x="5054" y="11771"/>
                    <a:pt x="4474" y="11487"/>
                    <a:pt x="3893" y="11203"/>
                  </a:cubicBezTo>
                  <a:cubicBezTo>
                    <a:pt x="3506" y="11014"/>
                    <a:pt x="3023" y="10729"/>
                    <a:pt x="2442" y="10445"/>
                  </a:cubicBezTo>
                  <a:cubicBezTo>
                    <a:pt x="1475" y="9972"/>
                    <a:pt x="1803" y="7337"/>
                    <a:pt x="1913" y="6459"/>
                  </a:cubicBezTo>
                  <a:cubicBezTo>
                    <a:pt x="1815" y="6461"/>
                    <a:pt x="1815" y="6461"/>
                    <a:pt x="1815" y="6461"/>
                  </a:cubicBezTo>
                  <a:cubicBezTo>
                    <a:pt x="2415" y="5381"/>
                    <a:pt x="3207" y="4395"/>
                    <a:pt x="4096" y="3506"/>
                  </a:cubicBezTo>
                  <a:close/>
                  <a:moveTo>
                    <a:pt x="780" y="10858"/>
                  </a:moveTo>
                  <a:cubicBezTo>
                    <a:pt x="788" y="10274"/>
                    <a:pt x="895" y="9590"/>
                    <a:pt x="1001" y="9004"/>
                  </a:cubicBezTo>
                  <a:cubicBezTo>
                    <a:pt x="1085" y="9977"/>
                    <a:pt x="1365" y="10850"/>
                    <a:pt x="2042" y="11230"/>
                  </a:cubicBezTo>
                  <a:cubicBezTo>
                    <a:pt x="2624" y="11416"/>
                    <a:pt x="3107" y="11702"/>
                    <a:pt x="3590" y="11987"/>
                  </a:cubicBezTo>
                  <a:cubicBezTo>
                    <a:pt x="4460" y="12462"/>
                    <a:pt x="4847" y="12651"/>
                    <a:pt x="5140" y="12647"/>
                  </a:cubicBezTo>
                  <a:cubicBezTo>
                    <a:pt x="5822" y="12637"/>
                    <a:pt x="5916" y="12830"/>
                    <a:pt x="5914" y="13025"/>
                  </a:cubicBezTo>
                  <a:cubicBezTo>
                    <a:pt x="5912" y="13123"/>
                    <a:pt x="5715" y="13320"/>
                    <a:pt x="5615" y="13517"/>
                  </a:cubicBezTo>
                  <a:cubicBezTo>
                    <a:pt x="5317" y="13910"/>
                    <a:pt x="4822" y="14502"/>
                    <a:pt x="5102" y="15374"/>
                  </a:cubicBezTo>
                  <a:cubicBezTo>
                    <a:pt x="5198" y="15470"/>
                    <a:pt x="5195" y="15665"/>
                    <a:pt x="5291" y="15761"/>
                  </a:cubicBezTo>
                  <a:cubicBezTo>
                    <a:pt x="5474" y="16635"/>
                    <a:pt x="5664" y="17022"/>
                    <a:pt x="6438" y="17401"/>
                  </a:cubicBezTo>
                  <a:cubicBezTo>
                    <a:pt x="6535" y="17399"/>
                    <a:pt x="6631" y="17495"/>
                    <a:pt x="6729" y="17494"/>
                  </a:cubicBezTo>
                  <a:cubicBezTo>
                    <a:pt x="7212" y="17779"/>
                    <a:pt x="7309" y="17778"/>
                    <a:pt x="7299" y="18557"/>
                  </a:cubicBezTo>
                  <a:cubicBezTo>
                    <a:pt x="7292" y="19044"/>
                    <a:pt x="7187" y="19630"/>
                    <a:pt x="7084" y="20021"/>
                  </a:cubicBezTo>
                  <a:cubicBezTo>
                    <a:pt x="3302" y="18711"/>
                    <a:pt x="723" y="15047"/>
                    <a:pt x="780" y="10858"/>
                  </a:cubicBezTo>
                  <a:close/>
                  <a:moveTo>
                    <a:pt x="10582" y="20653"/>
                  </a:moveTo>
                  <a:cubicBezTo>
                    <a:pt x="10095" y="20660"/>
                    <a:pt x="9608" y="20667"/>
                    <a:pt x="9122" y="20577"/>
                  </a:cubicBezTo>
                  <a:cubicBezTo>
                    <a:pt x="9123" y="20479"/>
                    <a:pt x="9123" y="20479"/>
                    <a:pt x="9123" y="20479"/>
                  </a:cubicBezTo>
                  <a:cubicBezTo>
                    <a:pt x="9125" y="20382"/>
                    <a:pt x="9223" y="20283"/>
                    <a:pt x="9716" y="19886"/>
                  </a:cubicBezTo>
                  <a:cubicBezTo>
                    <a:pt x="10207" y="19587"/>
                    <a:pt x="10601" y="19290"/>
                    <a:pt x="10896" y="19091"/>
                  </a:cubicBezTo>
                  <a:cubicBezTo>
                    <a:pt x="11486" y="18693"/>
                    <a:pt x="11781" y="18494"/>
                    <a:pt x="12081" y="17905"/>
                  </a:cubicBezTo>
                  <a:cubicBezTo>
                    <a:pt x="12482" y="17120"/>
                    <a:pt x="12488" y="16633"/>
                    <a:pt x="12494" y="16243"/>
                  </a:cubicBezTo>
                  <a:cubicBezTo>
                    <a:pt x="12494" y="16243"/>
                    <a:pt x="12593" y="16145"/>
                    <a:pt x="12593" y="16145"/>
                  </a:cubicBezTo>
                  <a:cubicBezTo>
                    <a:pt x="12693" y="15948"/>
                    <a:pt x="12988" y="15749"/>
                    <a:pt x="12896" y="15361"/>
                  </a:cubicBezTo>
                  <a:cubicBezTo>
                    <a:pt x="12804" y="14973"/>
                    <a:pt x="12515" y="14685"/>
                    <a:pt x="11935" y="14401"/>
                  </a:cubicBezTo>
                  <a:cubicBezTo>
                    <a:pt x="11063" y="14024"/>
                    <a:pt x="10097" y="13453"/>
                    <a:pt x="9324" y="12977"/>
                  </a:cubicBezTo>
                  <a:cubicBezTo>
                    <a:pt x="8743" y="12693"/>
                    <a:pt x="8260" y="12408"/>
                    <a:pt x="7971" y="12217"/>
                  </a:cubicBezTo>
                  <a:cubicBezTo>
                    <a:pt x="7680" y="12124"/>
                    <a:pt x="7487" y="11932"/>
                    <a:pt x="7394" y="11641"/>
                  </a:cubicBezTo>
                  <a:cubicBezTo>
                    <a:pt x="7106" y="11353"/>
                    <a:pt x="6915" y="11063"/>
                    <a:pt x="6432" y="10778"/>
                  </a:cubicBezTo>
                  <a:cubicBezTo>
                    <a:pt x="6141" y="10685"/>
                    <a:pt x="5850" y="10591"/>
                    <a:pt x="5655" y="10594"/>
                  </a:cubicBezTo>
                  <a:cubicBezTo>
                    <a:pt x="5655" y="10594"/>
                    <a:pt x="5655" y="10594"/>
                    <a:pt x="5557" y="10595"/>
                  </a:cubicBezTo>
                  <a:cubicBezTo>
                    <a:pt x="5559" y="10498"/>
                    <a:pt x="5559" y="10498"/>
                    <a:pt x="5560" y="10401"/>
                  </a:cubicBezTo>
                  <a:cubicBezTo>
                    <a:pt x="5560" y="10401"/>
                    <a:pt x="5562" y="10303"/>
                    <a:pt x="5563" y="10206"/>
                  </a:cubicBezTo>
                  <a:cubicBezTo>
                    <a:pt x="5660" y="10204"/>
                    <a:pt x="5857" y="10104"/>
                    <a:pt x="6150" y="10003"/>
                  </a:cubicBezTo>
                  <a:cubicBezTo>
                    <a:pt x="6543" y="9802"/>
                    <a:pt x="6740" y="9605"/>
                    <a:pt x="6840" y="9408"/>
                  </a:cubicBezTo>
                  <a:cubicBezTo>
                    <a:pt x="6939" y="9310"/>
                    <a:pt x="7039" y="9113"/>
                    <a:pt x="7336" y="8817"/>
                  </a:cubicBezTo>
                  <a:cubicBezTo>
                    <a:pt x="7829" y="8323"/>
                    <a:pt x="8028" y="8028"/>
                    <a:pt x="8130" y="7734"/>
                  </a:cubicBezTo>
                  <a:cubicBezTo>
                    <a:pt x="8230" y="7538"/>
                    <a:pt x="8329" y="7439"/>
                    <a:pt x="8427" y="7341"/>
                  </a:cubicBezTo>
                  <a:cubicBezTo>
                    <a:pt x="8625" y="7143"/>
                    <a:pt x="8725" y="6947"/>
                    <a:pt x="8824" y="6848"/>
                  </a:cubicBezTo>
                  <a:cubicBezTo>
                    <a:pt x="8824" y="6848"/>
                    <a:pt x="8923" y="6749"/>
                    <a:pt x="8923" y="6749"/>
                  </a:cubicBezTo>
                  <a:cubicBezTo>
                    <a:pt x="9507" y="6741"/>
                    <a:pt x="10100" y="6148"/>
                    <a:pt x="10108" y="5564"/>
                  </a:cubicBezTo>
                  <a:cubicBezTo>
                    <a:pt x="10108" y="5564"/>
                    <a:pt x="10111" y="5369"/>
                    <a:pt x="10210" y="5270"/>
                  </a:cubicBezTo>
                  <a:cubicBezTo>
                    <a:pt x="10408" y="4975"/>
                    <a:pt x="10809" y="4190"/>
                    <a:pt x="9939" y="3716"/>
                  </a:cubicBezTo>
                  <a:cubicBezTo>
                    <a:pt x="9454" y="3528"/>
                    <a:pt x="8971" y="3242"/>
                    <a:pt x="8680" y="3149"/>
                  </a:cubicBezTo>
                  <a:cubicBezTo>
                    <a:pt x="8693" y="2175"/>
                    <a:pt x="8693" y="2175"/>
                    <a:pt x="8693" y="2175"/>
                  </a:cubicBezTo>
                  <a:cubicBezTo>
                    <a:pt x="8122" y="1209"/>
                    <a:pt x="8122" y="1209"/>
                    <a:pt x="8122" y="1209"/>
                  </a:cubicBezTo>
                  <a:cubicBezTo>
                    <a:pt x="8122" y="1209"/>
                    <a:pt x="8122" y="1209"/>
                    <a:pt x="8122" y="1209"/>
                  </a:cubicBezTo>
                  <a:cubicBezTo>
                    <a:pt x="8513" y="1106"/>
                    <a:pt x="8904" y="1003"/>
                    <a:pt x="9296" y="900"/>
                  </a:cubicBezTo>
                  <a:cubicBezTo>
                    <a:pt x="9190" y="1486"/>
                    <a:pt x="9275" y="2361"/>
                    <a:pt x="9852" y="2938"/>
                  </a:cubicBezTo>
                  <a:cubicBezTo>
                    <a:pt x="10044" y="3130"/>
                    <a:pt x="10332" y="3418"/>
                    <a:pt x="10525" y="3610"/>
                  </a:cubicBezTo>
                  <a:cubicBezTo>
                    <a:pt x="10810" y="4093"/>
                    <a:pt x="11097" y="4478"/>
                    <a:pt x="11584" y="4471"/>
                  </a:cubicBezTo>
                  <a:cubicBezTo>
                    <a:pt x="12949" y="4452"/>
                    <a:pt x="13827" y="4342"/>
                    <a:pt x="13836" y="3660"/>
                  </a:cubicBezTo>
                  <a:cubicBezTo>
                    <a:pt x="13839" y="3465"/>
                    <a:pt x="13948" y="2587"/>
                    <a:pt x="14151" y="2000"/>
                  </a:cubicBezTo>
                  <a:cubicBezTo>
                    <a:pt x="14645" y="1506"/>
                    <a:pt x="14645" y="1506"/>
                    <a:pt x="14645" y="1506"/>
                  </a:cubicBezTo>
                  <a:cubicBezTo>
                    <a:pt x="15614" y="1882"/>
                    <a:pt x="16387" y="2358"/>
                    <a:pt x="17158" y="2931"/>
                  </a:cubicBezTo>
                  <a:cubicBezTo>
                    <a:pt x="16865" y="3033"/>
                    <a:pt x="16669" y="3133"/>
                    <a:pt x="16471" y="3331"/>
                  </a:cubicBezTo>
                  <a:cubicBezTo>
                    <a:pt x="16076" y="3726"/>
                    <a:pt x="15969" y="4409"/>
                    <a:pt x="15964" y="4799"/>
                  </a:cubicBezTo>
                  <a:cubicBezTo>
                    <a:pt x="15768" y="4899"/>
                    <a:pt x="15570" y="5097"/>
                    <a:pt x="15566" y="5389"/>
                  </a:cubicBezTo>
                  <a:cubicBezTo>
                    <a:pt x="15565" y="5486"/>
                    <a:pt x="15367" y="5684"/>
                    <a:pt x="15267" y="5880"/>
                  </a:cubicBezTo>
                  <a:cubicBezTo>
                    <a:pt x="14872" y="6275"/>
                    <a:pt x="14574" y="6669"/>
                    <a:pt x="14765" y="6959"/>
                  </a:cubicBezTo>
                  <a:cubicBezTo>
                    <a:pt x="15052" y="7344"/>
                    <a:pt x="15542" y="7142"/>
                    <a:pt x="16129" y="6939"/>
                  </a:cubicBezTo>
                  <a:cubicBezTo>
                    <a:pt x="17011" y="6537"/>
                    <a:pt x="17404" y="6337"/>
                    <a:pt x="17600" y="6237"/>
                  </a:cubicBezTo>
                  <a:cubicBezTo>
                    <a:pt x="17600" y="6237"/>
                    <a:pt x="17600" y="6237"/>
                    <a:pt x="17600" y="6237"/>
                  </a:cubicBezTo>
                  <a:cubicBezTo>
                    <a:pt x="17693" y="6527"/>
                    <a:pt x="18082" y="6619"/>
                    <a:pt x="18179" y="6618"/>
                  </a:cubicBezTo>
                  <a:cubicBezTo>
                    <a:pt x="18179" y="6618"/>
                    <a:pt x="18179" y="6618"/>
                    <a:pt x="18277" y="6617"/>
                  </a:cubicBezTo>
                  <a:cubicBezTo>
                    <a:pt x="18373" y="6713"/>
                    <a:pt x="18565" y="6905"/>
                    <a:pt x="18857" y="6900"/>
                  </a:cubicBezTo>
                  <a:cubicBezTo>
                    <a:pt x="19052" y="6898"/>
                    <a:pt x="19244" y="7090"/>
                    <a:pt x="19340" y="7186"/>
                  </a:cubicBezTo>
                  <a:cubicBezTo>
                    <a:pt x="19437" y="7282"/>
                    <a:pt x="19437" y="7282"/>
                    <a:pt x="19437" y="7282"/>
                  </a:cubicBezTo>
                  <a:cubicBezTo>
                    <a:pt x="20119" y="7272"/>
                    <a:pt x="20119" y="7272"/>
                    <a:pt x="20119" y="7272"/>
                  </a:cubicBezTo>
                  <a:cubicBezTo>
                    <a:pt x="20212" y="7563"/>
                    <a:pt x="20305" y="7854"/>
                    <a:pt x="20399" y="8145"/>
                  </a:cubicBezTo>
                  <a:cubicBezTo>
                    <a:pt x="20303" y="8049"/>
                    <a:pt x="20205" y="8050"/>
                    <a:pt x="20108" y="8051"/>
                  </a:cubicBezTo>
                  <a:cubicBezTo>
                    <a:pt x="19238" y="7577"/>
                    <a:pt x="18560" y="7294"/>
                    <a:pt x="18170" y="7300"/>
                  </a:cubicBezTo>
                  <a:cubicBezTo>
                    <a:pt x="17780" y="7305"/>
                    <a:pt x="16704" y="7613"/>
                    <a:pt x="16508" y="7713"/>
                  </a:cubicBezTo>
                  <a:cubicBezTo>
                    <a:pt x="16411" y="7714"/>
                    <a:pt x="16411" y="7714"/>
                    <a:pt x="16411" y="7714"/>
                  </a:cubicBezTo>
                  <a:cubicBezTo>
                    <a:pt x="16409" y="7812"/>
                    <a:pt x="16409" y="7812"/>
                    <a:pt x="16409" y="7812"/>
                  </a:cubicBezTo>
                  <a:cubicBezTo>
                    <a:pt x="15818" y="8307"/>
                    <a:pt x="15125" y="9096"/>
                    <a:pt x="15118" y="9583"/>
                  </a:cubicBezTo>
                  <a:cubicBezTo>
                    <a:pt x="15118" y="9583"/>
                    <a:pt x="15117" y="9681"/>
                    <a:pt x="15116" y="9778"/>
                  </a:cubicBezTo>
                  <a:cubicBezTo>
                    <a:pt x="14914" y="10268"/>
                    <a:pt x="14607" y="11344"/>
                    <a:pt x="15668" y="12108"/>
                  </a:cubicBezTo>
                  <a:cubicBezTo>
                    <a:pt x="16344" y="12585"/>
                    <a:pt x="17028" y="12381"/>
                    <a:pt x="17419" y="12278"/>
                  </a:cubicBezTo>
                  <a:cubicBezTo>
                    <a:pt x="17517" y="12276"/>
                    <a:pt x="17616" y="12177"/>
                    <a:pt x="17713" y="12176"/>
                  </a:cubicBezTo>
                  <a:cubicBezTo>
                    <a:pt x="17713" y="12176"/>
                    <a:pt x="17713" y="12176"/>
                    <a:pt x="17712" y="12274"/>
                  </a:cubicBezTo>
                  <a:cubicBezTo>
                    <a:pt x="18092" y="12950"/>
                    <a:pt x="18083" y="13632"/>
                    <a:pt x="18073" y="14314"/>
                  </a:cubicBezTo>
                  <a:cubicBezTo>
                    <a:pt x="18067" y="14801"/>
                    <a:pt x="17944" y="16653"/>
                    <a:pt x="17835" y="17434"/>
                  </a:cubicBezTo>
                  <a:cubicBezTo>
                    <a:pt x="16055" y="19407"/>
                    <a:pt x="13408" y="20613"/>
                    <a:pt x="10582" y="20653"/>
                  </a:cubicBezTo>
                  <a:close/>
                  <a:moveTo>
                    <a:pt x="18528" y="16645"/>
                  </a:moveTo>
                  <a:cubicBezTo>
                    <a:pt x="18635" y="15961"/>
                    <a:pt x="18846" y="14790"/>
                    <a:pt x="18853" y="14303"/>
                  </a:cubicBezTo>
                  <a:cubicBezTo>
                    <a:pt x="18863" y="13523"/>
                    <a:pt x="18874" y="12744"/>
                    <a:pt x="18399" y="11874"/>
                  </a:cubicBezTo>
                  <a:cubicBezTo>
                    <a:pt x="18115" y="11294"/>
                    <a:pt x="17529" y="11400"/>
                    <a:pt x="17235" y="11501"/>
                  </a:cubicBezTo>
                  <a:cubicBezTo>
                    <a:pt x="16844" y="11604"/>
                    <a:pt x="16550" y="11706"/>
                    <a:pt x="16067" y="11420"/>
                  </a:cubicBezTo>
                  <a:cubicBezTo>
                    <a:pt x="15488" y="11039"/>
                    <a:pt x="15591" y="10648"/>
                    <a:pt x="15795" y="9963"/>
                  </a:cubicBezTo>
                  <a:cubicBezTo>
                    <a:pt x="15894" y="9864"/>
                    <a:pt x="15897" y="9670"/>
                    <a:pt x="15898" y="9572"/>
                  </a:cubicBezTo>
                  <a:cubicBezTo>
                    <a:pt x="15998" y="9376"/>
                    <a:pt x="16395" y="8883"/>
                    <a:pt x="16888" y="8389"/>
                  </a:cubicBezTo>
                  <a:cubicBezTo>
                    <a:pt x="17378" y="8188"/>
                    <a:pt x="17964" y="8082"/>
                    <a:pt x="18159" y="8079"/>
                  </a:cubicBezTo>
                  <a:cubicBezTo>
                    <a:pt x="18451" y="8075"/>
                    <a:pt x="19226" y="8454"/>
                    <a:pt x="19806" y="8738"/>
                  </a:cubicBezTo>
                  <a:cubicBezTo>
                    <a:pt x="20096" y="8928"/>
                    <a:pt x="20388" y="8924"/>
                    <a:pt x="20582" y="9019"/>
                  </a:cubicBezTo>
                  <a:cubicBezTo>
                    <a:pt x="20672" y="9504"/>
                    <a:pt x="20666" y="9991"/>
                    <a:pt x="20658" y="10576"/>
                  </a:cubicBezTo>
                  <a:cubicBezTo>
                    <a:pt x="20627" y="12817"/>
                    <a:pt x="19818" y="14971"/>
                    <a:pt x="18528" y="16645"/>
                  </a:cubicBez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0" name="Freeform 42"/>
            <p:cNvSpPr/>
            <p:nvPr/>
          </p:nvSpPr>
          <p:spPr>
            <a:xfrm rot="20672996" flipH="1">
              <a:off x="6321779" y="983881"/>
              <a:ext cx="390879" cy="385522"/>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1" name="Freeform 49"/>
            <p:cNvSpPr/>
            <p:nvPr/>
          </p:nvSpPr>
          <p:spPr>
            <a:xfrm rot="20241281" flipH="1">
              <a:off x="2526505" y="1711986"/>
              <a:ext cx="719140" cy="617126"/>
            </a:xfrm>
            <a:custGeom>
              <a:avLst/>
              <a:gdLst/>
              <a:ahLst/>
              <a:cxnLst>
                <a:cxn ang="0">
                  <a:pos x="wd2" y="hd2"/>
                </a:cxn>
                <a:cxn ang="5400000">
                  <a:pos x="wd2" y="hd2"/>
                </a:cxn>
                <a:cxn ang="10800000">
                  <a:pos x="wd2" y="hd2"/>
                </a:cxn>
                <a:cxn ang="16200000">
                  <a:pos x="wd2" y="hd2"/>
                </a:cxn>
              </a:cxnLst>
              <a:rect l="0" t="0" r="r" b="b"/>
              <a:pathLst>
                <a:path w="21600" h="21534" extrusionOk="0">
                  <a:moveTo>
                    <a:pt x="17686" y="17121"/>
                  </a:moveTo>
                  <a:cubicBezTo>
                    <a:pt x="21600" y="17498"/>
                    <a:pt x="21600" y="17498"/>
                    <a:pt x="21600" y="17498"/>
                  </a:cubicBezTo>
                  <a:cubicBezTo>
                    <a:pt x="17164" y="12494"/>
                    <a:pt x="17164" y="12494"/>
                    <a:pt x="17164" y="12494"/>
                  </a:cubicBezTo>
                  <a:cubicBezTo>
                    <a:pt x="17616" y="11347"/>
                    <a:pt x="17879" y="9987"/>
                    <a:pt x="17862" y="8622"/>
                  </a:cubicBezTo>
                  <a:cubicBezTo>
                    <a:pt x="17805" y="3898"/>
                    <a:pt x="14407" y="66"/>
                    <a:pt x="10311" y="1"/>
                  </a:cubicBezTo>
                  <a:cubicBezTo>
                    <a:pt x="6121" y="-66"/>
                    <a:pt x="2815" y="3660"/>
                    <a:pt x="2872" y="8384"/>
                  </a:cubicBezTo>
                  <a:cubicBezTo>
                    <a:pt x="2892" y="9959"/>
                    <a:pt x="3282" y="11434"/>
                    <a:pt x="4042" y="12706"/>
                  </a:cubicBezTo>
                  <a:cubicBezTo>
                    <a:pt x="0" y="17155"/>
                    <a:pt x="0" y="17155"/>
                    <a:pt x="0" y="17155"/>
                  </a:cubicBezTo>
                  <a:cubicBezTo>
                    <a:pt x="3907" y="16902"/>
                    <a:pt x="3907" y="16902"/>
                    <a:pt x="3907" y="16902"/>
                  </a:cubicBezTo>
                  <a:cubicBezTo>
                    <a:pt x="3681" y="21306"/>
                    <a:pt x="3681" y="21306"/>
                    <a:pt x="3681" y="21306"/>
                  </a:cubicBezTo>
                  <a:cubicBezTo>
                    <a:pt x="7997" y="16442"/>
                    <a:pt x="7997" y="16442"/>
                    <a:pt x="7997" y="16442"/>
                  </a:cubicBezTo>
                  <a:cubicBezTo>
                    <a:pt x="8745" y="16769"/>
                    <a:pt x="9586" y="16992"/>
                    <a:pt x="10517" y="17007"/>
                  </a:cubicBezTo>
                  <a:cubicBezTo>
                    <a:pt x="11541" y="17023"/>
                    <a:pt x="12561" y="16724"/>
                    <a:pt x="13394" y="16318"/>
                  </a:cubicBezTo>
                  <a:cubicBezTo>
                    <a:pt x="18019" y="21534"/>
                    <a:pt x="18019" y="21534"/>
                    <a:pt x="18019" y="21534"/>
                  </a:cubicBezTo>
                  <a:lnTo>
                    <a:pt x="17686" y="17121"/>
                  </a:lnTo>
                  <a:close/>
                  <a:moveTo>
                    <a:pt x="7248" y="16115"/>
                  </a:moveTo>
                  <a:cubicBezTo>
                    <a:pt x="4492" y="19115"/>
                    <a:pt x="4492" y="19115"/>
                    <a:pt x="4492" y="19115"/>
                  </a:cubicBezTo>
                  <a:cubicBezTo>
                    <a:pt x="4641" y="16074"/>
                    <a:pt x="4641" y="16074"/>
                    <a:pt x="4641" y="16074"/>
                  </a:cubicBezTo>
                  <a:cubicBezTo>
                    <a:pt x="1944" y="16241"/>
                    <a:pt x="1944" y="16241"/>
                    <a:pt x="1944" y="16241"/>
                  </a:cubicBezTo>
                  <a:cubicBezTo>
                    <a:pt x="4423" y="13446"/>
                    <a:pt x="4423" y="13446"/>
                    <a:pt x="4423" y="13446"/>
                  </a:cubicBezTo>
                  <a:cubicBezTo>
                    <a:pt x="4516" y="13448"/>
                    <a:pt x="4518" y="13553"/>
                    <a:pt x="4612" y="13659"/>
                  </a:cubicBezTo>
                  <a:cubicBezTo>
                    <a:pt x="4613" y="13764"/>
                    <a:pt x="4706" y="13766"/>
                    <a:pt x="4706" y="13766"/>
                  </a:cubicBezTo>
                  <a:cubicBezTo>
                    <a:pt x="4802" y="13977"/>
                    <a:pt x="4991" y="14190"/>
                    <a:pt x="5085" y="14297"/>
                  </a:cubicBezTo>
                  <a:cubicBezTo>
                    <a:pt x="5179" y="14403"/>
                    <a:pt x="5179" y="14403"/>
                    <a:pt x="5273" y="14405"/>
                  </a:cubicBezTo>
                  <a:cubicBezTo>
                    <a:pt x="5368" y="14616"/>
                    <a:pt x="5557" y="14829"/>
                    <a:pt x="5744" y="14937"/>
                  </a:cubicBezTo>
                  <a:cubicBezTo>
                    <a:pt x="5744" y="14937"/>
                    <a:pt x="5744" y="14937"/>
                    <a:pt x="5744" y="14937"/>
                  </a:cubicBezTo>
                  <a:cubicBezTo>
                    <a:pt x="5933" y="15150"/>
                    <a:pt x="6028" y="15256"/>
                    <a:pt x="6215" y="15364"/>
                  </a:cubicBezTo>
                  <a:cubicBezTo>
                    <a:pt x="6309" y="15471"/>
                    <a:pt x="6309" y="15471"/>
                    <a:pt x="6403" y="15472"/>
                  </a:cubicBezTo>
                  <a:cubicBezTo>
                    <a:pt x="6497" y="15578"/>
                    <a:pt x="6684" y="15686"/>
                    <a:pt x="6872" y="15794"/>
                  </a:cubicBezTo>
                  <a:cubicBezTo>
                    <a:pt x="6966" y="15901"/>
                    <a:pt x="6966" y="15901"/>
                    <a:pt x="7061" y="16007"/>
                  </a:cubicBezTo>
                  <a:cubicBezTo>
                    <a:pt x="7154" y="16009"/>
                    <a:pt x="7154" y="16009"/>
                    <a:pt x="7248" y="16115"/>
                  </a:cubicBezTo>
                  <a:close/>
                  <a:moveTo>
                    <a:pt x="7985" y="15497"/>
                  </a:moveTo>
                  <a:cubicBezTo>
                    <a:pt x="7892" y="15496"/>
                    <a:pt x="7705" y="15388"/>
                    <a:pt x="7612" y="15386"/>
                  </a:cubicBezTo>
                  <a:cubicBezTo>
                    <a:pt x="7517" y="15280"/>
                    <a:pt x="7517" y="15280"/>
                    <a:pt x="7424" y="15278"/>
                  </a:cubicBezTo>
                  <a:cubicBezTo>
                    <a:pt x="7330" y="15172"/>
                    <a:pt x="7237" y="15170"/>
                    <a:pt x="7142" y="15064"/>
                  </a:cubicBezTo>
                  <a:cubicBezTo>
                    <a:pt x="7048" y="14957"/>
                    <a:pt x="6955" y="14956"/>
                    <a:pt x="6860" y="14850"/>
                  </a:cubicBezTo>
                  <a:cubicBezTo>
                    <a:pt x="6767" y="14848"/>
                    <a:pt x="6766" y="14743"/>
                    <a:pt x="6673" y="14742"/>
                  </a:cubicBezTo>
                  <a:cubicBezTo>
                    <a:pt x="6485" y="14634"/>
                    <a:pt x="6297" y="14421"/>
                    <a:pt x="6202" y="14314"/>
                  </a:cubicBezTo>
                  <a:cubicBezTo>
                    <a:pt x="6109" y="14313"/>
                    <a:pt x="6108" y="14208"/>
                    <a:pt x="6108" y="14208"/>
                  </a:cubicBezTo>
                  <a:cubicBezTo>
                    <a:pt x="6014" y="14101"/>
                    <a:pt x="5826" y="13993"/>
                    <a:pt x="5732" y="13887"/>
                  </a:cubicBezTo>
                  <a:cubicBezTo>
                    <a:pt x="5730" y="13782"/>
                    <a:pt x="5637" y="13781"/>
                    <a:pt x="5543" y="13674"/>
                  </a:cubicBezTo>
                  <a:cubicBezTo>
                    <a:pt x="5542" y="13569"/>
                    <a:pt x="5447" y="13463"/>
                    <a:pt x="5353" y="13356"/>
                  </a:cubicBezTo>
                  <a:cubicBezTo>
                    <a:pt x="5259" y="13250"/>
                    <a:pt x="5259" y="13250"/>
                    <a:pt x="5164" y="13143"/>
                  </a:cubicBezTo>
                  <a:cubicBezTo>
                    <a:pt x="5070" y="13037"/>
                    <a:pt x="5069" y="12932"/>
                    <a:pt x="4974" y="12825"/>
                  </a:cubicBezTo>
                  <a:cubicBezTo>
                    <a:pt x="4880" y="12719"/>
                    <a:pt x="4880" y="12719"/>
                    <a:pt x="4785" y="12613"/>
                  </a:cubicBezTo>
                  <a:cubicBezTo>
                    <a:pt x="4118" y="11342"/>
                    <a:pt x="3635" y="9865"/>
                    <a:pt x="3617" y="8396"/>
                  </a:cubicBezTo>
                  <a:cubicBezTo>
                    <a:pt x="3566" y="4197"/>
                    <a:pt x="6597" y="781"/>
                    <a:pt x="10321" y="840"/>
                  </a:cubicBezTo>
                  <a:cubicBezTo>
                    <a:pt x="14045" y="899"/>
                    <a:pt x="17159" y="4412"/>
                    <a:pt x="17210" y="8612"/>
                  </a:cubicBezTo>
                  <a:cubicBezTo>
                    <a:pt x="17226" y="9871"/>
                    <a:pt x="16868" y="11125"/>
                    <a:pt x="16416" y="12167"/>
                  </a:cubicBezTo>
                  <a:cubicBezTo>
                    <a:pt x="16417" y="12272"/>
                    <a:pt x="16417" y="12272"/>
                    <a:pt x="16417" y="12272"/>
                  </a:cubicBezTo>
                  <a:cubicBezTo>
                    <a:pt x="16325" y="12376"/>
                    <a:pt x="16235" y="12584"/>
                    <a:pt x="16144" y="12793"/>
                  </a:cubicBezTo>
                  <a:cubicBezTo>
                    <a:pt x="16051" y="12791"/>
                    <a:pt x="16052" y="12896"/>
                    <a:pt x="15960" y="13000"/>
                  </a:cubicBezTo>
                  <a:cubicBezTo>
                    <a:pt x="15869" y="13103"/>
                    <a:pt x="15777" y="13207"/>
                    <a:pt x="15685" y="13310"/>
                  </a:cubicBezTo>
                  <a:cubicBezTo>
                    <a:pt x="15686" y="13415"/>
                    <a:pt x="15594" y="13519"/>
                    <a:pt x="15594" y="13519"/>
                  </a:cubicBezTo>
                  <a:cubicBezTo>
                    <a:pt x="15502" y="13622"/>
                    <a:pt x="15411" y="13726"/>
                    <a:pt x="15319" y="13829"/>
                  </a:cubicBezTo>
                  <a:cubicBezTo>
                    <a:pt x="15227" y="13933"/>
                    <a:pt x="15228" y="14038"/>
                    <a:pt x="15135" y="14036"/>
                  </a:cubicBezTo>
                  <a:cubicBezTo>
                    <a:pt x="15043" y="14140"/>
                    <a:pt x="14951" y="14243"/>
                    <a:pt x="14860" y="14347"/>
                  </a:cubicBezTo>
                  <a:cubicBezTo>
                    <a:pt x="14860" y="14347"/>
                    <a:pt x="14768" y="14450"/>
                    <a:pt x="14675" y="14449"/>
                  </a:cubicBezTo>
                  <a:cubicBezTo>
                    <a:pt x="14676" y="14554"/>
                    <a:pt x="14584" y="14657"/>
                    <a:pt x="14491" y="14656"/>
                  </a:cubicBezTo>
                  <a:cubicBezTo>
                    <a:pt x="14307" y="14863"/>
                    <a:pt x="14031" y="15068"/>
                    <a:pt x="13846" y="15170"/>
                  </a:cubicBezTo>
                  <a:cubicBezTo>
                    <a:pt x="13846" y="15170"/>
                    <a:pt x="13846" y="15170"/>
                    <a:pt x="13846" y="15170"/>
                  </a:cubicBezTo>
                  <a:cubicBezTo>
                    <a:pt x="13661" y="15272"/>
                    <a:pt x="13569" y="15376"/>
                    <a:pt x="13383" y="15373"/>
                  </a:cubicBezTo>
                  <a:cubicBezTo>
                    <a:pt x="13384" y="15478"/>
                    <a:pt x="13291" y="15476"/>
                    <a:pt x="13198" y="15475"/>
                  </a:cubicBezTo>
                  <a:cubicBezTo>
                    <a:pt x="13106" y="15578"/>
                    <a:pt x="13106" y="15578"/>
                    <a:pt x="13106" y="15578"/>
                  </a:cubicBezTo>
                  <a:cubicBezTo>
                    <a:pt x="12273" y="15985"/>
                    <a:pt x="11438" y="16182"/>
                    <a:pt x="10507" y="16167"/>
                  </a:cubicBezTo>
                  <a:cubicBezTo>
                    <a:pt x="9576" y="16152"/>
                    <a:pt x="8735" y="15929"/>
                    <a:pt x="7985" y="15497"/>
                  </a:cubicBezTo>
                  <a:close/>
                  <a:moveTo>
                    <a:pt x="14134" y="15910"/>
                  </a:moveTo>
                  <a:cubicBezTo>
                    <a:pt x="14134" y="15910"/>
                    <a:pt x="14227" y="15911"/>
                    <a:pt x="14227" y="15911"/>
                  </a:cubicBezTo>
                  <a:cubicBezTo>
                    <a:pt x="14412" y="15809"/>
                    <a:pt x="14504" y="15706"/>
                    <a:pt x="14596" y="15602"/>
                  </a:cubicBezTo>
                  <a:cubicBezTo>
                    <a:pt x="14689" y="15604"/>
                    <a:pt x="14687" y="15499"/>
                    <a:pt x="14781" y="15500"/>
                  </a:cubicBezTo>
                  <a:cubicBezTo>
                    <a:pt x="14965" y="15398"/>
                    <a:pt x="15057" y="15295"/>
                    <a:pt x="15149" y="15191"/>
                  </a:cubicBezTo>
                  <a:cubicBezTo>
                    <a:pt x="15241" y="15088"/>
                    <a:pt x="15241" y="15088"/>
                    <a:pt x="15241" y="15088"/>
                  </a:cubicBezTo>
                  <a:cubicBezTo>
                    <a:pt x="15425" y="14881"/>
                    <a:pt x="15610" y="14779"/>
                    <a:pt x="15700" y="14570"/>
                  </a:cubicBezTo>
                  <a:cubicBezTo>
                    <a:pt x="15793" y="14572"/>
                    <a:pt x="15793" y="14572"/>
                    <a:pt x="15792" y="14467"/>
                  </a:cubicBezTo>
                  <a:cubicBezTo>
                    <a:pt x="15977" y="14365"/>
                    <a:pt x="16067" y="14156"/>
                    <a:pt x="16251" y="13949"/>
                  </a:cubicBezTo>
                  <a:cubicBezTo>
                    <a:pt x="16251" y="13949"/>
                    <a:pt x="16251" y="13949"/>
                    <a:pt x="16251" y="13949"/>
                  </a:cubicBezTo>
                  <a:cubicBezTo>
                    <a:pt x="16435" y="13742"/>
                    <a:pt x="16525" y="13534"/>
                    <a:pt x="16617" y="13430"/>
                  </a:cubicBezTo>
                  <a:cubicBezTo>
                    <a:pt x="16616" y="13325"/>
                    <a:pt x="16709" y="13327"/>
                    <a:pt x="16708" y="13222"/>
                  </a:cubicBezTo>
                  <a:cubicBezTo>
                    <a:pt x="16708" y="13222"/>
                    <a:pt x="16708" y="13222"/>
                    <a:pt x="16708" y="13222"/>
                  </a:cubicBezTo>
                  <a:cubicBezTo>
                    <a:pt x="19633" y="16522"/>
                    <a:pt x="19633" y="16522"/>
                    <a:pt x="19633" y="16522"/>
                  </a:cubicBezTo>
                  <a:cubicBezTo>
                    <a:pt x="16931" y="16269"/>
                    <a:pt x="16931" y="16269"/>
                    <a:pt x="16931" y="16269"/>
                  </a:cubicBezTo>
                  <a:cubicBezTo>
                    <a:pt x="17154" y="19316"/>
                    <a:pt x="17154" y="19316"/>
                    <a:pt x="17154" y="19316"/>
                  </a:cubicBezTo>
                  <a:lnTo>
                    <a:pt x="14134" y="15910"/>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2" name="Freeform 25"/>
            <p:cNvSpPr/>
            <p:nvPr/>
          </p:nvSpPr>
          <p:spPr>
            <a:xfrm rot="18072598" flipH="1">
              <a:off x="2001513" y="1870470"/>
              <a:ext cx="226093" cy="365079"/>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3" name="Freeform 20"/>
            <p:cNvSpPr/>
            <p:nvPr/>
          </p:nvSpPr>
          <p:spPr>
            <a:xfrm rot="18960000" flipH="1">
              <a:off x="3829956" y="2303602"/>
              <a:ext cx="474926" cy="454620"/>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4" name="Freeform 31"/>
            <p:cNvSpPr/>
            <p:nvPr/>
          </p:nvSpPr>
          <p:spPr>
            <a:xfrm rot="18060000" flipH="1">
              <a:off x="58689" y="1645546"/>
              <a:ext cx="334830" cy="326376"/>
            </a:xfrm>
            <a:custGeom>
              <a:avLst/>
              <a:gdLst/>
              <a:ahLst/>
              <a:cxnLst>
                <a:cxn ang="0">
                  <a:pos x="wd2" y="hd2"/>
                </a:cxn>
                <a:cxn ang="5400000">
                  <a:pos x="wd2" y="hd2"/>
                </a:cxn>
                <a:cxn ang="10800000">
                  <a:pos x="wd2" y="hd2"/>
                </a:cxn>
                <a:cxn ang="16200000">
                  <a:pos x="wd2" y="hd2"/>
                </a:cxn>
              </a:cxnLst>
              <a:rect l="0" t="0" r="r" b="b"/>
              <a:pathLst>
                <a:path w="21590" h="21507" extrusionOk="0">
                  <a:moveTo>
                    <a:pt x="20352" y="18222"/>
                  </a:moveTo>
                  <a:cubicBezTo>
                    <a:pt x="20471" y="6267"/>
                    <a:pt x="20471" y="6267"/>
                    <a:pt x="20471" y="6267"/>
                  </a:cubicBezTo>
                  <a:cubicBezTo>
                    <a:pt x="20576" y="6160"/>
                    <a:pt x="20577" y="6055"/>
                    <a:pt x="20579" y="5843"/>
                  </a:cubicBezTo>
                  <a:cubicBezTo>
                    <a:pt x="20582" y="5526"/>
                    <a:pt x="20480" y="5315"/>
                    <a:pt x="20064" y="5108"/>
                  </a:cubicBezTo>
                  <a:cubicBezTo>
                    <a:pt x="11339" y="228"/>
                    <a:pt x="11339" y="228"/>
                    <a:pt x="11339" y="228"/>
                  </a:cubicBezTo>
                  <a:cubicBezTo>
                    <a:pt x="10820" y="-84"/>
                    <a:pt x="9984" y="-75"/>
                    <a:pt x="9459" y="248"/>
                  </a:cubicBezTo>
                  <a:cubicBezTo>
                    <a:pt x="530" y="5314"/>
                    <a:pt x="530" y="5314"/>
                    <a:pt x="530" y="5314"/>
                  </a:cubicBezTo>
                  <a:cubicBezTo>
                    <a:pt x="214" y="5528"/>
                    <a:pt x="3" y="5742"/>
                    <a:pt x="0" y="6060"/>
                  </a:cubicBezTo>
                  <a:cubicBezTo>
                    <a:pt x="-3" y="6377"/>
                    <a:pt x="203" y="6692"/>
                    <a:pt x="514" y="6900"/>
                  </a:cubicBezTo>
                  <a:cubicBezTo>
                    <a:pt x="3423" y="8457"/>
                    <a:pt x="3423" y="8457"/>
                    <a:pt x="3423" y="8457"/>
                  </a:cubicBezTo>
                  <a:cubicBezTo>
                    <a:pt x="3380" y="12794"/>
                    <a:pt x="3380" y="12794"/>
                    <a:pt x="3380" y="12794"/>
                  </a:cubicBezTo>
                  <a:cubicBezTo>
                    <a:pt x="3355" y="15333"/>
                    <a:pt x="5423" y="17427"/>
                    <a:pt x="7930" y="17401"/>
                  </a:cubicBezTo>
                  <a:cubicBezTo>
                    <a:pt x="12944" y="17348"/>
                    <a:pt x="12944" y="17348"/>
                    <a:pt x="12944" y="17348"/>
                  </a:cubicBezTo>
                  <a:cubicBezTo>
                    <a:pt x="15452" y="17322"/>
                    <a:pt x="17457" y="15185"/>
                    <a:pt x="17483" y="12646"/>
                  </a:cubicBezTo>
                  <a:cubicBezTo>
                    <a:pt x="17528" y="8097"/>
                    <a:pt x="17528" y="8097"/>
                    <a:pt x="17528" y="8097"/>
                  </a:cubicBezTo>
                  <a:cubicBezTo>
                    <a:pt x="19629" y="6911"/>
                    <a:pt x="19629" y="6911"/>
                    <a:pt x="19629" y="6911"/>
                  </a:cubicBezTo>
                  <a:cubicBezTo>
                    <a:pt x="19516" y="18231"/>
                    <a:pt x="19516" y="18231"/>
                    <a:pt x="19516" y="18231"/>
                  </a:cubicBezTo>
                  <a:cubicBezTo>
                    <a:pt x="18784" y="18344"/>
                    <a:pt x="18254" y="19090"/>
                    <a:pt x="18247" y="19831"/>
                  </a:cubicBezTo>
                  <a:cubicBezTo>
                    <a:pt x="18237" y="20783"/>
                    <a:pt x="18961" y="21516"/>
                    <a:pt x="19901" y="21506"/>
                  </a:cubicBezTo>
                  <a:cubicBezTo>
                    <a:pt x="20842" y="21496"/>
                    <a:pt x="21580" y="20748"/>
                    <a:pt x="21590" y="19796"/>
                  </a:cubicBezTo>
                  <a:cubicBezTo>
                    <a:pt x="21597" y="19055"/>
                    <a:pt x="21082" y="18320"/>
                    <a:pt x="20352" y="18222"/>
                  </a:cubicBezTo>
                  <a:close/>
                  <a:moveTo>
                    <a:pt x="16647" y="12655"/>
                  </a:moveTo>
                  <a:cubicBezTo>
                    <a:pt x="16626" y="14770"/>
                    <a:pt x="14938" y="16481"/>
                    <a:pt x="12953" y="16502"/>
                  </a:cubicBezTo>
                  <a:cubicBezTo>
                    <a:pt x="7939" y="16554"/>
                    <a:pt x="7939" y="16554"/>
                    <a:pt x="7939" y="16554"/>
                  </a:cubicBezTo>
                  <a:cubicBezTo>
                    <a:pt x="5849" y="16576"/>
                    <a:pt x="4195" y="14901"/>
                    <a:pt x="4216" y="12785"/>
                  </a:cubicBezTo>
                  <a:cubicBezTo>
                    <a:pt x="4254" y="8977"/>
                    <a:pt x="4254" y="8977"/>
                    <a:pt x="4254" y="8977"/>
                  </a:cubicBezTo>
                  <a:cubicBezTo>
                    <a:pt x="9344" y="11779"/>
                    <a:pt x="9344" y="11779"/>
                    <a:pt x="9344" y="11779"/>
                  </a:cubicBezTo>
                  <a:cubicBezTo>
                    <a:pt x="9552" y="11883"/>
                    <a:pt x="9864" y="11985"/>
                    <a:pt x="10282" y="11981"/>
                  </a:cubicBezTo>
                  <a:cubicBezTo>
                    <a:pt x="10595" y="11978"/>
                    <a:pt x="10910" y="11869"/>
                    <a:pt x="11224" y="11760"/>
                  </a:cubicBezTo>
                  <a:cubicBezTo>
                    <a:pt x="16688" y="8529"/>
                    <a:pt x="16688" y="8529"/>
                    <a:pt x="16688" y="8529"/>
                  </a:cubicBezTo>
                  <a:lnTo>
                    <a:pt x="16647" y="12655"/>
                  </a:lnTo>
                  <a:close/>
                  <a:moveTo>
                    <a:pt x="10814" y="11023"/>
                  </a:moveTo>
                  <a:cubicBezTo>
                    <a:pt x="10499" y="11132"/>
                    <a:pt x="9977" y="11138"/>
                    <a:pt x="9769" y="11034"/>
                  </a:cubicBezTo>
                  <a:cubicBezTo>
                    <a:pt x="939" y="6155"/>
                    <a:pt x="939" y="6155"/>
                    <a:pt x="939" y="6155"/>
                  </a:cubicBezTo>
                  <a:cubicBezTo>
                    <a:pt x="939" y="6155"/>
                    <a:pt x="836" y="6051"/>
                    <a:pt x="836" y="6051"/>
                  </a:cubicBezTo>
                  <a:cubicBezTo>
                    <a:pt x="836" y="6051"/>
                    <a:pt x="940" y="6050"/>
                    <a:pt x="940" y="6050"/>
                  </a:cubicBezTo>
                  <a:cubicBezTo>
                    <a:pt x="9869" y="984"/>
                    <a:pt x="9869" y="984"/>
                    <a:pt x="9869" y="984"/>
                  </a:cubicBezTo>
                  <a:cubicBezTo>
                    <a:pt x="10079" y="876"/>
                    <a:pt x="10601" y="870"/>
                    <a:pt x="10914" y="973"/>
                  </a:cubicBezTo>
                  <a:cubicBezTo>
                    <a:pt x="19744" y="5852"/>
                    <a:pt x="19744" y="5852"/>
                    <a:pt x="19744" y="5852"/>
                  </a:cubicBezTo>
                  <a:cubicBezTo>
                    <a:pt x="19744" y="5852"/>
                    <a:pt x="19744" y="5852"/>
                    <a:pt x="19744" y="5852"/>
                  </a:cubicBezTo>
                  <a:cubicBezTo>
                    <a:pt x="19639" y="5853"/>
                    <a:pt x="19639" y="5853"/>
                    <a:pt x="19639" y="5853"/>
                  </a:cubicBezTo>
                  <a:cubicBezTo>
                    <a:pt x="19638" y="5959"/>
                    <a:pt x="19638" y="5959"/>
                    <a:pt x="19638" y="5959"/>
                  </a:cubicBezTo>
                  <a:lnTo>
                    <a:pt x="10814" y="11023"/>
                  </a:lnTo>
                  <a:close/>
                  <a:moveTo>
                    <a:pt x="19910" y="20660"/>
                  </a:moveTo>
                  <a:cubicBezTo>
                    <a:pt x="19492" y="20664"/>
                    <a:pt x="19078" y="20245"/>
                    <a:pt x="19083" y="19822"/>
                  </a:cubicBezTo>
                  <a:cubicBezTo>
                    <a:pt x="19087" y="19399"/>
                    <a:pt x="19509" y="18971"/>
                    <a:pt x="19927" y="18967"/>
                  </a:cubicBezTo>
                  <a:cubicBezTo>
                    <a:pt x="20449" y="18962"/>
                    <a:pt x="20758" y="19381"/>
                    <a:pt x="20754" y="19805"/>
                  </a:cubicBezTo>
                  <a:cubicBezTo>
                    <a:pt x="20750" y="20228"/>
                    <a:pt x="20432" y="20654"/>
                    <a:pt x="19910" y="20660"/>
                  </a:cubicBez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5" name="Freeform 22"/>
            <p:cNvSpPr/>
            <p:nvPr/>
          </p:nvSpPr>
          <p:spPr>
            <a:xfrm rot="20432452">
              <a:off x="3183050" y="244819"/>
              <a:ext cx="281651" cy="296422"/>
            </a:xfrm>
            <a:custGeom>
              <a:avLst/>
              <a:gdLst/>
              <a:ahLst/>
              <a:cxnLst>
                <a:cxn ang="0">
                  <a:pos x="wd2" y="hd2"/>
                </a:cxn>
                <a:cxn ang="5400000">
                  <a:pos x="wd2" y="hd2"/>
                </a:cxn>
                <a:cxn ang="10800000">
                  <a:pos x="wd2" y="hd2"/>
                </a:cxn>
                <a:cxn ang="16200000">
                  <a:pos x="wd2" y="hd2"/>
                </a:cxn>
              </a:cxnLst>
              <a:rect l="0" t="0" r="r" b="b"/>
              <a:pathLst>
                <a:path w="21600" h="21600" extrusionOk="0">
                  <a:moveTo>
                    <a:pt x="21325" y="1451"/>
                  </a:moveTo>
                  <a:cubicBezTo>
                    <a:pt x="21313" y="245"/>
                    <a:pt x="21313" y="245"/>
                    <a:pt x="21313" y="245"/>
                  </a:cubicBezTo>
                  <a:cubicBezTo>
                    <a:pt x="11293" y="0"/>
                    <a:pt x="11293" y="0"/>
                    <a:pt x="11293" y="0"/>
                  </a:cubicBezTo>
                  <a:cubicBezTo>
                    <a:pt x="6661" y="18883"/>
                    <a:pt x="6661" y="18883"/>
                    <a:pt x="6661" y="18883"/>
                  </a:cubicBezTo>
                  <a:cubicBezTo>
                    <a:pt x="2216" y="7618"/>
                    <a:pt x="2216" y="7618"/>
                    <a:pt x="2216" y="7618"/>
                  </a:cubicBezTo>
                  <a:cubicBezTo>
                    <a:pt x="0" y="7564"/>
                    <a:pt x="0" y="7564"/>
                    <a:pt x="0" y="7564"/>
                  </a:cubicBezTo>
                  <a:cubicBezTo>
                    <a:pt x="12" y="8770"/>
                    <a:pt x="12" y="8770"/>
                    <a:pt x="12" y="8770"/>
                  </a:cubicBezTo>
                  <a:cubicBezTo>
                    <a:pt x="1746" y="8813"/>
                    <a:pt x="1746" y="8813"/>
                    <a:pt x="1746" y="8813"/>
                  </a:cubicBezTo>
                  <a:cubicBezTo>
                    <a:pt x="6784" y="21600"/>
                    <a:pt x="6784" y="21600"/>
                    <a:pt x="6784" y="21600"/>
                  </a:cubicBezTo>
                  <a:cubicBezTo>
                    <a:pt x="11883" y="1221"/>
                    <a:pt x="11883" y="1221"/>
                    <a:pt x="11883" y="1221"/>
                  </a:cubicBezTo>
                  <a:lnTo>
                    <a:pt x="21325" y="1451"/>
                  </a:lnTo>
                  <a:close/>
                  <a:moveTo>
                    <a:pt x="17651" y="9955"/>
                  </a:moveTo>
                  <a:cubicBezTo>
                    <a:pt x="14519" y="14703"/>
                    <a:pt x="14519" y="14703"/>
                    <a:pt x="14519" y="14703"/>
                  </a:cubicBezTo>
                  <a:cubicBezTo>
                    <a:pt x="11292" y="9800"/>
                    <a:pt x="11292" y="9800"/>
                    <a:pt x="11292" y="9800"/>
                  </a:cubicBezTo>
                  <a:cubicBezTo>
                    <a:pt x="10818" y="10542"/>
                    <a:pt x="10818" y="10542"/>
                    <a:pt x="10818" y="10542"/>
                  </a:cubicBezTo>
                  <a:cubicBezTo>
                    <a:pt x="13949" y="15594"/>
                    <a:pt x="13949" y="15594"/>
                    <a:pt x="13949" y="15594"/>
                  </a:cubicBezTo>
                  <a:cubicBezTo>
                    <a:pt x="10913" y="20344"/>
                    <a:pt x="10913" y="20344"/>
                    <a:pt x="10913" y="20344"/>
                  </a:cubicBezTo>
                  <a:cubicBezTo>
                    <a:pt x="11403" y="21110"/>
                    <a:pt x="11403" y="21110"/>
                    <a:pt x="11403" y="21110"/>
                  </a:cubicBezTo>
                  <a:cubicBezTo>
                    <a:pt x="14535" y="16362"/>
                    <a:pt x="14535" y="16362"/>
                    <a:pt x="14535" y="16362"/>
                  </a:cubicBezTo>
                  <a:cubicBezTo>
                    <a:pt x="17762" y="21265"/>
                    <a:pt x="17762" y="21265"/>
                    <a:pt x="17762" y="21265"/>
                  </a:cubicBezTo>
                  <a:cubicBezTo>
                    <a:pt x="18332" y="20525"/>
                    <a:pt x="18332" y="20525"/>
                    <a:pt x="18332" y="20525"/>
                  </a:cubicBezTo>
                  <a:cubicBezTo>
                    <a:pt x="15106" y="15622"/>
                    <a:pt x="15106" y="15622"/>
                    <a:pt x="15106" y="15622"/>
                  </a:cubicBezTo>
                  <a:cubicBezTo>
                    <a:pt x="18237" y="10723"/>
                    <a:pt x="18237" y="10723"/>
                    <a:pt x="18237" y="10723"/>
                  </a:cubicBezTo>
                  <a:lnTo>
                    <a:pt x="17651" y="9955"/>
                  </a:lnTo>
                  <a:close/>
                  <a:moveTo>
                    <a:pt x="20337" y="8815"/>
                  </a:moveTo>
                  <a:cubicBezTo>
                    <a:pt x="20528" y="8669"/>
                    <a:pt x="20813" y="8223"/>
                    <a:pt x="21098" y="7778"/>
                  </a:cubicBezTo>
                  <a:cubicBezTo>
                    <a:pt x="21382" y="7333"/>
                    <a:pt x="21569" y="6734"/>
                    <a:pt x="21563" y="6131"/>
                  </a:cubicBezTo>
                  <a:cubicBezTo>
                    <a:pt x="21557" y="5528"/>
                    <a:pt x="21458" y="5224"/>
                    <a:pt x="21166" y="4915"/>
                  </a:cubicBezTo>
                  <a:cubicBezTo>
                    <a:pt x="20970" y="4609"/>
                    <a:pt x="20681" y="4602"/>
                    <a:pt x="20392" y="4595"/>
                  </a:cubicBezTo>
                  <a:cubicBezTo>
                    <a:pt x="20007" y="4585"/>
                    <a:pt x="19814" y="4581"/>
                    <a:pt x="19623" y="4727"/>
                  </a:cubicBezTo>
                  <a:cubicBezTo>
                    <a:pt x="19528" y="4875"/>
                    <a:pt x="19337" y="5021"/>
                    <a:pt x="19242" y="5170"/>
                  </a:cubicBezTo>
                  <a:cubicBezTo>
                    <a:pt x="19635" y="5933"/>
                    <a:pt x="19635" y="5933"/>
                    <a:pt x="19635" y="5933"/>
                  </a:cubicBezTo>
                  <a:cubicBezTo>
                    <a:pt x="19824" y="5636"/>
                    <a:pt x="20016" y="5490"/>
                    <a:pt x="20305" y="5497"/>
                  </a:cubicBezTo>
                  <a:cubicBezTo>
                    <a:pt x="20594" y="5504"/>
                    <a:pt x="20788" y="5660"/>
                    <a:pt x="20887" y="5964"/>
                  </a:cubicBezTo>
                  <a:cubicBezTo>
                    <a:pt x="20985" y="6117"/>
                    <a:pt x="20988" y="6418"/>
                    <a:pt x="20893" y="6567"/>
                  </a:cubicBezTo>
                  <a:cubicBezTo>
                    <a:pt x="20800" y="6866"/>
                    <a:pt x="20611" y="7314"/>
                    <a:pt x="20136" y="7905"/>
                  </a:cubicBezTo>
                  <a:cubicBezTo>
                    <a:pt x="19756" y="8499"/>
                    <a:pt x="19470" y="8794"/>
                    <a:pt x="19277" y="8789"/>
                  </a:cubicBezTo>
                  <a:cubicBezTo>
                    <a:pt x="19288" y="9844"/>
                    <a:pt x="19288" y="9844"/>
                    <a:pt x="19288" y="9844"/>
                  </a:cubicBezTo>
                  <a:cubicBezTo>
                    <a:pt x="21600" y="9901"/>
                    <a:pt x="21600" y="9901"/>
                    <a:pt x="21600" y="9901"/>
                  </a:cubicBezTo>
                  <a:cubicBezTo>
                    <a:pt x="21590" y="8845"/>
                    <a:pt x="21590" y="8845"/>
                    <a:pt x="21590" y="8845"/>
                  </a:cubicBezTo>
                  <a:lnTo>
                    <a:pt x="20337" y="8815"/>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6" name="Freeform 21"/>
            <p:cNvSpPr/>
            <p:nvPr/>
          </p:nvSpPr>
          <p:spPr>
            <a:xfrm rot="17824237" flipH="1">
              <a:off x="3533793" y="1199499"/>
              <a:ext cx="397006" cy="608295"/>
            </a:xfrm>
            <a:custGeom>
              <a:avLst/>
              <a:gdLst/>
              <a:ahLst/>
              <a:cxnLst>
                <a:cxn ang="0">
                  <a:pos x="wd2" y="hd2"/>
                </a:cxn>
                <a:cxn ang="5400000">
                  <a:pos x="wd2" y="hd2"/>
                </a:cxn>
                <a:cxn ang="10800000">
                  <a:pos x="wd2" y="hd2"/>
                </a:cxn>
                <a:cxn ang="16200000">
                  <a:pos x="wd2" y="hd2"/>
                </a:cxn>
              </a:cxnLst>
              <a:rect l="0" t="0" r="r" b="b"/>
              <a:pathLst>
                <a:path w="21595" h="21599" extrusionOk="0">
                  <a:moveTo>
                    <a:pt x="21595" y="20843"/>
                  </a:moveTo>
                  <a:cubicBezTo>
                    <a:pt x="20297" y="16258"/>
                    <a:pt x="20297" y="16258"/>
                    <a:pt x="20297" y="16258"/>
                  </a:cubicBezTo>
                  <a:cubicBezTo>
                    <a:pt x="20146" y="16064"/>
                    <a:pt x="19840" y="15968"/>
                    <a:pt x="19686" y="15969"/>
                  </a:cubicBezTo>
                  <a:cubicBezTo>
                    <a:pt x="16138" y="15998"/>
                    <a:pt x="16138" y="15998"/>
                    <a:pt x="16138" y="15998"/>
                  </a:cubicBezTo>
                  <a:cubicBezTo>
                    <a:pt x="16306" y="7392"/>
                    <a:pt x="16306" y="7392"/>
                    <a:pt x="16306" y="7392"/>
                  </a:cubicBezTo>
                  <a:cubicBezTo>
                    <a:pt x="19391" y="7368"/>
                    <a:pt x="19391" y="7368"/>
                    <a:pt x="19391" y="7368"/>
                  </a:cubicBezTo>
                  <a:cubicBezTo>
                    <a:pt x="19699" y="7365"/>
                    <a:pt x="20012" y="7167"/>
                    <a:pt x="20016" y="6971"/>
                  </a:cubicBezTo>
                  <a:cubicBezTo>
                    <a:pt x="20054" y="5016"/>
                    <a:pt x="20054" y="5016"/>
                    <a:pt x="20054" y="5016"/>
                  </a:cubicBezTo>
                  <a:cubicBezTo>
                    <a:pt x="20058" y="4820"/>
                    <a:pt x="19753" y="4627"/>
                    <a:pt x="19444" y="4629"/>
                  </a:cubicBezTo>
                  <a:cubicBezTo>
                    <a:pt x="2788" y="4764"/>
                    <a:pt x="2788" y="4764"/>
                    <a:pt x="2788" y="4764"/>
                  </a:cubicBezTo>
                  <a:cubicBezTo>
                    <a:pt x="2479" y="4766"/>
                    <a:pt x="2167" y="4964"/>
                    <a:pt x="2163" y="5160"/>
                  </a:cubicBezTo>
                  <a:cubicBezTo>
                    <a:pt x="2125" y="7116"/>
                    <a:pt x="2125" y="7116"/>
                    <a:pt x="2125" y="7116"/>
                  </a:cubicBezTo>
                  <a:cubicBezTo>
                    <a:pt x="2121" y="7311"/>
                    <a:pt x="2426" y="7504"/>
                    <a:pt x="2734" y="7502"/>
                  </a:cubicBezTo>
                  <a:cubicBezTo>
                    <a:pt x="5819" y="7477"/>
                    <a:pt x="5819" y="7477"/>
                    <a:pt x="5819" y="7477"/>
                  </a:cubicBezTo>
                  <a:cubicBezTo>
                    <a:pt x="5651" y="16083"/>
                    <a:pt x="5651" y="16083"/>
                    <a:pt x="5651" y="16083"/>
                  </a:cubicBezTo>
                  <a:cubicBezTo>
                    <a:pt x="2103" y="16111"/>
                    <a:pt x="2103" y="16111"/>
                    <a:pt x="2103" y="16111"/>
                  </a:cubicBezTo>
                  <a:cubicBezTo>
                    <a:pt x="1795" y="16114"/>
                    <a:pt x="1639" y="16213"/>
                    <a:pt x="1481" y="16410"/>
                  </a:cubicBezTo>
                  <a:cubicBezTo>
                    <a:pt x="1" y="21115"/>
                    <a:pt x="1" y="21115"/>
                    <a:pt x="1" y="21115"/>
                  </a:cubicBezTo>
                  <a:cubicBezTo>
                    <a:pt x="-1" y="21213"/>
                    <a:pt x="-5" y="21408"/>
                    <a:pt x="147" y="21505"/>
                  </a:cubicBezTo>
                  <a:cubicBezTo>
                    <a:pt x="302" y="21503"/>
                    <a:pt x="454" y="21600"/>
                    <a:pt x="608" y="21599"/>
                  </a:cubicBezTo>
                  <a:cubicBezTo>
                    <a:pt x="20967" y="21435"/>
                    <a:pt x="20967" y="21435"/>
                    <a:pt x="20967" y="21435"/>
                  </a:cubicBezTo>
                  <a:cubicBezTo>
                    <a:pt x="20967" y="21435"/>
                    <a:pt x="20967" y="21435"/>
                    <a:pt x="20967" y="21435"/>
                  </a:cubicBezTo>
                  <a:cubicBezTo>
                    <a:pt x="21275" y="21432"/>
                    <a:pt x="21587" y="21234"/>
                    <a:pt x="21591" y="21038"/>
                  </a:cubicBezTo>
                  <a:cubicBezTo>
                    <a:pt x="21593" y="20941"/>
                    <a:pt x="21593" y="20941"/>
                    <a:pt x="21595" y="20843"/>
                  </a:cubicBezTo>
                  <a:close/>
                  <a:moveTo>
                    <a:pt x="3366" y="6714"/>
                  </a:moveTo>
                  <a:cubicBezTo>
                    <a:pt x="3389" y="5541"/>
                    <a:pt x="3389" y="5541"/>
                    <a:pt x="3389" y="5541"/>
                  </a:cubicBezTo>
                  <a:cubicBezTo>
                    <a:pt x="18812" y="5417"/>
                    <a:pt x="18812" y="5417"/>
                    <a:pt x="18812" y="5417"/>
                  </a:cubicBezTo>
                  <a:cubicBezTo>
                    <a:pt x="18789" y="6590"/>
                    <a:pt x="18789" y="6590"/>
                    <a:pt x="18789" y="6590"/>
                  </a:cubicBezTo>
                  <a:cubicBezTo>
                    <a:pt x="15705" y="6615"/>
                    <a:pt x="15705" y="6615"/>
                    <a:pt x="15705" y="6615"/>
                  </a:cubicBezTo>
                  <a:cubicBezTo>
                    <a:pt x="15396" y="6618"/>
                    <a:pt x="15084" y="6816"/>
                    <a:pt x="15080" y="7011"/>
                  </a:cubicBezTo>
                  <a:cubicBezTo>
                    <a:pt x="14904" y="16008"/>
                    <a:pt x="14904" y="16008"/>
                    <a:pt x="14904" y="16008"/>
                  </a:cubicBezTo>
                  <a:cubicBezTo>
                    <a:pt x="13671" y="16018"/>
                    <a:pt x="13671" y="16018"/>
                    <a:pt x="13671" y="16018"/>
                  </a:cubicBezTo>
                  <a:cubicBezTo>
                    <a:pt x="13846" y="7021"/>
                    <a:pt x="13846" y="7021"/>
                    <a:pt x="13846" y="7021"/>
                  </a:cubicBezTo>
                  <a:cubicBezTo>
                    <a:pt x="13850" y="6826"/>
                    <a:pt x="13545" y="6632"/>
                    <a:pt x="13237" y="6635"/>
                  </a:cubicBezTo>
                  <a:cubicBezTo>
                    <a:pt x="8919" y="6670"/>
                    <a:pt x="8919" y="6670"/>
                    <a:pt x="8919" y="6670"/>
                  </a:cubicBezTo>
                  <a:cubicBezTo>
                    <a:pt x="8610" y="6672"/>
                    <a:pt x="8298" y="6870"/>
                    <a:pt x="8294" y="7066"/>
                  </a:cubicBezTo>
                  <a:cubicBezTo>
                    <a:pt x="8118" y="16063"/>
                    <a:pt x="8118" y="16063"/>
                    <a:pt x="8118" y="16063"/>
                  </a:cubicBezTo>
                  <a:cubicBezTo>
                    <a:pt x="6884" y="16073"/>
                    <a:pt x="6884" y="16073"/>
                    <a:pt x="6884" y="16073"/>
                  </a:cubicBezTo>
                  <a:cubicBezTo>
                    <a:pt x="7060" y="7076"/>
                    <a:pt x="7060" y="7076"/>
                    <a:pt x="7060" y="7076"/>
                  </a:cubicBezTo>
                  <a:cubicBezTo>
                    <a:pt x="7064" y="6880"/>
                    <a:pt x="6759" y="6687"/>
                    <a:pt x="6451" y="6690"/>
                  </a:cubicBezTo>
                  <a:lnTo>
                    <a:pt x="3366" y="6714"/>
                  </a:lnTo>
                  <a:close/>
                  <a:moveTo>
                    <a:pt x="12605" y="7422"/>
                  </a:moveTo>
                  <a:cubicBezTo>
                    <a:pt x="12437" y="16028"/>
                    <a:pt x="12437" y="16028"/>
                    <a:pt x="12437" y="16028"/>
                  </a:cubicBezTo>
                  <a:cubicBezTo>
                    <a:pt x="9352" y="16053"/>
                    <a:pt x="9352" y="16053"/>
                    <a:pt x="9352" y="16053"/>
                  </a:cubicBezTo>
                  <a:cubicBezTo>
                    <a:pt x="9520" y="7447"/>
                    <a:pt x="9520" y="7447"/>
                    <a:pt x="9520" y="7447"/>
                  </a:cubicBezTo>
                  <a:lnTo>
                    <a:pt x="12605" y="7422"/>
                  </a:lnTo>
                  <a:close/>
                  <a:moveTo>
                    <a:pt x="1395" y="20810"/>
                  </a:moveTo>
                  <a:cubicBezTo>
                    <a:pt x="2705" y="16889"/>
                    <a:pt x="2705" y="16889"/>
                    <a:pt x="2705" y="16889"/>
                  </a:cubicBezTo>
                  <a:cubicBezTo>
                    <a:pt x="19053" y="16757"/>
                    <a:pt x="19053" y="16757"/>
                    <a:pt x="19053" y="16757"/>
                  </a:cubicBezTo>
                  <a:cubicBezTo>
                    <a:pt x="20211" y="20659"/>
                    <a:pt x="20211" y="20659"/>
                    <a:pt x="20211" y="20659"/>
                  </a:cubicBezTo>
                  <a:lnTo>
                    <a:pt x="1395" y="20810"/>
                  </a:lnTo>
                  <a:close/>
                  <a:moveTo>
                    <a:pt x="9435" y="3928"/>
                  </a:moveTo>
                  <a:cubicBezTo>
                    <a:pt x="11453" y="3227"/>
                    <a:pt x="11453" y="3227"/>
                    <a:pt x="11453" y="3227"/>
                  </a:cubicBezTo>
                  <a:cubicBezTo>
                    <a:pt x="13445" y="3896"/>
                    <a:pt x="13445" y="3896"/>
                    <a:pt x="13445" y="3896"/>
                  </a:cubicBezTo>
                  <a:cubicBezTo>
                    <a:pt x="13165" y="2431"/>
                    <a:pt x="13165" y="2431"/>
                    <a:pt x="13165" y="2431"/>
                  </a:cubicBezTo>
                  <a:cubicBezTo>
                    <a:pt x="14726" y="1441"/>
                    <a:pt x="14726" y="1441"/>
                    <a:pt x="14726" y="1441"/>
                  </a:cubicBezTo>
                  <a:cubicBezTo>
                    <a:pt x="12571" y="1263"/>
                    <a:pt x="12571" y="1263"/>
                    <a:pt x="12571" y="1263"/>
                  </a:cubicBezTo>
                  <a:cubicBezTo>
                    <a:pt x="11516" y="0"/>
                    <a:pt x="11516" y="0"/>
                    <a:pt x="11516" y="0"/>
                  </a:cubicBezTo>
                  <a:cubicBezTo>
                    <a:pt x="10412" y="1280"/>
                    <a:pt x="10412" y="1280"/>
                    <a:pt x="10412" y="1280"/>
                  </a:cubicBezTo>
                  <a:cubicBezTo>
                    <a:pt x="8249" y="1493"/>
                    <a:pt x="8249" y="1493"/>
                    <a:pt x="8249" y="1493"/>
                  </a:cubicBezTo>
                  <a:cubicBezTo>
                    <a:pt x="9772" y="2458"/>
                    <a:pt x="9772" y="2458"/>
                    <a:pt x="9772" y="2458"/>
                  </a:cubicBezTo>
                  <a:lnTo>
                    <a:pt x="9435" y="3928"/>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7" name="Freeform 35"/>
            <p:cNvSpPr/>
            <p:nvPr/>
          </p:nvSpPr>
          <p:spPr>
            <a:xfrm rot="18960000" flipH="1">
              <a:off x="2103151" y="936027"/>
              <a:ext cx="476154" cy="4582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8" name="Freeform 52"/>
            <p:cNvSpPr/>
            <p:nvPr/>
          </p:nvSpPr>
          <p:spPr>
            <a:xfrm rot="17560616" flipH="1">
              <a:off x="1455866" y="2941693"/>
              <a:ext cx="441133" cy="428923"/>
            </a:xfrm>
            <a:custGeom>
              <a:avLst/>
              <a:gdLst/>
              <a:ahLst/>
              <a:cxnLst>
                <a:cxn ang="0">
                  <a:pos x="wd2" y="hd2"/>
                </a:cxn>
                <a:cxn ang="5400000">
                  <a:pos x="wd2" y="hd2"/>
                </a:cxn>
                <a:cxn ang="10800000">
                  <a:pos x="wd2" y="hd2"/>
                </a:cxn>
                <a:cxn ang="16200000">
                  <a:pos x="wd2" y="hd2"/>
                </a:cxn>
              </a:cxnLst>
              <a:rect l="0" t="0" r="r" b="b"/>
              <a:pathLst>
                <a:path w="21430" h="21425" extrusionOk="0">
                  <a:moveTo>
                    <a:pt x="10872" y="2"/>
                  </a:moveTo>
                  <a:cubicBezTo>
                    <a:pt x="4990" y="90"/>
                    <a:pt x="87" y="4994"/>
                    <a:pt x="1" y="10875"/>
                  </a:cubicBezTo>
                  <a:cubicBezTo>
                    <a:pt x="-85" y="16755"/>
                    <a:pt x="4676" y="21513"/>
                    <a:pt x="10558" y="21424"/>
                  </a:cubicBezTo>
                  <a:cubicBezTo>
                    <a:pt x="16440" y="21336"/>
                    <a:pt x="21343" y="16432"/>
                    <a:pt x="21429" y="10551"/>
                  </a:cubicBezTo>
                  <a:cubicBezTo>
                    <a:pt x="21515" y="4671"/>
                    <a:pt x="16754" y="-87"/>
                    <a:pt x="10872" y="2"/>
                  </a:cubicBezTo>
                  <a:close/>
                  <a:moveTo>
                    <a:pt x="10570" y="20584"/>
                  </a:moveTo>
                  <a:cubicBezTo>
                    <a:pt x="5108" y="20667"/>
                    <a:pt x="761" y="16323"/>
                    <a:pt x="842" y="10862"/>
                  </a:cubicBezTo>
                  <a:cubicBezTo>
                    <a:pt x="922" y="5401"/>
                    <a:pt x="5398" y="924"/>
                    <a:pt x="10860" y="842"/>
                  </a:cubicBezTo>
                  <a:cubicBezTo>
                    <a:pt x="16322" y="759"/>
                    <a:pt x="20669" y="5103"/>
                    <a:pt x="20588" y="10564"/>
                  </a:cubicBezTo>
                  <a:cubicBezTo>
                    <a:pt x="20508" y="16025"/>
                    <a:pt x="16032" y="20502"/>
                    <a:pt x="10570" y="20584"/>
                  </a:cubicBezTo>
                  <a:close/>
                  <a:moveTo>
                    <a:pt x="3366" y="10614"/>
                  </a:moveTo>
                  <a:cubicBezTo>
                    <a:pt x="3359" y="11034"/>
                    <a:pt x="3359" y="11034"/>
                    <a:pt x="3359" y="11034"/>
                  </a:cubicBezTo>
                  <a:cubicBezTo>
                    <a:pt x="3295" y="15444"/>
                    <a:pt x="6498" y="18966"/>
                    <a:pt x="10595" y="18904"/>
                  </a:cubicBezTo>
                  <a:cubicBezTo>
                    <a:pt x="14691" y="18842"/>
                    <a:pt x="18000" y="15223"/>
                    <a:pt x="18064" y="10812"/>
                  </a:cubicBezTo>
                  <a:cubicBezTo>
                    <a:pt x="18071" y="10392"/>
                    <a:pt x="18071" y="10392"/>
                    <a:pt x="18071" y="10392"/>
                  </a:cubicBezTo>
                  <a:lnTo>
                    <a:pt x="3366" y="10614"/>
                  </a:lnTo>
                  <a:close/>
                  <a:moveTo>
                    <a:pt x="10607" y="18064"/>
                  </a:moveTo>
                  <a:cubicBezTo>
                    <a:pt x="7981" y="18103"/>
                    <a:pt x="5590" y="16460"/>
                    <a:pt x="4577" y="13955"/>
                  </a:cubicBezTo>
                  <a:cubicBezTo>
                    <a:pt x="16761" y="13772"/>
                    <a:pt x="16761" y="13772"/>
                    <a:pt x="16761" y="13772"/>
                  </a:cubicBezTo>
                  <a:cubicBezTo>
                    <a:pt x="15674" y="16308"/>
                    <a:pt x="13338" y="18023"/>
                    <a:pt x="10607" y="18064"/>
                  </a:cubicBezTo>
                  <a:close/>
                  <a:moveTo>
                    <a:pt x="17088" y="12927"/>
                  </a:moveTo>
                  <a:cubicBezTo>
                    <a:pt x="4379" y="13118"/>
                    <a:pt x="4379" y="13118"/>
                    <a:pt x="4379" y="13118"/>
                  </a:cubicBezTo>
                  <a:cubicBezTo>
                    <a:pt x="4177" y="12596"/>
                    <a:pt x="4081" y="11968"/>
                    <a:pt x="4088" y="11443"/>
                  </a:cubicBezTo>
                  <a:cubicBezTo>
                    <a:pt x="17428" y="11242"/>
                    <a:pt x="17428" y="11242"/>
                    <a:pt x="17428" y="11242"/>
                  </a:cubicBezTo>
                  <a:cubicBezTo>
                    <a:pt x="17315" y="11768"/>
                    <a:pt x="17201" y="12400"/>
                    <a:pt x="17088" y="12927"/>
                  </a:cubicBezTo>
                  <a:close/>
                  <a:moveTo>
                    <a:pt x="13900" y="8355"/>
                  </a:moveTo>
                  <a:cubicBezTo>
                    <a:pt x="14530" y="8346"/>
                    <a:pt x="15063" y="7813"/>
                    <a:pt x="15072" y="7183"/>
                  </a:cubicBezTo>
                  <a:cubicBezTo>
                    <a:pt x="15082" y="6553"/>
                    <a:pt x="14564" y="6035"/>
                    <a:pt x="13934" y="6045"/>
                  </a:cubicBezTo>
                  <a:cubicBezTo>
                    <a:pt x="13304" y="6054"/>
                    <a:pt x="12771" y="6587"/>
                    <a:pt x="12762" y="7217"/>
                  </a:cubicBezTo>
                  <a:cubicBezTo>
                    <a:pt x="12752" y="7848"/>
                    <a:pt x="13270" y="8365"/>
                    <a:pt x="13900" y="8355"/>
                  </a:cubicBezTo>
                  <a:close/>
                  <a:moveTo>
                    <a:pt x="7598" y="8450"/>
                  </a:moveTo>
                  <a:cubicBezTo>
                    <a:pt x="8228" y="8441"/>
                    <a:pt x="8761" y="7908"/>
                    <a:pt x="8770" y="7278"/>
                  </a:cubicBezTo>
                  <a:cubicBezTo>
                    <a:pt x="8779" y="6648"/>
                    <a:pt x="8262" y="6130"/>
                    <a:pt x="7632" y="6140"/>
                  </a:cubicBezTo>
                  <a:cubicBezTo>
                    <a:pt x="7001" y="6149"/>
                    <a:pt x="6469" y="6682"/>
                    <a:pt x="6459" y="7312"/>
                  </a:cubicBezTo>
                  <a:cubicBezTo>
                    <a:pt x="6450" y="7943"/>
                    <a:pt x="6968" y="8460"/>
                    <a:pt x="7598" y="8450"/>
                  </a:cubicBez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19" name="Freeform 22"/>
            <p:cNvSpPr/>
            <p:nvPr/>
          </p:nvSpPr>
          <p:spPr>
            <a:xfrm rot="17112164">
              <a:off x="769698" y="2204219"/>
              <a:ext cx="416277" cy="328622"/>
            </a:xfrm>
            <a:custGeom>
              <a:avLst/>
              <a:gdLst/>
              <a:ahLst/>
              <a:cxnLst>
                <a:cxn ang="0">
                  <a:pos x="wd2" y="hd2"/>
                </a:cxn>
                <a:cxn ang="5400000">
                  <a:pos x="wd2" y="hd2"/>
                </a:cxn>
                <a:cxn ang="10800000">
                  <a:pos x="wd2" y="hd2"/>
                </a:cxn>
                <a:cxn ang="16200000">
                  <a:pos x="wd2" y="hd2"/>
                </a:cxn>
              </a:cxnLst>
              <a:rect l="0" t="0" r="r" b="b"/>
              <a:pathLst>
                <a:path w="21593" h="21600" extrusionOk="0">
                  <a:moveTo>
                    <a:pt x="21454" y="1177"/>
                  </a:moveTo>
                  <a:cubicBezTo>
                    <a:pt x="21468" y="0"/>
                    <a:pt x="21468" y="0"/>
                    <a:pt x="21468" y="0"/>
                  </a:cubicBezTo>
                  <a:cubicBezTo>
                    <a:pt x="11459" y="277"/>
                    <a:pt x="11459" y="277"/>
                    <a:pt x="11459" y="277"/>
                  </a:cubicBezTo>
                  <a:cubicBezTo>
                    <a:pt x="6431" y="18954"/>
                    <a:pt x="6431" y="18954"/>
                    <a:pt x="6431" y="18954"/>
                  </a:cubicBezTo>
                  <a:cubicBezTo>
                    <a:pt x="2227" y="8183"/>
                    <a:pt x="2227" y="8183"/>
                    <a:pt x="2227" y="8183"/>
                  </a:cubicBezTo>
                  <a:cubicBezTo>
                    <a:pt x="14" y="8244"/>
                    <a:pt x="14" y="8244"/>
                    <a:pt x="14" y="8244"/>
                  </a:cubicBezTo>
                  <a:cubicBezTo>
                    <a:pt x="0" y="9422"/>
                    <a:pt x="0" y="9422"/>
                    <a:pt x="0" y="9422"/>
                  </a:cubicBezTo>
                  <a:cubicBezTo>
                    <a:pt x="1732" y="9374"/>
                    <a:pt x="1732" y="9374"/>
                    <a:pt x="1732" y="9374"/>
                  </a:cubicBezTo>
                  <a:cubicBezTo>
                    <a:pt x="6496" y="21600"/>
                    <a:pt x="6496" y="21600"/>
                    <a:pt x="6496" y="21600"/>
                  </a:cubicBezTo>
                  <a:cubicBezTo>
                    <a:pt x="12023" y="1439"/>
                    <a:pt x="12023" y="1439"/>
                    <a:pt x="12023" y="1439"/>
                  </a:cubicBezTo>
                  <a:lnTo>
                    <a:pt x="21454" y="1177"/>
                  </a:lnTo>
                  <a:close/>
                  <a:moveTo>
                    <a:pt x="17603" y="9670"/>
                  </a:moveTo>
                  <a:cubicBezTo>
                    <a:pt x="14372" y="14467"/>
                    <a:pt x="14372" y="14467"/>
                    <a:pt x="14372" y="14467"/>
                  </a:cubicBezTo>
                  <a:cubicBezTo>
                    <a:pt x="11251" y="9846"/>
                    <a:pt x="11251" y="9846"/>
                    <a:pt x="11251" y="9846"/>
                  </a:cubicBezTo>
                  <a:cubicBezTo>
                    <a:pt x="10761" y="10595"/>
                    <a:pt x="10761" y="10595"/>
                    <a:pt x="10761" y="10595"/>
                  </a:cubicBezTo>
                  <a:cubicBezTo>
                    <a:pt x="13784" y="15366"/>
                    <a:pt x="13784" y="15366"/>
                    <a:pt x="13784" y="15366"/>
                  </a:cubicBezTo>
                  <a:cubicBezTo>
                    <a:pt x="10650" y="20161"/>
                    <a:pt x="10650" y="20161"/>
                    <a:pt x="10650" y="20161"/>
                  </a:cubicBezTo>
                  <a:cubicBezTo>
                    <a:pt x="11122" y="20883"/>
                    <a:pt x="11122" y="20883"/>
                    <a:pt x="11122" y="20883"/>
                  </a:cubicBezTo>
                  <a:cubicBezTo>
                    <a:pt x="14353" y="16086"/>
                    <a:pt x="14353" y="16086"/>
                    <a:pt x="14353" y="16086"/>
                  </a:cubicBezTo>
                  <a:cubicBezTo>
                    <a:pt x="17474" y="20707"/>
                    <a:pt x="17474" y="20707"/>
                    <a:pt x="17474" y="20707"/>
                  </a:cubicBezTo>
                  <a:cubicBezTo>
                    <a:pt x="18060" y="19956"/>
                    <a:pt x="18060" y="19956"/>
                    <a:pt x="18060" y="19956"/>
                  </a:cubicBezTo>
                  <a:cubicBezTo>
                    <a:pt x="14939" y="15334"/>
                    <a:pt x="14939" y="15334"/>
                    <a:pt x="14939" y="15334"/>
                  </a:cubicBezTo>
                  <a:cubicBezTo>
                    <a:pt x="18172" y="10390"/>
                    <a:pt x="18172" y="10390"/>
                    <a:pt x="18172" y="10390"/>
                  </a:cubicBezTo>
                  <a:lnTo>
                    <a:pt x="17603" y="9670"/>
                  </a:lnTo>
                  <a:close/>
                  <a:moveTo>
                    <a:pt x="20311" y="8418"/>
                  </a:moveTo>
                  <a:cubicBezTo>
                    <a:pt x="20505" y="8265"/>
                    <a:pt x="20799" y="7816"/>
                    <a:pt x="21093" y="7366"/>
                  </a:cubicBezTo>
                  <a:cubicBezTo>
                    <a:pt x="21387" y="6917"/>
                    <a:pt x="21586" y="6323"/>
                    <a:pt x="21593" y="5734"/>
                  </a:cubicBezTo>
                  <a:cubicBezTo>
                    <a:pt x="21600" y="5146"/>
                    <a:pt x="21507" y="4854"/>
                    <a:pt x="21222" y="4568"/>
                  </a:cubicBezTo>
                  <a:cubicBezTo>
                    <a:pt x="21033" y="4279"/>
                    <a:pt x="20744" y="4287"/>
                    <a:pt x="20455" y="4295"/>
                  </a:cubicBezTo>
                  <a:cubicBezTo>
                    <a:pt x="20071" y="4305"/>
                    <a:pt x="19878" y="4311"/>
                    <a:pt x="19684" y="4463"/>
                  </a:cubicBezTo>
                  <a:cubicBezTo>
                    <a:pt x="19586" y="4613"/>
                    <a:pt x="19392" y="4765"/>
                    <a:pt x="19294" y="4915"/>
                  </a:cubicBezTo>
                  <a:cubicBezTo>
                    <a:pt x="19670" y="5640"/>
                    <a:pt x="19670" y="5640"/>
                    <a:pt x="19670" y="5640"/>
                  </a:cubicBezTo>
                  <a:cubicBezTo>
                    <a:pt x="19866" y="5341"/>
                    <a:pt x="20060" y="5188"/>
                    <a:pt x="20349" y="5180"/>
                  </a:cubicBezTo>
                  <a:cubicBezTo>
                    <a:pt x="20638" y="5172"/>
                    <a:pt x="20828" y="5314"/>
                    <a:pt x="20921" y="5606"/>
                  </a:cubicBezTo>
                  <a:cubicBezTo>
                    <a:pt x="21016" y="5750"/>
                    <a:pt x="21012" y="6045"/>
                    <a:pt x="20914" y="6194"/>
                  </a:cubicBezTo>
                  <a:cubicBezTo>
                    <a:pt x="20815" y="6491"/>
                    <a:pt x="20617" y="6938"/>
                    <a:pt x="20129" y="7540"/>
                  </a:cubicBezTo>
                  <a:cubicBezTo>
                    <a:pt x="19737" y="8140"/>
                    <a:pt x="19445" y="8442"/>
                    <a:pt x="19253" y="8447"/>
                  </a:cubicBezTo>
                  <a:cubicBezTo>
                    <a:pt x="19240" y="9477"/>
                    <a:pt x="19240" y="9477"/>
                    <a:pt x="19240" y="9477"/>
                  </a:cubicBezTo>
                  <a:cubicBezTo>
                    <a:pt x="21550" y="9413"/>
                    <a:pt x="21550" y="9413"/>
                    <a:pt x="21550" y="9413"/>
                  </a:cubicBezTo>
                  <a:cubicBezTo>
                    <a:pt x="21562" y="8383"/>
                    <a:pt x="21562" y="8383"/>
                    <a:pt x="21562" y="8383"/>
                  </a:cubicBezTo>
                  <a:lnTo>
                    <a:pt x="20311" y="8418"/>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20" name="Freeform 42"/>
            <p:cNvSpPr/>
            <p:nvPr/>
          </p:nvSpPr>
          <p:spPr>
            <a:xfrm rot="20672996" flipH="1">
              <a:off x="980610" y="679163"/>
              <a:ext cx="331029" cy="326492"/>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21" name="Freeform 25"/>
            <p:cNvSpPr/>
            <p:nvPr/>
          </p:nvSpPr>
          <p:spPr>
            <a:xfrm rot="18072598" flipH="1">
              <a:off x="1906520" y="182437"/>
              <a:ext cx="169173" cy="275965"/>
            </a:xfrm>
            <a:custGeom>
              <a:avLst/>
              <a:gdLst/>
              <a:ahLst/>
              <a:cxnLst>
                <a:cxn ang="0">
                  <a:pos x="wd2" y="hd2"/>
                </a:cxn>
                <a:cxn ang="5400000">
                  <a:pos x="wd2" y="hd2"/>
                </a:cxn>
                <a:cxn ang="10800000">
                  <a:pos x="wd2" y="hd2"/>
                </a:cxn>
                <a:cxn ang="16200000">
                  <a:pos x="wd2" y="hd2"/>
                </a:cxn>
              </a:cxnLst>
              <a:rect l="0" t="0" r="r" b="b"/>
              <a:pathLst>
                <a:path w="21600" h="21600" extrusionOk="0">
                  <a:moveTo>
                    <a:pt x="21270" y="1721"/>
                  </a:moveTo>
                  <a:cubicBezTo>
                    <a:pt x="21354" y="6790"/>
                    <a:pt x="17258" y="9945"/>
                    <a:pt x="12119" y="10311"/>
                  </a:cubicBezTo>
                  <a:cubicBezTo>
                    <a:pt x="12134" y="11206"/>
                    <a:pt x="12134" y="11206"/>
                    <a:pt x="12134" y="11206"/>
                  </a:cubicBezTo>
                  <a:cubicBezTo>
                    <a:pt x="10807" y="11198"/>
                    <a:pt x="10807" y="11198"/>
                    <a:pt x="10807" y="11198"/>
                  </a:cubicBezTo>
                  <a:cubicBezTo>
                    <a:pt x="9479" y="11189"/>
                    <a:pt x="9479" y="11189"/>
                    <a:pt x="9479" y="11189"/>
                  </a:cubicBezTo>
                  <a:cubicBezTo>
                    <a:pt x="9464" y="10295"/>
                    <a:pt x="9464" y="10295"/>
                    <a:pt x="9464" y="10295"/>
                  </a:cubicBezTo>
                  <a:cubicBezTo>
                    <a:pt x="4146" y="9865"/>
                    <a:pt x="111" y="6660"/>
                    <a:pt x="26" y="1590"/>
                  </a:cubicBezTo>
                  <a:cubicBezTo>
                    <a:pt x="20" y="1193"/>
                    <a:pt x="20" y="1193"/>
                    <a:pt x="20" y="1193"/>
                  </a:cubicBezTo>
                  <a:cubicBezTo>
                    <a:pt x="21264" y="1323"/>
                    <a:pt x="21264" y="1323"/>
                    <a:pt x="21264" y="1323"/>
                  </a:cubicBezTo>
                  <a:lnTo>
                    <a:pt x="21270" y="1721"/>
                  </a:lnTo>
                  <a:close/>
                  <a:moveTo>
                    <a:pt x="10780" y="9607"/>
                  </a:moveTo>
                  <a:cubicBezTo>
                    <a:pt x="13768" y="9626"/>
                    <a:pt x="16407" y="8648"/>
                    <a:pt x="18037" y="6869"/>
                  </a:cubicBezTo>
                  <a:cubicBezTo>
                    <a:pt x="3431" y="6779"/>
                    <a:pt x="3431" y="6779"/>
                    <a:pt x="3431" y="6779"/>
                  </a:cubicBezTo>
                  <a:cubicBezTo>
                    <a:pt x="5121" y="8579"/>
                    <a:pt x="7793" y="9589"/>
                    <a:pt x="10780" y="9607"/>
                  </a:cubicBezTo>
                  <a:close/>
                  <a:moveTo>
                    <a:pt x="1361" y="1996"/>
                  </a:moveTo>
                  <a:cubicBezTo>
                    <a:pt x="1387" y="3586"/>
                    <a:pt x="1906" y="4882"/>
                    <a:pt x="2754" y="5980"/>
                  </a:cubicBezTo>
                  <a:cubicBezTo>
                    <a:pt x="18687" y="6078"/>
                    <a:pt x="18687" y="6078"/>
                    <a:pt x="18687" y="6078"/>
                  </a:cubicBezTo>
                  <a:cubicBezTo>
                    <a:pt x="18687" y="6078"/>
                    <a:pt x="18687" y="6078"/>
                    <a:pt x="18687" y="6078"/>
                  </a:cubicBezTo>
                  <a:cubicBezTo>
                    <a:pt x="19499" y="4990"/>
                    <a:pt x="19975" y="3701"/>
                    <a:pt x="19949" y="2110"/>
                  </a:cubicBezTo>
                  <a:lnTo>
                    <a:pt x="1361" y="1996"/>
                  </a:lnTo>
                  <a:close/>
                  <a:moveTo>
                    <a:pt x="21574" y="20010"/>
                  </a:moveTo>
                  <a:cubicBezTo>
                    <a:pt x="21580" y="20407"/>
                    <a:pt x="21580" y="20407"/>
                    <a:pt x="21580" y="20407"/>
                  </a:cubicBezTo>
                  <a:cubicBezTo>
                    <a:pt x="336" y="20277"/>
                    <a:pt x="336" y="20277"/>
                    <a:pt x="336" y="20277"/>
                  </a:cubicBezTo>
                  <a:cubicBezTo>
                    <a:pt x="330" y="19879"/>
                    <a:pt x="330" y="19879"/>
                    <a:pt x="330" y="19879"/>
                  </a:cubicBezTo>
                  <a:cubicBezTo>
                    <a:pt x="239" y="14412"/>
                    <a:pt x="4998" y="11162"/>
                    <a:pt x="10807" y="11198"/>
                  </a:cubicBezTo>
                  <a:cubicBezTo>
                    <a:pt x="16615" y="11233"/>
                    <a:pt x="21483" y="14543"/>
                    <a:pt x="21574" y="20010"/>
                  </a:cubicBezTo>
                  <a:close/>
                  <a:moveTo>
                    <a:pt x="10156" y="11989"/>
                  </a:moveTo>
                  <a:cubicBezTo>
                    <a:pt x="6176" y="12163"/>
                    <a:pt x="2890" y="14131"/>
                    <a:pt x="1952" y="17603"/>
                  </a:cubicBezTo>
                  <a:cubicBezTo>
                    <a:pt x="3430" y="16718"/>
                    <a:pt x="7054" y="15051"/>
                    <a:pt x="10202" y="14772"/>
                  </a:cubicBezTo>
                  <a:lnTo>
                    <a:pt x="10156" y="11989"/>
                  </a:lnTo>
                  <a:close/>
                  <a:moveTo>
                    <a:pt x="2134" y="18598"/>
                  </a:moveTo>
                  <a:cubicBezTo>
                    <a:pt x="1799" y="18397"/>
                    <a:pt x="1799" y="18397"/>
                    <a:pt x="1799" y="18397"/>
                  </a:cubicBezTo>
                  <a:cubicBezTo>
                    <a:pt x="1638" y="18695"/>
                    <a:pt x="1644" y="19092"/>
                    <a:pt x="1651" y="19490"/>
                  </a:cubicBezTo>
                  <a:cubicBezTo>
                    <a:pt x="20239" y="19604"/>
                    <a:pt x="20239" y="19604"/>
                    <a:pt x="20239" y="19604"/>
                  </a:cubicBezTo>
                  <a:cubicBezTo>
                    <a:pt x="20233" y="19206"/>
                    <a:pt x="20226" y="18809"/>
                    <a:pt x="20055" y="18510"/>
                  </a:cubicBezTo>
                  <a:cubicBezTo>
                    <a:pt x="19727" y="18706"/>
                    <a:pt x="19727" y="18706"/>
                    <a:pt x="19727" y="18706"/>
                  </a:cubicBezTo>
                  <a:cubicBezTo>
                    <a:pt x="19727" y="18706"/>
                    <a:pt x="14530" y="15593"/>
                    <a:pt x="10879" y="15571"/>
                  </a:cubicBezTo>
                  <a:cubicBezTo>
                    <a:pt x="7228" y="15549"/>
                    <a:pt x="2134" y="18598"/>
                    <a:pt x="2134" y="18598"/>
                  </a:cubicBezTo>
                  <a:close/>
                  <a:moveTo>
                    <a:pt x="11484" y="11997"/>
                  </a:moveTo>
                  <a:cubicBezTo>
                    <a:pt x="11530" y="14780"/>
                    <a:pt x="11530" y="14780"/>
                    <a:pt x="11530" y="14780"/>
                  </a:cubicBezTo>
                  <a:cubicBezTo>
                    <a:pt x="14688" y="15097"/>
                    <a:pt x="18367" y="16810"/>
                    <a:pt x="19876" y="17713"/>
                  </a:cubicBezTo>
                  <a:cubicBezTo>
                    <a:pt x="18822" y="14228"/>
                    <a:pt x="15470" y="12220"/>
                    <a:pt x="11484" y="11997"/>
                  </a:cubicBezTo>
                  <a:close/>
                  <a:moveTo>
                    <a:pt x="21244" y="130"/>
                  </a:moveTo>
                  <a:cubicBezTo>
                    <a:pt x="21257" y="926"/>
                    <a:pt x="21257" y="926"/>
                    <a:pt x="21257" y="926"/>
                  </a:cubicBezTo>
                  <a:cubicBezTo>
                    <a:pt x="13" y="795"/>
                    <a:pt x="13" y="795"/>
                    <a:pt x="13" y="795"/>
                  </a:cubicBezTo>
                  <a:cubicBezTo>
                    <a:pt x="0" y="0"/>
                    <a:pt x="0" y="0"/>
                    <a:pt x="0" y="0"/>
                  </a:cubicBezTo>
                  <a:lnTo>
                    <a:pt x="21244" y="130"/>
                  </a:lnTo>
                  <a:close/>
                  <a:moveTo>
                    <a:pt x="21600" y="21600"/>
                  </a:moveTo>
                  <a:cubicBezTo>
                    <a:pt x="356" y="21470"/>
                    <a:pt x="356" y="21470"/>
                    <a:pt x="356" y="21470"/>
                  </a:cubicBezTo>
                  <a:cubicBezTo>
                    <a:pt x="343" y="20674"/>
                    <a:pt x="343" y="20674"/>
                    <a:pt x="343" y="20674"/>
                  </a:cubicBezTo>
                  <a:cubicBezTo>
                    <a:pt x="21587" y="20805"/>
                    <a:pt x="21587" y="20805"/>
                    <a:pt x="21587" y="20805"/>
                  </a:cubicBezTo>
                  <a:lnTo>
                    <a:pt x="21600" y="21600"/>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22" name="Freeform 49"/>
            <p:cNvSpPr/>
            <p:nvPr/>
          </p:nvSpPr>
          <p:spPr>
            <a:xfrm rot="17282051" flipH="1">
              <a:off x="30592" y="2579496"/>
              <a:ext cx="334644" cy="289435"/>
            </a:xfrm>
            <a:custGeom>
              <a:avLst/>
              <a:gdLst/>
              <a:ahLst/>
              <a:cxnLst>
                <a:cxn ang="0">
                  <a:pos x="wd2" y="hd2"/>
                </a:cxn>
                <a:cxn ang="5400000">
                  <a:pos x="wd2" y="hd2"/>
                </a:cxn>
                <a:cxn ang="10800000">
                  <a:pos x="wd2" y="hd2"/>
                </a:cxn>
                <a:cxn ang="16200000">
                  <a:pos x="wd2" y="hd2"/>
                </a:cxn>
              </a:cxnLst>
              <a:rect l="0" t="0" r="r" b="b"/>
              <a:pathLst>
                <a:path w="21600" h="21522" extrusionOk="0">
                  <a:moveTo>
                    <a:pt x="17694" y="16847"/>
                  </a:moveTo>
                  <a:cubicBezTo>
                    <a:pt x="21600" y="17086"/>
                    <a:pt x="21600" y="17086"/>
                    <a:pt x="21600" y="17086"/>
                  </a:cubicBezTo>
                  <a:cubicBezTo>
                    <a:pt x="17297" y="12243"/>
                    <a:pt x="17297" y="12243"/>
                    <a:pt x="17297" y="12243"/>
                  </a:cubicBezTo>
                  <a:cubicBezTo>
                    <a:pt x="17780" y="11081"/>
                    <a:pt x="18080" y="9713"/>
                    <a:pt x="18100" y="8350"/>
                  </a:cubicBezTo>
                  <a:cubicBezTo>
                    <a:pt x="18170" y="3632"/>
                    <a:pt x="14875" y="-78"/>
                    <a:pt x="10778" y="1"/>
                  </a:cubicBezTo>
                  <a:cubicBezTo>
                    <a:pt x="6588" y="82"/>
                    <a:pt x="3180" y="3921"/>
                    <a:pt x="3110" y="8639"/>
                  </a:cubicBezTo>
                  <a:cubicBezTo>
                    <a:pt x="3087" y="10211"/>
                    <a:pt x="3437" y="11672"/>
                    <a:pt x="4164" y="12916"/>
                  </a:cubicBezTo>
                  <a:cubicBezTo>
                    <a:pt x="0" y="17503"/>
                    <a:pt x="0" y="17503"/>
                    <a:pt x="0" y="17503"/>
                  </a:cubicBezTo>
                  <a:cubicBezTo>
                    <a:pt x="3915" y="17113"/>
                    <a:pt x="3915" y="17113"/>
                    <a:pt x="3915" y="17113"/>
                  </a:cubicBezTo>
                  <a:cubicBezTo>
                    <a:pt x="3570" y="21522"/>
                    <a:pt x="3570" y="21522"/>
                    <a:pt x="3570" y="21522"/>
                  </a:cubicBezTo>
                  <a:cubicBezTo>
                    <a:pt x="8019" y="16510"/>
                    <a:pt x="8019" y="16510"/>
                    <a:pt x="8019" y="16510"/>
                  </a:cubicBezTo>
                  <a:cubicBezTo>
                    <a:pt x="8760" y="16810"/>
                    <a:pt x="9594" y="17004"/>
                    <a:pt x="10525" y="16986"/>
                  </a:cubicBezTo>
                  <a:cubicBezTo>
                    <a:pt x="11550" y="16966"/>
                    <a:pt x="12578" y="16632"/>
                    <a:pt x="13422" y="16196"/>
                  </a:cubicBezTo>
                  <a:cubicBezTo>
                    <a:pt x="17908" y="21245"/>
                    <a:pt x="17908" y="21245"/>
                    <a:pt x="17908" y="21245"/>
                  </a:cubicBezTo>
                  <a:lnTo>
                    <a:pt x="17694" y="16847"/>
                  </a:lnTo>
                  <a:close/>
                  <a:moveTo>
                    <a:pt x="7279" y="16210"/>
                  </a:moveTo>
                  <a:cubicBezTo>
                    <a:pt x="4441" y="19304"/>
                    <a:pt x="4441" y="19304"/>
                    <a:pt x="4441" y="19304"/>
                  </a:cubicBezTo>
                  <a:cubicBezTo>
                    <a:pt x="4672" y="16260"/>
                    <a:pt x="4672" y="16260"/>
                    <a:pt x="4672" y="16260"/>
                  </a:cubicBezTo>
                  <a:cubicBezTo>
                    <a:pt x="1969" y="16522"/>
                    <a:pt x="1969" y="16522"/>
                    <a:pt x="1969" y="16522"/>
                  </a:cubicBezTo>
                  <a:cubicBezTo>
                    <a:pt x="4525" y="13643"/>
                    <a:pt x="4525" y="13643"/>
                    <a:pt x="4525" y="13643"/>
                  </a:cubicBezTo>
                  <a:cubicBezTo>
                    <a:pt x="4618" y="13641"/>
                    <a:pt x="4617" y="13746"/>
                    <a:pt x="4708" y="13849"/>
                  </a:cubicBezTo>
                  <a:cubicBezTo>
                    <a:pt x="4707" y="13954"/>
                    <a:pt x="4800" y="13952"/>
                    <a:pt x="4800" y="13952"/>
                  </a:cubicBezTo>
                  <a:cubicBezTo>
                    <a:pt x="4890" y="14160"/>
                    <a:pt x="5073" y="14366"/>
                    <a:pt x="5164" y="14469"/>
                  </a:cubicBezTo>
                  <a:cubicBezTo>
                    <a:pt x="5256" y="14572"/>
                    <a:pt x="5256" y="14572"/>
                    <a:pt x="5349" y="14570"/>
                  </a:cubicBezTo>
                  <a:cubicBezTo>
                    <a:pt x="5439" y="14778"/>
                    <a:pt x="5622" y="14984"/>
                    <a:pt x="5807" y="15085"/>
                  </a:cubicBezTo>
                  <a:cubicBezTo>
                    <a:pt x="5807" y="15085"/>
                    <a:pt x="5807" y="15085"/>
                    <a:pt x="5807" y="15085"/>
                  </a:cubicBezTo>
                  <a:cubicBezTo>
                    <a:pt x="5990" y="15291"/>
                    <a:pt x="6081" y="15394"/>
                    <a:pt x="6266" y="15496"/>
                  </a:cubicBezTo>
                  <a:cubicBezTo>
                    <a:pt x="6358" y="15599"/>
                    <a:pt x="6358" y="15599"/>
                    <a:pt x="6451" y="15597"/>
                  </a:cubicBezTo>
                  <a:cubicBezTo>
                    <a:pt x="6542" y="15700"/>
                    <a:pt x="6727" y="15801"/>
                    <a:pt x="6911" y="15902"/>
                  </a:cubicBezTo>
                  <a:cubicBezTo>
                    <a:pt x="7003" y="16005"/>
                    <a:pt x="7003" y="16005"/>
                    <a:pt x="7095" y="16109"/>
                  </a:cubicBezTo>
                  <a:cubicBezTo>
                    <a:pt x="7188" y="16107"/>
                    <a:pt x="7188" y="16107"/>
                    <a:pt x="7279" y="16210"/>
                  </a:cubicBezTo>
                  <a:close/>
                  <a:moveTo>
                    <a:pt x="8033" y="15566"/>
                  </a:moveTo>
                  <a:cubicBezTo>
                    <a:pt x="7940" y="15568"/>
                    <a:pt x="7756" y="15467"/>
                    <a:pt x="7663" y="15469"/>
                  </a:cubicBezTo>
                  <a:cubicBezTo>
                    <a:pt x="7571" y="15366"/>
                    <a:pt x="7571" y="15366"/>
                    <a:pt x="7478" y="15367"/>
                  </a:cubicBezTo>
                  <a:cubicBezTo>
                    <a:pt x="7386" y="15264"/>
                    <a:pt x="7293" y="15266"/>
                    <a:pt x="7202" y="15163"/>
                  </a:cubicBezTo>
                  <a:cubicBezTo>
                    <a:pt x="7110" y="15060"/>
                    <a:pt x="7017" y="15062"/>
                    <a:pt x="6926" y="14959"/>
                  </a:cubicBezTo>
                  <a:cubicBezTo>
                    <a:pt x="6832" y="14961"/>
                    <a:pt x="6834" y="14856"/>
                    <a:pt x="6741" y="14858"/>
                  </a:cubicBezTo>
                  <a:cubicBezTo>
                    <a:pt x="6556" y="14756"/>
                    <a:pt x="6373" y="14550"/>
                    <a:pt x="6282" y="14447"/>
                  </a:cubicBezTo>
                  <a:cubicBezTo>
                    <a:pt x="6188" y="14449"/>
                    <a:pt x="6190" y="14344"/>
                    <a:pt x="6190" y="14344"/>
                  </a:cubicBezTo>
                  <a:cubicBezTo>
                    <a:pt x="6099" y="14241"/>
                    <a:pt x="5914" y="14140"/>
                    <a:pt x="5822" y="14037"/>
                  </a:cubicBezTo>
                  <a:cubicBezTo>
                    <a:pt x="5824" y="13932"/>
                    <a:pt x="5731" y="13934"/>
                    <a:pt x="5639" y="13831"/>
                  </a:cubicBezTo>
                  <a:cubicBezTo>
                    <a:pt x="5641" y="13726"/>
                    <a:pt x="5549" y="13623"/>
                    <a:pt x="5458" y="13520"/>
                  </a:cubicBezTo>
                  <a:cubicBezTo>
                    <a:pt x="5366" y="13417"/>
                    <a:pt x="5366" y="13417"/>
                    <a:pt x="5275" y="13314"/>
                  </a:cubicBezTo>
                  <a:cubicBezTo>
                    <a:pt x="5183" y="13211"/>
                    <a:pt x="5185" y="13106"/>
                    <a:pt x="5093" y="13003"/>
                  </a:cubicBezTo>
                  <a:cubicBezTo>
                    <a:pt x="5002" y="12900"/>
                    <a:pt x="5002" y="12900"/>
                    <a:pt x="4910" y="12797"/>
                  </a:cubicBezTo>
                  <a:cubicBezTo>
                    <a:pt x="4277" y="11551"/>
                    <a:pt x="3833" y="10092"/>
                    <a:pt x="3855" y="8624"/>
                  </a:cubicBezTo>
                  <a:cubicBezTo>
                    <a:pt x="3917" y="4431"/>
                    <a:pt x="7041" y="912"/>
                    <a:pt x="10766" y="840"/>
                  </a:cubicBezTo>
                  <a:cubicBezTo>
                    <a:pt x="14490" y="768"/>
                    <a:pt x="17511" y="4168"/>
                    <a:pt x="17448" y="8362"/>
                  </a:cubicBezTo>
                  <a:cubicBezTo>
                    <a:pt x="17430" y="9620"/>
                    <a:pt x="17038" y="10886"/>
                    <a:pt x="16557" y="11943"/>
                  </a:cubicBezTo>
                  <a:cubicBezTo>
                    <a:pt x="16556" y="12048"/>
                    <a:pt x="16556" y="12048"/>
                    <a:pt x="16556" y="12048"/>
                  </a:cubicBezTo>
                  <a:cubicBezTo>
                    <a:pt x="16461" y="12155"/>
                    <a:pt x="16365" y="12366"/>
                    <a:pt x="16269" y="12578"/>
                  </a:cubicBezTo>
                  <a:cubicBezTo>
                    <a:pt x="16176" y="12579"/>
                    <a:pt x="16174" y="12684"/>
                    <a:pt x="16079" y="12791"/>
                  </a:cubicBezTo>
                  <a:cubicBezTo>
                    <a:pt x="15985" y="12897"/>
                    <a:pt x="15890" y="13004"/>
                    <a:pt x="15795" y="13111"/>
                  </a:cubicBezTo>
                  <a:cubicBezTo>
                    <a:pt x="15794" y="13216"/>
                    <a:pt x="15699" y="13322"/>
                    <a:pt x="15699" y="13322"/>
                  </a:cubicBezTo>
                  <a:cubicBezTo>
                    <a:pt x="15604" y="13429"/>
                    <a:pt x="15510" y="13535"/>
                    <a:pt x="15415" y="13642"/>
                  </a:cubicBezTo>
                  <a:cubicBezTo>
                    <a:pt x="15320" y="13749"/>
                    <a:pt x="15319" y="13854"/>
                    <a:pt x="15226" y="13855"/>
                  </a:cubicBezTo>
                  <a:cubicBezTo>
                    <a:pt x="15131" y="13962"/>
                    <a:pt x="15036" y="14069"/>
                    <a:pt x="14942" y="14175"/>
                  </a:cubicBezTo>
                  <a:cubicBezTo>
                    <a:pt x="14942" y="14175"/>
                    <a:pt x="14847" y="14282"/>
                    <a:pt x="14754" y="14284"/>
                  </a:cubicBezTo>
                  <a:cubicBezTo>
                    <a:pt x="14752" y="14389"/>
                    <a:pt x="14658" y="14495"/>
                    <a:pt x="14565" y="14497"/>
                  </a:cubicBezTo>
                  <a:cubicBezTo>
                    <a:pt x="14375" y="14710"/>
                    <a:pt x="14093" y="14925"/>
                    <a:pt x="13905" y="15034"/>
                  </a:cubicBezTo>
                  <a:cubicBezTo>
                    <a:pt x="13905" y="15034"/>
                    <a:pt x="13905" y="15034"/>
                    <a:pt x="13905" y="15034"/>
                  </a:cubicBezTo>
                  <a:cubicBezTo>
                    <a:pt x="13717" y="15142"/>
                    <a:pt x="13623" y="15249"/>
                    <a:pt x="13437" y="15252"/>
                  </a:cubicBezTo>
                  <a:cubicBezTo>
                    <a:pt x="13435" y="15357"/>
                    <a:pt x="13342" y="15359"/>
                    <a:pt x="13249" y="15361"/>
                  </a:cubicBezTo>
                  <a:cubicBezTo>
                    <a:pt x="13154" y="15468"/>
                    <a:pt x="13154" y="15468"/>
                    <a:pt x="13154" y="15468"/>
                  </a:cubicBezTo>
                  <a:cubicBezTo>
                    <a:pt x="12310" y="15903"/>
                    <a:pt x="11469" y="16129"/>
                    <a:pt x="10538" y="16147"/>
                  </a:cubicBezTo>
                  <a:cubicBezTo>
                    <a:pt x="9607" y="16165"/>
                    <a:pt x="8772" y="15971"/>
                    <a:pt x="8033" y="15566"/>
                  </a:cubicBezTo>
                  <a:close/>
                  <a:moveTo>
                    <a:pt x="14174" y="15762"/>
                  </a:moveTo>
                  <a:cubicBezTo>
                    <a:pt x="14174" y="15762"/>
                    <a:pt x="14267" y="15761"/>
                    <a:pt x="14267" y="15761"/>
                  </a:cubicBezTo>
                  <a:cubicBezTo>
                    <a:pt x="14454" y="15652"/>
                    <a:pt x="14549" y="15545"/>
                    <a:pt x="14644" y="15439"/>
                  </a:cubicBezTo>
                  <a:cubicBezTo>
                    <a:pt x="14737" y="15437"/>
                    <a:pt x="14738" y="15332"/>
                    <a:pt x="14832" y="15330"/>
                  </a:cubicBezTo>
                  <a:cubicBezTo>
                    <a:pt x="15019" y="15222"/>
                    <a:pt x="15114" y="15115"/>
                    <a:pt x="15209" y="15009"/>
                  </a:cubicBezTo>
                  <a:cubicBezTo>
                    <a:pt x="15303" y="14902"/>
                    <a:pt x="15303" y="14902"/>
                    <a:pt x="15303" y="14902"/>
                  </a:cubicBezTo>
                  <a:cubicBezTo>
                    <a:pt x="15493" y="14689"/>
                    <a:pt x="15680" y="14580"/>
                    <a:pt x="15777" y="14369"/>
                  </a:cubicBezTo>
                  <a:cubicBezTo>
                    <a:pt x="15870" y="14367"/>
                    <a:pt x="15870" y="14367"/>
                    <a:pt x="15871" y="14262"/>
                  </a:cubicBezTo>
                  <a:cubicBezTo>
                    <a:pt x="16059" y="14154"/>
                    <a:pt x="16155" y="13942"/>
                    <a:pt x="16345" y="13729"/>
                  </a:cubicBezTo>
                  <a:cubicBezTo>
                    <a:pt x="16345" y="13729"/>
                    <a:pt x="16345" y="13729"/>
                    <a:pt x="16345" y="13729"/>
                  </a:cubicBezTo>
                  <a:cubicBezTo>
                    <a:pt x="16534" y="13516"/>
                    <a:pt x="16630" y="13304"/>
                    <a:pt x="16725" y="13198"/>
                  </a:cubicBezTo>
                  <a:cubicBezTo>
                    <a:pt x="16726" y="13093"/>
                    <a:pt x="16819" y="13091"/>
                    <a:pt x="16821" y="12986"/>
                  </a:cubicBezTo>
                  <a:cubicBezTo>
                    <a:pt x="16821" y="12986"/>
                    <a:pt x="16821" y="12986"/>
                    <a:pt x="16821" y="12986"/>
                  </a:cubicBezTo>
                  <a:cubicBezTo>
                    <a:pt x="19659" y="16181"/>
                    <a:pt x="19659" y="16181"/>
                    <a:pt x="19659" y="16181"/>
                  </a:cubicBezTo>
                  <a:cubicBezTo>
                    <a:pt x="16962" y="16023"/>
                    <a:pt x="16962" y="16023"/>
                    <a:pt x="16962" y="16023"/>
                  </a:cubicBezTo>
                  <a:cubicBezTo>
                    <a:pt x="17103" y="19060"/>
                    <a:pt x="17103" y="19060"/>
                    <a:pt x="17103" y="19060"/>
                  </a:cubicBezTo>
                  <a:lnTo>
                    <a:pt x="14174" y="15762"/>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623" name="Freeform 20"/>
            <p:cNvSpPr/>
            <p:nvPr/>
          </p:nvSpPr>
          <p:spPr>
            <a:xfrm rot="2760000" flipH="1">
              <a:off x="5658505" y="1339567"/>
              <a:ext cx="329213" cy="342001"/>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859"/>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grpSp>
        <p:nvGrpSpPr>
          <p:cNvPr id="627" name="Group"/>
          <p:cNvGrpSpPr/>
          <p:nvPr/>
        </p:nvGrpSpPr>
        <p:grpSpPr>
          <a:xfrm rot="16200000">
            <a:off x="7455018" y="6494802"/>
            <a:ext cx="4337220" cy="3442352"/>
            <a:chOff x="0" y="0"/>
            <a:chExt cx="4337218" cy="3442351"/>
          </a:xfrm>
        </p:grpSpPr>
        <p:sp>
          <p:nvSpPr>
            <p:cNvPr id="625" name="Rectangle 2"/>
            <p:cNvSpPr/>
            <p:nvPr/>
          </p:nvSpPr>
          <p:spPr>
            <a:xfrm>
              <a:off x="0" y="-1"/>
              <a:ext cx="4337219" cy="3442353"/>
            </a:xfrm>
            <a:prstGeom prst="rect">
              <a:avLst/>
            </a:prstGeom>
            <a:solidFill>
              <a:srgbClr val="FFB02D"/>
            </a:solidFill>
            <a:ln w="3175" cap="flat">
              <a:noFill/>
              <a:miter lim="400000"/>
            </a:ln>
            <a:effectLst/>
          </p:spPr>
          <p:txBody>
            <a:bodyPr wrap="square" lIns="48767" tIns="48767" rIns="48767" bIns="48767" numCol="1" anchor="ctr">
              <a:noAutofit/>
            </a:bodyPr>
            <a:lstStyle/>
            <a:p>
              <a:pPr defTabSz="1300480">
                <a:defRPr sz="2400" b="0">
                  <a:solidFill>
                    <a:srgbClr val="D9342C"/>
                  </a:solidFill>
                  <a:latin typeface="Calibri"/>
                  <a:ea typeface="Calibri"/>
                  <a:cs typeface="Calibri"/>
                  <a:sym typeface="Calibri"/>
                </a:defRPr>
              </a:pPr>
              <a:endParaRPr/>
            </a:p>
          </p:txBody>
        </p:sp>
        <p:sp>
          <p:nvSpPr>
            <p:cNvPr id="626" name="TextBox 4"/>
            <p:cNvSpPr txBox="1"/>
            <p:nvPr/>
          </p:nvSpPr>
          <p:spPr>
            <a:xfrm>
              <a:off x="74084" y="168815"/>
              <a:ext cx="4116073" cy="310472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8767" tIns="48767" rIns="48767" bIns="48767" numCol="1" anchor="t">
              <a:noAutofit/>
            </a:bodyPr>
            <a:lstStyle/>
            <a:p>
              <a:pPr defTabSz="1300480">
                <a:defRPr sz="6800" b="0" spc="141">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C</a:t>
              </a:r>
              <a:r>
                <a:rPr>
                  <a:solidFill>
                    <a:srgbClr val="2A379A"/>
                  </a:solidFill>
                  <a:latin typeface="Gatsby Inline Grunge"/>
                  <a:ea typeface="Gatsby Inline Grunge"/>
                  <a:cs typeface="Gatsby Inline Grunge"/>
                  <a:sym typeface="Gatsby Inline Grunge"/>
                </a:rPr>
                <a:t>entralised </a:t>
              </a:r>
              <a:r>
                <a:rPr>
                  <a:solidFill>
                    <a:srgbClr val="2A379A"/>
                  </a:solidFill>
                </a:rPr>
                <a:t>S</a:t>
              </a:r>
              <a:r>
                <a:rPr>
                  <a:solidFill>
                    <a:srgbClr val="2A379A"/>
                  </a:solidFill>
                  <a:latin typeface="Gatsby Inline Grunge"/>
                  <a:ea typeface="Gatsby Inline Grunge"/>
                  <a:cs typeface="Gatsby Inline Grunge"/>
                  <a:sym typeface="Gatsby Inline Grunge"/>
                </a:rPr>
                <a:t>chool</a:t>
              </a:r>
            </a:p>
            <a:p>
              <a:pPr defTabSz="1300480">
                <a:defRPr sz="6800" b="0" spc="141">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G</a:t>
              </a:r>
              <a:r>
                <a:rPr>
                  <a:solidFill>
                    <a:srgbClr val="2A379A"/>
                  </a:solidFill>
                  <a:latin typeface="Gatsby Inline Grunge"/>
                  <a:ea typeface="Gatsby Inline Grunge"/>
                  <a:cs typeface="Gatsby Inline Grunge"/>
                  <a:sym typeface="Gatsby Inline Grunge"/>
                </a:rPr>
                <a:t>overnace</a:t>
              </a:r>
            </a:p>
          </p:txBody>
        </p:sp>
      </p:grpSp>
      <p:sp>
        <p:nvSpPr>
          <p:cNvPr id="628" name="Rectangle 2"/>
          <p:cNvSpPr/>
          <p:nvPr/>
        </p:nvSpPr>
        <p:spPr>
          <a:xfrm rot="16200000">
            <a:off x="9932418" y="-1581250"/>
            <a:ext cx="106089" cy="3732611"/>
          </a:xfrm>
          <a:prstGeom prst="rect">
            <a:avLst/>
          </a:prstGeom>
          <a:solidFill>
            <a:srgbClr val="D9342C"/>
          </a:solidFill>
          <a:ln w="3175">
            <a:miter lim="400000"/>
          </a:ln>
        </p:spPr>
        <p:txBody>
          <a:bodyPr lIns="48767" tIns="48767" rIns="48767" bIns="48767" anchor="ctr"/>
          <a:lstStyle/>
          <a:p>
            <a:pPr defTabSz="1300480">
              <a:defRPr sz="2400" b="0">
                <a:solidFill>
                  <a:srgbClr val="FFFFFF"/>
                </a:solidFill>
                <a:latin typeface="Calibri"/>
                <a:ea typeface="Calibri"/>
                <a:cs typeface="Calibri"/>
                <a:sym typeface="Calibri"/>
              </a:defRPr>
            </a:pPr>
            <a:endParaRPr/>
          </a:p>
        </p:txBody>
      </p:sp>
      <p:sp>
        <p:nvSpPr>
          <p:cNvPr id="629" name="Rectangle 2"/>
          <p:cNvSpPr/>
          <p:nvPr/>
        </p:nvSpPr>
        <p:spPr>
          <a:xfrm rot="16200000">
            <a:off x="13610308" y="2757715"/>
            <a:ext cx="106089" cy="1921081"/>
          </a:xfrm>
          <a:prstGeom prst="rect">
            <a:avLst/>
          </a:prstGeom>
          <a:solidFill>
            <a:srgbClr val="A3BE63"/>
          </a:solidFill>
          <a:ln w="3175">
            <a:miter lim="400000"/>
          </a:ln>
        </p:spPr>
        <p:txBody>
          <a:bodyPr lIns="48767" tIns="48767" rIns="48767" bIns="48767" anchor="ctr"/>
          <a:lstStyle/>
          <a:p>
            <a:pPr defTabSz="1300480">
              <a:defRPr sz="2400" b="0">
                <a:solidFill>
                  <a:srgbClr val="FFFFFF"/>
                </a:solidFill>
                <a:latin typeface="Calibri"/>
                <a:ea typeface="Calibri"/>
                <a:cs typeface="Calibri"/>
                <a:sym typeface="Calibri"/>
              </a:defRPr>
            </a:pPr>
            <a:endParaRPr/>
          </a:p>
        </p:txBody>
      </p:sp>
      <p:grpSp>
        <p:nvGrpSpPr>
          <p:cNvPr id="638" name="Group"/>
          <p:cNvGrpSpPr/>
          <p:nvPr/>
        </p:nvGrpSpPr>
        <p:grpSpPr>
          <a:xfrm rot="16200000">
            <a:off x="10425566" y="5800945"/>
            <a:ext cx="6681031" cy="2989137"/>
            <a:chOff x="-12700" y="228600"/>
            <a:chExt cx="6681030" cy="2989135"/>
          </a:xfrm>
        </p:grpSpPr>
        <p:grpSp>
          <p:nvGrpSpPr>
            <p:cNvPr id="632" name="Group"/>
            <p:cNvGrpSpPr/>
            <p:nvPr/>
          </p:nvGrpSpPr>
          <p:grpSpPr>
            <a:xfrm>
              <a:off x="-12700" y="228600"/>
              <a:ext cx="6681031" cy="2989136"/>
              <a:chOff x="0" y="0"/>
              <a:chExt cx="6681030" cy="2989135"/>
            </a:xfrm>
          </p:grpSpPr>
          <p:sp>
            <p:nvSpPr>
              <p:cNvPr id="630" name="Rectangle 4"/>
              <p:cNvSpPr/>
              <p:nvPr/>
            </p:nvSpPr>
            <p:spPr>
              <a:xfrm>
                <a:off x="0" y="21606"/>
                <a:ext cx="6681031" cy="2756068"/>
              </a:xfrm>
              <a:prstGeom prst="rect">
                <a:avLst/>
              </a:prstGeom>
              <a:solidFill>
                <a:srgbClr val="D9342C"/>
              </a:solidFill>
              <a:ln w="3175" cap="flat">
                <a:noFill/>
                <a:miter lim="400000"/>
              </a:ln>
              <a:effectLst/>
            </p:spPr>
            <p:txBody>
              <a:bodyPr wrap="square" lIns="48767" tIns="48767" rIns="48767" bIns="48767" numCol="1" anchor="ctr">
                <a:noAutofit/>
              </a:bodyPr>
              <a:lstStyle/>
              <a:p>
                <a:pPr defTabSz="1300480">
                  <a:defRPr sz="2400" b="0">
                    <a:solidFill>
                      <a:srgbClr val="FFFFFF"/>
                    </a:solidFill>
                    <a:latin typeface="Calibri"/>
                    <a:ea typeface="Calibri"/>
                    <a:cs typeface="Calibri"/>
                    <a:sym typeface="Calibri"/>
                  </a:defRPr>
                </a:pPr>
                <a:endParaRPr/>
              </a:p>
            </p:txBody>
          </p:sp>
          <p:sp>
            <p:nvSpPr>
              <p:cNvPr id="631" name="TextBox 1"/>
              <p:cNvSpPr txBox="1"/>
              <p:nvPr/>
            </p:nvSpPr>
            <p:spPr>
              <a:xfrm>
                <a:off x="511772" y="0"/>
                <a:ext cx="5873757" cy="298913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8767" tIns="48767" rIns="48767" bIns="48767" numCol="1" anchor="t">
                <a:noAutofit/>
              </a:bodyPr>
              <a:lstStyle/>
              <a:p>
                <a:pPr algn="just" defTabSz="650240">
                  <a:defRPr sz="3200" b="0" spc="-64">
                    <a:solidFill>
                      <a:srgbClr val="FFFFFF"/>
                    </a:solidFill>
                    <a:latin typeface="Gatsby Inline Grunge"/>
                    <a:ea typeface="Gatsby Inline Grunge"/>
                    <a:cs typeface="Gatsby Inline Grunge"/>
                    <a:sym typeface="Gatsby Inline Grunge"/>
                  </a:defRPr>
                </a:pPr>
                <a:r>
                  <a:rPr>
                    <a:latin typeface="ENTRA Caps"/>
                    <a:ea typeface="ENTRA Caps"/>
                    <a:cs typeface="ENTRA Caps"/>
                    <a:sym typeface="ENTRA Caps"/>
                  </a:rPr>
                  <a:t>C</a:t>
                </a:r>
                <a:r>
                  <a:t>orporate </a:t>
                </a:r>
                <a:r>
                  <a:rPr>
                    <a:latin typeface="ENTRA Caps"/>
                    <a:ea typeface="ENTRA Caps"/>
                    <a:cs typeface="ENTRA Caps"/>
                    <a:sym typeface="ENTRA Caps"/>
                  </a:rPr>
                  <a:t>I</a:t>
                </a:r>
                <a:r>
                  <a:t>mage</a:t>
                </a:r>
              </a:p>
              <a:p>
                <a:pPr algn="just" defTabSz="650240">
                  <a:defRPr sz="3200" b="0" spc="-64">
                    <a:solidFill>
                      <a:srgbClr val="FFFFFF"/>
                    </a:solidFill>
                    <a:latin typeface="Gatsby Inline Grunge"/>
                    <a:ea typeface="Gatsby Inline Grunge"/>
                    <a:cs typeface="Gatsby Inline Grunge"/>
                    <a:sym typeface="Gatsby Inline Grunge"/>
                  </a:defRPr>
                </a:pPr>
                <a:r>
                  <a:rPr>
                    <a:latin typeface="ENTRA Caps"/>
                    <a:ea typeface="ENTRA Caps"/>
                    <a:cs typeface="ENTRA Caps"/>
                    <a:sym typeface="ENTRA Caps"/>
                  </a:rPr>
                  <a:t>B</a:t>
                </a:r>
                <a:r>
                  <a:t>randing </a:t>
                </a:r>
                <a:r>
                  <a:rPr>
                    <a:latin typeface="ENTRA Caps"/>
                    <a:ea typeface="ENTRA Caps"/>
                    <a:cs typeface="ENTRA Caps"/>
                    <a:sym typeface="ENTRA Caps"/>
                  </a:rPr>
                  <a:t>S</a:t>
                </a:r>
                <a:r>
                  <a:t>trategies</a:t>
                </a:r>
              </a:p>
              <a:p>
                <a:pPr algn="just" defTabSz="650240">
                  <a:defRPr sz="3200" b="0" spc="-64">
                    <a:solidFill>
                      <a:srgbClr val="FFFFFF"/>
                    </a:solidFill>
                    <a:latin typeface="Gatsby Inline Grunge"/>
                    <a:ea typeface="Gatsby Inline Grunge"/>
                    <a:cs typeface="Gatsby Inline Grunge"/>
                    <a:sym typeface="Gatsby Inline Grunge"/>
                  </a:defRPr>
                </a:pPr>
                <a:r>
                  <a:rPr>
                    <a:latin typeface="ENTRA Caps"/>
                    <a:ea typeface="ENTRA Caps"/>
                    <a:cs typeface="ENTRA Caps"/>
                    <a:sym typeface="ENTRA Caps"/>
                  </a:rPr>
                  <a:t>P</a:t>
                </a:r>
                <a:r>
                  <a:t>arent </a:t>
                </a:r>
                <a:r>
                  <a:rPr>
                    <a:latin typeface="ENTRA Caps"/>
                    <a:ea typeface="ENTRA Caps"/>
                    <a:cs typeface="ENTRA Caps"/>
                    <a:sym typeface="ENTRA Caps"/>
                  </a:rPr>
                  <a:t>E</a:t>
                </a:r>
                <a:r>
                  <a:t>mpowerment</a:t>
                </a:r>
              </a:p>
              <a:p>
                <a:pPr algn="just" defTabSz="650240">
                  <a:defRPr sz="3200" b="0" spc="-64">
                    <a:solidFill>
                      <a:srgbClr val="FFFFFF"/>
                    </a:solidFill>
                    <a:latin typeface="Gatsby Inline Grunge"/>
                    <a:ea typeface="Gatsby Inline Grunge"/>
                    <a:cs typeface="Gatsby Inline Grunge"/>
                    <a:sym typeface="Gatsby Inline Grunge"/>
                  </a:defRPr>
                </a:pPr>
                <a:r>
                  <a:rPr>
                    <a:latin typeface="ENTRA Caps"/>
                    <a:ea typeface="ENTRA Caps"/>
                    <a:cs typeface="ENTRA Caps"/>
                    <a:sym typeface="ENTRA Caps"/>
                  </a:rPr>
                  <a:t>R</a:t>
                </a:r>
                <a:r>
                  <a:t>elieving </a:t>
                </a:r>
                <a:r>
                  <a:rPr>
                    <a:latin typeface="ENTRA Caps"/>
                    <a:ea typeface="ENTRA Caps"/>
                    <a:cs typeface="ENTRA Caps"/>
                    <a:sym typeface="ENTRA Caps"/>
                  </a:rPr>
                  <a:t>O</a:t>
                </a:r>
                <a:r>
                  <a:t>verburdened </a:t>
                </a:r>
                <a:r>
                  <a:rPr>
                    <a:latin typeface="ENTRA Caps"/>
                    <a:ea typeface="ENTRA Caps"/>
                    <a:cs typeface="ENTRA Caps"/>
                    <a:sym typeface="ENTRA Caps"/>
                  </a:rPr>
                  <a:t>M</a:t>
                </a:r>
                <a:r>
                  <a:t>anagement</a:t>
                </a:r>
              </a:p>
              <a:p>
                <a:pPr algn="just" defTabSz="650240">
                  <a:defRPr sz="3200" b="0" spc="-64">
                    <a:solidFill>
                      <a:srgbClr val="FFFFFF"/>
                    </a:solidFill>
                    <a:latin typeface="Gatsby Inline Grunge"/>
                    <a:ea typeface="Gatsby Inline Grunge"/>
                    <a:cs typeface="Gatsby Inline Grunge"/>
                    <a:sym typeface="Gatsby Inline Grunge"/>
                  </a:defRPr>
                </a:pPr>
                <a:r>
                  <a:rPr>
                    <a:latin typeface="ENTRA Caps"/>
                    <a:ea typeface="ENTRA Caps"/>
                    <a:cs typeface="ENTRA Caps"/>
                    <a:sym typeface="ENTRA Caps"/>
                  </a:rPr>
                  <a:t>E</a:t>
                </a:r>
                <a:r>
                  <a:t>nhancing </a:t>
                </a:r>
                <a:r>
                  <a:rPr>
                    <a:latin typeface="ENTRA Caps"/>
                    <a:ea typeface="ENTRA Caps"/>
                    <a:cs typeface="ENTRA Caps"/>
                    <a:sym typeface="ENTRA Caps"/>
                  </a:rPr>
                  <a:t>A</a:t>
                </a:r>
                <a:r>
                  <a:t>dmissions</a:t>
                </a:r>
              </a:p>
            </p:txBody>
          </p:sp>
        </p:grpSp>
        <p:sp>
          <p:nvSpPr>
            <p:cNvPr id="633" name="Oval 96"/>
            <p:cNvSpPr/>
            <p:nvPr/>
          </p:nvSpPr>
          <p:spPr>
            <a:xfrm>
              <a:off x="229765" y="241251"/>
              <a:ext cx="225051" cy="244013"/>
            </a:xfrm>
            <a:prstGeom prst="ellipse">
              <a:avLst/>
            </a:prstGeom>
            <a:solidFill>
              <a:srgbClr val="1EAD96"/>
            </a:solidFill>
            <a:ln w="3175" cap="flat">
              <a:noFill/>
              <a:miter lim="400000"/>
            </a:ln>
            <a:effectLst/>
          </p:spPr>
          <p:txBody>
            <a:bodyPr wrap="square" lIns="65023" tIns="65023" rIns="65023" bIns="65023" numCol="1" anchor="ctr">
              <a:noAutofit/>
            </a:bodyPr>
            <a:lstStyle/>
            <a:p>
              <a:pPr defTabSz="866986">
                <a:defRPr sz="1800" b="0">
                  <a:solidFill>
                    <a:srgbClr val="FFFFFF"/>
                  </a:solidFill>
                  <a:latin typeface="Open Sans"/>
                  <a:ea typeface="Open Sans"/>
                  <a:cs typeface="Open Sans"/>
                  <a:sym typeface="Open Sans"/>
                </a:defRPr>
              </a:pPr>
              <a:endParaRPr/>
            </a:p>
          </p:txBody>
        </p:sp>
        <p:sp>
          <p:nvSpPr>
            <p:cNvPr id="634" name="Oval 97"/>
            <p:cNvSpPr/>
            <p:nvPr/>
          </p:nvSpPr>
          <p:spPr>
            <a:xfrm>
              <a:off x="229765" y="768806"/>
              <a:ext cx="225051" cy="244012"/>
            </a:xfrm>
            <a:prstGeom prst="ellipse">
              <a:avLst/>
            </a:prstGeom>
            <a:solidFill>
              <a:srgbClr val="008FCE"/>
            </a:solidFill>
            <a:ln w="3175" cap="flat">
              <a:noFill/>
              <a:miter lim="400000"/>
            </a:ln>
            <a:effectLst/>
          </p:spPr>
          <p:txBody>
            <a:bodyPr wrap="square" lIns="65023" tIns="65023" rIns="65023" bIns="65023" numCol="1" anchor="ctr">
              <a:noAutofit/>
            </a:bodyPr>
            <a:lstStyle/>
            <a:p>
              <a:pPr defTabSz="866986">
                <a:defRPr sz="1800" b="0">
                  <a:solidFill>
                    <a:srgbClr val="FFFFFF"/>
                  </a:solidFill>
                  <a:latin typeface="Open Sans"/>
                  <a:ea typeface="Open Sans"/>
                  <a:cs typeface="Open Sans"/>
                  <a:sym typeface="Open Sans"/>
                </a:defRPr>
              </a:pPr>
              <a:endParaRPr/>
            </a:p>
          </p:txBody>
        </p:sp>
        <p:sp>
          <p:nvSpPr>
            <p:cNvPr id="635" name="Oval 98"/>
            <p:cNvSpPr/>
            <p:nvPr/>
          </p:nvSpPr>
          <p:spPr>
            <a:xfrm>
              <a:off x="229765" y="1283661"/>
              <a:ext cx="225051" cy="244013"/>
            </a:xfrm>
            <a:prstGeom prst="ellipse">
              <a:avLst/>
            </a:prstGeom>
            <a:solidFill>
              <a:srgbClr val="EED31F"/>
            </a:solidFill>
            <a:ln w="3175" cap="flat">
              <a:noFill/>
              <a:miter lim="400000"/>
            </a:ln>
            <a:effectLst/>
          </p:spPr>
          <p:txBody>
            <a:bodyPr wrap="square" lIns="65023" tIns="65023" rIns="65023" bIns="65023" numCol="1" anchor="ctr">
              <a:noAutofit/>
            </a:bodyPr>
            <a:lstStyle/>
            <a:p>
              <a:pPr defTabSz="866986">
                <a:defRPr sz="1800" b="0">
                  <a:solidFill>
                    <a:srgbClr val="FFFFFF"/>
                  </a:solidFill>
                  <a:latin typeface="Open Sans"/>
                  <a:ea typeface="Open Sans"/>
                  <a:cs typeface="Open Sans"/>
                  <a:sym typeface="Open Sans"/>
                </a:defRPr>
              </a:pPr>
              <a:endParaRPr/>
            </a:p>
          </p:txBody>
        </p:sp>
        <p:sp>
          <p:nvSpPr>
            <p:cNvPr id="636" name="Oval 99"/>
            <p:cNvSpPr/>
            <p:nvPr/>
          </p:nvSpPr>
          <p:spPr>
            <a:xfrm>
              <a:off x="229765" y="1833715"/>
              <a:ext cx="225051" cy="244012"/>
            </a:xfrm>
            <a:prstGeom prst="ellipse">
              <a:avLst/>
            </a:prstGeom>
            <a:solidFill>
              <a:srgbClr val="566583"/>
            </a:solidFill>
            <a:ln w="3175" cap="flat">
              <a:noFill/>
              <a:miter lim="400000"/>
            </a:ln>
            <a:effectLst/>
          </p:spPr>
          <p:txBody>
            <a:bodyPr wrap="square" lIns="65023" tIns="65023" rIns="65023" bIns="65023" numCol="1" anchor="ctr">
              <a:noAutofit/>
            </a:bodyPr>
            <a:lstStyle/>
            <a:p>
              <a:pPr defTabSz="866986">
                <a:defRPr sz="1800" b="0">
                  <a:solidFill>
                    <a:srgbClr val="FFFFFF"/>
                  </a:solidFill>
                  <a:latin typeface="Open Sans"/>
                  <a:ea typeface="Open Sans"/>
                  <a:cs typeface="Open Sans"/>
                  <a:sym typeface="Open Sans"/>
                </a:defRPr>
              </a:pPr>
              <a:endParaRPr/>
            </a:p>
          </p:txBody>
        </p:sp>
        <p:sp>
          <p:nvSpPr>
            <p:cNvPr id="637" name="Oval 100"/>
            <p:cNvSpPr/>
            <p:nvPr/>
          </p:nvSpPr>
          <p:spPr>
            <a:xfrm>
              <a:off x="229765" y="2358289"/>
              <a:ext cx="225051" cy="244012"/>
            </a:xfrm>
            <a:prstGeom prst="ellipse">
              <a:avLst/>
            </a:prstGeom>
            <a:solidFill>
              <a:srgbClr val="2A379A"/>
            </a:solidFill>
            <a:ln w="3175" cap="flat">
              <a:noFill/>
              <a:miter lim="400000"/>
            </a:ln>
            <a:effectLst/>
          </p:spPr>
          <p:txBody>
            <a:bodyPr wrap="square" lIns="65023" tIns="65023" rIns="65023" bIns="65023" numCol="1" anchor="ctr">
              <a:noAutofit/>
            </a:bodyPr>
            <a:lstStyle/>
            <a:p>
              <a:pPr defTabSz="866986">
                <a:defRPr sz="1800" b="0">
                  <a:solidFill>
                    <a:srgbClr val="FFFFFF"/>
                  </a:solidFill>
                  <a:latin typeface="Open Sans"/>
                  <a:ea typeface="Open Sans"/>
                  <a:cs typeface="Open Sans"/>
                  <a:sym typeface="Open Sans"/>
                </a:defRPr>
              </a:pPr>
              <a:endParaRPr/>
            </a:p>
          </p:txBody>
        </p:sp>
      </p:grpSp>
      <p:grpSp>
        <p:nvGrpSpPr>
          <p:cNvPr id="663" name="Group"/>
          <p:cNvGrpSpPr/>
          <p:nvPr/>
        </p:nvGrpSpPr>
        <p:grpSpPr>
          <a:xfrm rot="16200000">
            <a:off x="7685441" y="590517"/>
            <a:ext cx="4600044" cy="4385801"/>
            <a:chOff x="0" y="0"/>
            <a:chExt cx="4600043" cy="4385799"/>
          </a:xfrm>
        </p:grpSpPr>
        <p:grpSp>
          <p:nvGrpSpPr>
            <p:cNvPr id="647" name="Group"/>
            <p:cNvGrpSpPr/>
            <p:nvPr/>
          </p:nvGrpSpPr>
          <p:grpSpPr>
            <a:xfrm>
              <a:off x="160874" y="300968"/>
              <a:ext cx="3865481" cy="3685813"/>
              <a:chOff x="0" y="0"/>
              <a:chExt cx="3865479" cy="3685811"/>
            </a:xfrm>
          </p:grpSpPr>
          <p:sp>
            <p:nvSpPr>
              <p:cNvPr id="639" name="Freeform 12"/>
              <p:cNvSpPr/>
              <p:nvPr/>
            </p:nvSpPr>
            <p:spPr>
              <a:xfrm>
                <a:off x="0" y="0"/>
                <a:ext cx="3865480" cy="3685812"/>
              </a:xfrm>
              <a:custGeom>
                <a:avLst/>
                <a:gdLst/>
                <a:ahLst/>
                <a:cxnLst>
                  <a:cxn ang="0">
                    <a:pos x="wd2" y="hd2"/>
                  </a:cxn>
                  <a:cxn ang="5400000">
                    <a:pos x="wd2" y="hd2"/>
                  </a:cxn>
                  <a:cxn ang="10800000">
                    <a:pos x="wd2" y="hd2"/>
                  </a:cxn>
                  <a:cxn ang="16200000">
                    <a:pos x="wd2" y="hd2"/>
                  </a:cxn>
                </a:cxnLst>
                <a:rect l="0" t="0" r="r" b="b"/>
                <a:pathLst>
                  <a:path w="21600" h="21592" extrusionOk="0">
                    <a:moveTo>
                      <a:pt x="18442" y="3314"/>
                    </a:moveTo>
                    <a:cubicBezTo>
                      <a:pt x="16400" y="1177"/>
                      <a:pt x="13686" y="0"/>
                      <a:pt x="10800" y="0"/>
                    </a:cubicBezTo>
                    <a:cubicBezTo>
                      <a:pt x="7914" y="0"/>
                      <a:pt x="5200" y="1177"/>
                      <a:pt x="3158" y="3314"/>
                    </a:cubicBezTo>
                    <a:cubicBezTo>
                      <a:pt x="1125" y="5440"/>
                      <a:pt x="0" y="8279"/>
                      <a:pt x="0" y="11298"/>
                    </a:cubicBezTo>
                    <a:cubicBezTo>
                      <a:pt x="0" y="14308"/>
                      <a:pt x="1116" y="17138"/>
                      <a:pt x="3149" y="19274"/>
                    </a:cubicBezTo>
                    <a:cubicBezTo>
                      <a:pt x="3149" y="19274"/>
                      <a:pt x="3158" y="19283"/>
                      <a:pt x="3158" y="19293"/>
                    </a:cubicBezTo>
                    <a:cubicBezTo>
                      <a:pt x="3304" y="19435"/>
                      <a:pt x="3440" y="19568"/>
                      <a:pt x="3585" y="19711"/>
                    </a:cubicBezTo>
                    <a:cubicBezTo>
                      <a:pt x="3766" y="19606"/>
                      <a:pt x="3948" y="19511"/>
                      <a:pt x="4138" y="19416"/>
                    </a:cubicBezTo>
                    <a:cubicBezTo>
                      <a:pt x="3984" y="19283"/>
                      <a:pt x="3830" y="19131"/>
                      <a:pt x="3685" y="18980"/>
                    </a:cubicBezTo>
                    <a:cubicBezTo>
                      <a:pt x="1761" y="17033"/>
                      <a:pt x="572" y="14308"/>
                      <a:pt x="572" y="11298"/>
                    </a:cubicBezTo>
                    <a:cubicBezTo>
                      <a:pt x="572" y="5393"/>
                      <a:pt x="5155" y="598"/>
                      <a:pt x="10800" y="598"/>
                    </a:cubicBezTo>
                    <a:cubicBezTo>
                      <a:pt x="16445" y="598"/>
                      <a:pt x="21037" y="5393"/>
                      <a:pt x="21037" y="11298"/>
                    </a:cubicBezTo>
                    <a:cubicBezTo>
                      <a:pt x="21037" y="15391"/>
                      <a:pt x="18823" y="18951"/>
                      <a:pt x="15592" y="20755"/>
                    </a:cubicBezTo>
                    <a:cubicBezTo>
                      <a:pt x="15447" y="20840"/>
                      <a:pt x="15292" y="20916"/>
                      <a:pt x="15138" y="20992"/>
                    </a:cubicBezTo>
                    <a:cubicBezTo>
                      <a:pt x="14122" y="21097"/>
                      <a:pt x="13278" y="20090"/>
                      <a:pt x="12642" y="19359"/>
                    </a:cubicBezTo>
                    <a:cubicBezTo>
                      <a:pt x="12225" y="18885"/>
                      <a:pt x="11789" y="18419"/>
                      <a:pt x="11236" y="18116"/>
                    </a:cubicBezTo>
                    <a:cubicBezTo>
                      <a:pt x="11000" y="17983"/>
                      <a:pt x="10736" y="17869"/>
                      <a:pt x="10473" y="17812"/>
                    </a:cubicBezTo>
                    <a:cubicBezTo>
                      <a:pt x="10473" y="17783"/>
                      <a:pt x="10464" y="17764"/>
                      <a:pt x="10464" y="17745"/>
                    </a:cubicBezTo>
                    <a:cubicBezTo>
                      <a:pt x="10428" y="17584"/>
                      <a:pt x="10410" y="17422"/>
                      <a:pt x="10401" y="17261"/>
                    </a:cubicBezTo>
                    <a:cubicBezTo>
                      <a:pt x="10373" y="16929"/>
                      <a:pt x="10392" y="16596"/>
                      <a:pt x="10437" y="16274"/>
                    </a:cubicBezTo>
                    <a:cubicBezTo>
                      <a:pt x="10491" y="15932"/>
                      <a:pt x="10564" y="15590"/>
                      <a:pt x="10655" y="15258"/>
                    </a:cubicBezTo>
                    <a:cubicBezTo>
                      <a:pt x="10700" y="15087"/>
                      <a:pt x="10755" y="14925"/>
                      <a:pt x="10818" y="14773"/>
                    </a:cubicBezTo>
                    <a:cubicBezTo>
                      <a:pt x="10854" y="14669"/>
                      <a:pt x="10909" y="14565"/>
                      <a:pt x="10945" y="14460"/>
                    </a:cubicBezTo>
                    <a:cubicBezTo>
                      <a:pt x="10972" y="14422"/>
                      <a:pt x="11009" y="14375"/>
                      <a:pt x="11036" y="14327"/>
                    </a:cubicBezTo>
                    <a:cubicBezTo>
                      <a:pt x="11054" y="14318"/>
                      <a:pt x="11063" y="14299"/>
                      <a:pt x="11081" y="14289"/>
                    </a:cubicBezTo>
                    <a:cubicBezTo>
                      <a:pt x="11145" y="14223"/>
                      <a:pt x="11217" y="14175"/>
                      <a:pt x="11299" y="14147"/>
                    </a:cubicBezTo>
                    <a:cubicBezTo>
                      <a:pt x="11372" y="14118"/>
                      <a:pt x="11444" y="14118"/>
                      <a:pt x="11517" y="14099"/>
                    </a:cubicBezTo>
                    <a:cubicBezTo>
                      <a:pt x="11517" y="14090"/>
                      <a:pt x="11526" y="14090"/>
                      <a:pt x="11526" y="14090"/>
                    </a:cubicBezTo>
                    <a:cubicBezTo>
                      <a:pt x="11544" y="14090"/>
                      <a:pt x="11562" y="14080"/>
                      <a:pt x="11581" y="14071"/>
                    </a:cubicBezTo>
                    <a:cubicBezTo>
                      <a:pt x="11617" y="14061"/>
                      <a:pt x="11608" y="14004"/>
                      <a:pt x="11571" y="14004"/>
                    </a:cubicBezTo>
                    <a:cubicBezTo>
                      <a:pt x="11544" y="14004"/>
                      <a:pt x="11517" y="14004"/>
                      <a:pt x="11490" y="14004"/>
                    </a:cubicBezTo>
                    <a:cubicBezTo>
                      <a:pt x="11435" y="13976"/>
                      <a:pt x="11372" y="13957"/>
                      <a:pt x="11308" y="13957"/>
                    </a:cubicBezTo>
                    <a:cubicBezTo>
                      <a:pt x="11254" y="13909"/>
                      <a:pt x="11263" y="13824"/>
                      <a:pt x="11272" y="13748"/>
                    </a:cubicBezTo>
                    <a:cubicBezTo>
                      <a:pt x="11299" y="13682"/>
                      <a:pt x="11326" y="13615"/>
                      <a:pt x="11345" y="13549"/>
                    </a:cubicBezTo>
                    <a:cubicBezTo>
                      <a:pt x="11381" y="13444"/>
                      <a:pt x="11435" y="13283"/>
                      <a:pt x="11399" y="13178"/>
                    </a:cubicBezTo>
                    <a:cubicBezTo>
                      <a:pt x="11390" y="13150"/>
                      <a:pt x="11345" y="13121"/>
                      <a:pt x="11317" y="13150"/>
                    </a:cubicBezTo>
                    <a:cubicBezTo>
                      <a:pt x="11281" y="13207"/>
                      <a:pt x="11272" y="13264"/>
                      <a:pt x="11254" y="13330"/>
                    </a:cubicBezTo>
                    <a:cubicBezTo>
                      <a:pt x="11236" y="13387"/>
                      <a:pt x="11217" y="13444"/>
                      <a:pt x="11190" y="13501"/>
                    </a:cubicBezTo>
                    <a:cubicBezTo>
                      <a:pt x="11136" y="13634"/>
                      <a:pt x="11072" y="13758"/>
                      <a:pt x="11009" y="13881"/>
                    </a:cubicBezTo>
                    <a:cubicBezTo>
                      <a:pt x="10864" y="14118"/>
                      <a:pt x="10709" y="14346"/>
                      <a:pt x="10573" y="14584"/>
                    </a:cubicBezTo>
                    <a:cubicBezTo>
                      <a:pt x="10428" y="14830"/>
                      <a:pt x="10292" y="15087"/>
                      <a:pt x="10192" y="15353"/>
                    </a:cubicBezTo>
                    <a:cubicBezTo>
                      <a:pt x="10174" y="15391"/>
                      <a:pt x="10156" y="15429"/>
                      <a:pt x="10137" y="15476"/>
                    </a:cubicBezTo>
                    <a:cubicBezTo>
                      <a:pt x="10137" y="15448"/>
                      <a:pt x="10128" y="15419"/>
                      <a:pt x="10128" y="15391"/>
                    </a:cubicBezTo>
                    <a:cubicBezTo>
                      <a:pt x="10110" y="15210"/>
                      <a:pt x="10101" y="15030"/>
                      <a:pt x="10065" y="14849"/>
                    </a:cubicBezTo>
                    <a:cubicBezTo>
                      <a:pt x="10065" y="14821"/>
                      <a:pt x="10074" y="14792"/>
                      <a:pt x="10074" y="14773"/>
                    </a:cubicBezTo>
                    <a:cubicBezTo>
                      <a:pt x="10101" y="14365"/>
                      <a:pt x="9965" y="13976"/>
                      <a:pt x="9974" y="13577"/>
                    </a:cubicBezTo>
                    <a:cubicBezTo>
                      <a:pt x="9974" y="13112"/>
                      <a:pt x="10128" y="12685"/>
                      <a:pt x="10201" y="12229"/>
                    </a:cubicBezTo>
                    <a:cubicBezTo>
                      <a:pt x="10201" y="12181"/>
                      <a:pt x="10137" y="12143"/>
                      <a:pt x="10110" y="12191"/>
                    </a:cubicBezTo>
                    <a:cubicBezTo>
                      <a:pt x="9920" y="12542"/>
                      <a:pt x="9820" y="12922"/>
                      <a:pt x="9774" y="13311"/>
                    </a:cubicBezTo>
                    <a:cubicBezTo>
                      <a:pt x="9756" y="13501"/>
                      <a:pt x="9747" y="13701"/>
                      <a:pt x="9765" y="13890"/>
                    </a:cubicBezTo>
                    <a:cubicBezTo>
                      <a:pt x="9774" y="13919"/>
                      <a:pt x="9774" y="13938"/>
                      <a:pt x="9774" y="13966"/>
                    </a:cubicBezTo>
                    <a:cubicBezTo>
                      <a:pt x="9765" y="14061"/>
                      <a:pt x="9774" y="14175"/>
                      <a:pt x="9711" y="14242"/>
                    </a:cubicBezTo>
                    <a:cubicBezTo>
                      <a:pt x="9666" y="14289"/>
                      <a:pt x="9593" y="14242"/>
                      <a:pt x="9520" y="14194"/>
                    </a:cubicBezTo>
                    <a:cubicBezTo>
                      <a:pt x="9466" y="14137"/>
                      <a:pt x="9402" y="14080"/>
                      <a:pt x="9339" y="14033"/>
                    </a:cubicBezTo>
                    <a:cubicBezTo>
                      <a:pt x="9175" y="13890"/>
                      <a:pt x="9003" y="13758"/>
                      <a:pt x="8812" y="13653"/>
                    </a:cubicBezTo>
                    <a:cubicBezTo>
                      <a:pt x="8758" y="13625"/>
                      <a:pt x="8685" y="13691"/>
                      <a:pt x="8722" y="13748"/>
                    </a:cubicBezTo>
                    <a:cubicBezTo>
                      <a:pt x="8939" y="14109"/>
                      <a:pt x="9393" y="14232"/>
                      <a:pt x="9529" y="14660"/>
                    </a:cubicBezTo>
                    <a:cubicBezTo>
                      <a:pt x="9602" y="14887"/>
                      <a:pt x="9620" y="15125"/>
                      <a:pt x="9638" y="15362"/>
                    </a:cubicBezTo>
                    <a:cubicBezTo>
                      <a:pt x="9647" y="15561"/>
                      <a:pt x="9647" y="15780"/>
                      <a:pt x="9684" y="15979"/>
                    </a:cubicBezTo>
                    <a:cubicBezTo>
                      <a:pt x="9666" y="16255"/>
                      <a:pt x="9666" y="16539"/>
                      <a:pt x="9647" y="16815"/>
                    </a:cubicBezTo>
                    <a:cubicBezTo>
                      <a:pt x="9629" y="17176"/>
                      <a:pt x="9584" y="17527"/>
                      <a:pt x="9475" y="17869"/>
                    </a:cubicBezTo>
                    <a:cubicBezTo>
                      <a:pt x="9475" y="17869"/>
                      <a:pt x="9475" y="17869"/>
                      <a:pt x="9475" y="17869"/>
                    </a:cubicBezTo>
                    <a:cubicBezTo>
                      <a:pt x="9466" y="17907"/>
                      <a:pt x="9484" y="17954"/>
                      <a:pt x="9520" y="17983"/>
                    </a:cubicBezTo>
                    <a:cubicBezTo>
                      <a:pt x="9611" y="18059"/>
                      <a:pt x="9729" y="18078"/>
                      <a:pt x="9838" y="18116"/>
                    </a:cubicBezTo>
                    <a:cubicBezTo>
                      <a:pt x="9956" y="18144"/>
                      <a:pt x="10074" y="18191"/>
                      <a:pt x="10192" y="18229"/>
                    </a:cubicBezTo>
                    <a:cubicBezTo>
                      <a:pt x="10419" y="18324"/>
                      <a:pt x="10646" y="18410"/>
                      <a:pt x="10864" y="18543"/>
                    </a:cubicBezTo>
                    <a:cubicBezTo>
                      <a:pt x="11299" y="18799"/>
                      <a:pt x="11662" y="19131"/>
                      <a:pt x="12007" y="19511"/>
                    </a:cubicBezTo>
                    <a:cubicBezTo>
                      <a:pt x="12706" y="20271"/>
                      <a:pt x="13350" y="21116"/>
                      <a:pt x="14339" y="21458"/>
                    </a:cubicBezTo>
                    <a:cubicBezTo>
                      <a:pt x="14603" y="21553"/>
                      <a:pt x="14875" y="21600"/>
                      <a:pt x="15147" y="21591"/>
                    </a:cubicBezTo>
                    <a:cubicBezTo>
                      <a:pt x="15383" y="21581"/>
                      <a:pt x="15665" y="21543"/>
                      <a:pt x="15792" y="21325"/>
                    </a:cubicBezTo>
                    <a:cubicBezTo>
                      <a:pt x="15873" y="21277"/>
                      <a:pt x="15946" y="21239"/>
                      <a:pt x="16028" y="21192"/>
                    </a:cubicBezTo>
                    <a:cubicBezTo>
                      <a:pt x="16899" y="20689"/>
                      <a:pt x="17716" y="20043"/>
                      <a:pt x="18442" y="19293"/>
                    </a:cubicBezTo>
                    <a:cubicBezTo>
                      <a:pt x="20475" y="17157"/>
                      <a:pt x="21600" y="14318"/>
                      <a:pt x="21600" y="11298"/>
                    </a:cubicBezTo>
                    <a:cubicBezTo>
                      <a:pt x="21600" y="8279"/>
                      <a:pt x="20475" y="5440"/>
                      <a:pt x="18442" y="3314"/>
                    </a:cubicBezTo>
                    <a:close/>
                  </a:path>
                </a:pathLst>
              </a:custGeom>
              <a:solidFill>
                <a:srgbClr val="3D1811"/>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0" name="Freeform 5"/>
              <p:cNvSpPr/>
              <p:nvPr/>
            </p:nvSpPr>
            <p:spPr>
              <a:xfrm>
                <a:off x="1705700" y="1386669"/>
                <a:ext cx="442849" cy="650063"/>
              </a:xfrm>
              <a:custGeom>
                <a:avLst/>
                <a:gdLst/>
                <a:ahLst/>
                <a:cxnLst>
                  <a:cxn ang="0">
                    <a:pos x="wd2" y="hd2"/>
                  </a:cxn>
                  <a:cxn ang="5400000">
                    <a:pos x="wd2" y="hd2"/>
                  </a:cxn>
                  <a:cxn ang="10800000">
                    <a:pos x="wd2" y="hd2"/>
                  </a:cxn>
                  <a:cxn ang="16200000">
                    <a:pos x="wd2" y="hd2"/>
                  </a:cxn>
                </a:cxnLst>
                <a:rect l="0" t="0" r="r" b="b"/>
                <a:pathLst>
                  <a:path w="20337" h="21587" extrusionOk="0">
                    <a:moveTo>
                      <a:pt x="20072" y="8821"/>
                    </a:moveTo>
                    <a:cubicBezTo>
                      <a:pt x="19625" y="7259"/>
                      <a:pt x="18508" y="5912"/>
                      <a:pt x="16944" y="4781"/>
                    </a:cubicBezTo>
                    <a:cubicBezTo>
                      <a:pt x="14858" y="3165"/>
                      <a:pt x="12549" y="1657"/>
                      <a:pt x="10315" y="95"/>
                    </a:cubicBezTo>
                    <a:cubicBezTo>
                      <a:pt x="10240" y="-13"/>
                      <a:pt x="10091" y="-13"/>
                      <a:pt x="10017" y="41"/>
                    </a:cubicBezTo>
                    <a:cubicBezTo>
                      <a:pt x="9942" y="-13"/>
                      <a:pt x="9868" y="-13"/>
                      <a:pt x="9868" y="41"/>
                    </a:cubicBezTo>
                    <a:cubicBezTo>
                      <a:pt x="7485" y="580"/>
                      <a:pt x="5995" y="2034"/>
                      <a:pt x="4505" y="3381"/>
                    </a:cubicBezTo>
                    <a:cubicBezTo>
                      <a:pt x="2867" y="4781"/>
                      <a:pt x="1377" y="6343"/>
                      <a:pt x="558" y="8121"/>
                    </a:cubicBezTo>
                    <a:cubicBezTo>
                      <a:pt x="-1081" y="11622"/>
                      <a:pt x="1079" y="15339"/>
                      <a:pt x="4580" y="17924"/>
                    </a:cubicBezTo>
                    <a:cubicBezTo>
                      <a:pt x="6591" y="19432"/>
                      <a:pt x="9049" y="20564"/>
                      <a:pt x="11581" y="21533"/>
                    </a:cubicBezTo>
                    <a:cubicBezTo>
                      <a:pt x="11730" y="21587"/>
                      <a:pt x="11805" y="21587"/>
                      <a:pt x="11879" y="21587"/>
                    </a:cubicBezTo>
                    <a:cubicBezTo>
                      <a:pt x="11953" y="21587"/>
                      <a:pt x="12028" y="21533"/>
                      <a:pt x="12102" y="21533"/>
                    </a:cubicBezTo>
                    <a:cubicBezTo>
                      <a:pt x="15380" y="19271"/>
                      <a:pt x="18657" y="16631"/>
                      <a:pt x="19849" y="13399"/>
                    </a:cubicBezTo>
                    <a:cubicBezTo>
                      <a:pt x="20370" y="11891"/>
                      <a:pt x="20519" y="10329"/>
                      <a:pt x="20072" y="8821"/>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1" name="Freeform 6"/>
              <p:cNvSpPr/>
              <p:nvPr/>
            </p:nvSpPr>
            <p:spPr>
              <a:xfrm>
                <a:off x="2098667" y="1733498"/>
                <a:ext cx="446517" cy="531268"/>
              </a:xfrm>
              <a:custGeom>
                <a:avLst/>
                <a:gdLst/>
                <a:ahLst/>
                <a:cxnLst>
                  <a:cxn ang="0">
                    <a:pos x="wd2" y="hd2"/>
                  </a:cxn>
                  <a:cxn ang="5400000">
                    <a:pos x="wd2" y="hd2"/>
                  </a:cxn>
                  <a:cxn ang="10800000">
                    <a:pos x="wd2" y="hd2"/>
                  </a:cxn>
                  <a:cxn ang="16200000">
                    <a:pos x="wd2" y="hd2"/>
                  </a:cxn>
                </a:cxnLst>
                <a:rect l="0" t="0" r="r" b="b"/>
                <a:pathLst>
                  <a:path w="20752" h="21459" extrusionOk="0">
                    <a:moveTo>
                      <a:pt x="20336" y="8431"/>
                    </a:moveTo>
                    <a:cubicBezTo>
                      <a:pt x="19429" y="5878"/>
                      <a:pt x="17239" y="3457"/>
                      <a:pt x="17919" y="642"/>
                    </a:cubicBezTo>
                    <a:cubicBezTo>
                      <a:pt x="17994" y="446"/>
                      <a:pt x="17768" y="249"/>
                      <a:pt x="17541" y="249"/>
                    </a:cubicBezTo>
                    <a:cubicBezTo>
                      <a:pt x="17466" y="53"/>
                      <a:pt x="17239" y="-78"/>
                      <a:pt x="17013" y="53"/>
                    </a:cubicBezTo>
                    <a:cubicBezTo>
                      <a:pt x="14445" y="1231"/>
                      <a:pt x="11877" y="2344"/>
                      <a:pt x="9460" y="3587"/>
                    </a:cubicBezTo>
                    <a:cubicBezTo>
                      <a:pt x="7194" y="4700"/>
                      <a:pt x="5080" y="6009"/>
                      <a:pt x="3494" y="7711"/>
                    </a:cubicBezTo>
                    <a:cubicBezTo>
                      <a:pt x="1908" y="9347"/>
                      <a:pt x="1001" y="11246"/>
                      <a:pt x="775" y="13340"/>
                    </a:cubicBezTo>
                    <a:cubicBezTo>
                      <a:pt x="624" y="14584"/>
                      <a:pt x="699" y="15827"/>
                      <a:pt x="624" y="17071"/>
                    </a:cubicBezTo>
                    <a:cubicBezTo>
                      <a:pt x="624" y="18446"/>
                      <a:pt x="322" y="19689"/>
                      <a:pt x="20" y="20998"/>
                    </a:cubicBezTo>
                    <a:cubicBezTo>
                      <a:pt x="-56" y="21195"/>
                      <a:pt x="95" y="21391"/>
                      <a:pt x="397" y="21457"/>
                    </a:cubicBezTo>
                    <a:cubicBezTo>
                      <a:pt x="3116" y="21522"/>
                      <a:pt x="5759" y="20540"/>
                      <a:pt x="8327" y="19820"/>
                    </a:cubicBezTo>
                    <a:cubicBezTo>
                      <a:pt x="9762" y="19427"/>
                      <a:pt x="11197" y="19035"/>
                      <a:pt x="12557" y="18577"/>
                    </a:cubicBezTo>
                    <a:cubicBezTo>
                      <a:pt x="13841" y="18249"/>
                      <a:pt x="15124" y="17922"/>
                      <a:pt x="16257" y="17464"/>
                    </a:cubicBezTo>
                    <a:cubicBezTo>
                      <a:pt x="20109" y="15893"/>
                      <a:pt x="21544" y="11835"/>
                      <a:pt x="20336" y="8431"/>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2" name="Freeform 7"/>
              <p:cNvSpPr/>
              <p:nvPr/>
            </p:nvSpPr>
            <p:spPr>
              <a:xfrm>
                <a:off x="2229095" y="2241146"/>
                <a:ext cx="708965" cy="335717"/>
              </a:xfrm>
              <a:custGeom>
                <a:avLst/>
                <a:gdLst/>
                <a:ahLst/>
                <a:cxnLst>
                  <a:cxn ang="0">
                    <a:pos x="wd2" y="hd2"/>
                  </a:cxn>
                  <a:cxn ang="5400000">
                    <a:pos x="wd2" y="hd2"/>
                  </a:cxn>
                  <a:cxn ang="10800000">
                    <a:pos x="wd2" y="hd2"/>
                  </a:cxn>
                  <a:cxn ang="16200000">
                    <a:pos x="wd2" y="hd2"/>
                  </a:cxn>
                </a:cxnLst>
                <a:rect l="0" t="0" r="r" b="b"/>
                <a:pathLst>
                  <a:path w="21534" h="20721" extrusionOk="0">
                    <a:moveTo>
                      <a:pt x="21422" y="6352"/>
                    </a:moveTo>
                    <a:cubicBezTo>
                      <a:pt x="21471" y="6052"/>
                      <a:pt x="21422" y="5752"/>
                      <a:pt x="21274" y="5652"/>
                    </a:cubicBezTo>
                    <a:cubicBezTo>
                      <a:pt x="19400" y="4252"/>
                      <a:pt x="17526" y="2752"/>
                      <a:pt x="15603" y="1552"/>
                    </a:cubicBezTo>
                    <a:cubicBezTo>
                      <a:pt x="13828" y="452"/>
                      <a:pt x="11954" y="-348"/>
                      <a:pt x="10080" y="152"/>
                    </a:cubicBezTo>
                    <a:cubicBezTo>
                      <a:pt x="8304" y="652"/>
                      <a:pt x="6775" y="2352"/>
                      <a:pt x="5296" y="4152"/>
                    </a:cubicBezTo>
                    <a:cubicBezTo>
                      <a:pt x="3570" y="6352"/>
                      <a:pt x="1844" y="8452"/>
                      <a:pt x="118" y="10652"/>
                    </a:cubicBezTo>
                    <a:cubicBezTo>
                      <a:pt x="-30" y="10852"/>
                      <a:pt x="-30" y="11152"/>
                      <a:pt x="69" y="11452"/>
                    </a:cubicBezTo>
                    <a:cubicBezTo>
                      <a:pt x="1302" y="13952"/>
                      <a:pt x="3028" y="15352"/>
                      <a:pt x="4655" y="16752"/>
                    </a:cubicBezTo>
                    <a:cubicBezTo>
                      <a:pt x="6332" y="18352"/>
                      <a:pt x="8058" y="20052"/>
                      <a:pt x="9932" y="20452"/>
                    </a:cubicBezTo>
                    <a:cubicBezTo>
                      <a:pt x="13236" y="21252"/>
                      <a:pt x="16737" y="20452"/>
                      <a:pt x="19203" y="15452"/>
                    </a:cubicBezTo>
                    <a:cubicBezTo>
                      <a:pt x="20337" y="13152"/>
                      <a:pt x="21175" y="10152"/>
                      <a:pt x="21521" y="6852"/>
                    </a:cubicBezTo>
                    <a:cubicBezTo>
                      <a:pt x="21570" y="6652"/>
                      <a:pt x="21471" y="6452"/>
                      <a:pt x="21422" y="6352"/>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3" name="Freeform 8"/>
              <p:cNvSpPr/>
              <p:nvPr/>
            </p:nvSpPr>
            <p:spPr>
              <a:xfrm>
                <a:off x="2112319" y="2515599"/>
                <a:ext cx="387260" cy="443939"/>
              </a:xfrm>
              <a:custGeom>
                <a:avLst/>
                <a:gdLst/>
                <a:ahLst/>
                <a:cxnLst>
                  <a:cxn ang="0">
                    <a:pos x="wd2" y="hd2"/>
                  </a:cxn>
                  <a:cxn ang="5400000">
                    <a:pos x="wd2" y="hd2"/>
                  </a:cxn>
                  <a:cxn ang="10800000">
                    <a:pos x="wd2" y="hd2"/>
                  </a:cxn>
                  <a:cxn ang="16200000">
                    <a:pos x="wd2" y="hd2"/>
                  </a:cxn>
                </a:cxnLst>
                <a:rect l="0" t="0" r="r" b="b"/>
                <a:pathLst>
                  <a:path w="21290" h="21362" extrusionOk="0">
                    <a:moveTo>
                      <a:pt x="21233" y="13038"/>
                    </a:moveTo>
                    <a:cubicBezTo>
                      <a:pt x="20876" y="9373"/>
                      <a:pt x="18823" y="6020"/>
                      <a:pt x="14896" y="4383"/>
                    </a:cubicBezTo>
                    <a:cubicBezTo>
                      <a:pt x="12754" y="3525"/>
                      <a:pt x="10522" y="3291"/>
                      <a:pt x="8202" y="2979"/>
                    </a:cubicBezTo>
                    <a:cubicBezTo>
                      <a:pt x="6060" y="2667"/>
                      <a:pt x="2846" y="2277"/>
                      <a:pt x="1954" y="250"/>
                    </a:cubicBezTo>
                    <a:cubicBezTo>
                      <a:pt x="1775" y="-140"/>
                      <a:pt x="1151" y="-62"/>
                      <a:pt x="1151" y="406"/>
                    </a:cubicBezTo>
                    <a:cubicBezTo>
                      <a:pt x="972" y="1809"/>
                      <a:pt x="437" y="3213"/>
                      <a:pt x="169" y="4617"/>
                    </a:cubicBezTo>
                    <a:cubicBezTo>
                      <a:pt x="-10" y="6098"/>
                      <a:pt x="-99" y="7658"/>
                      <a:pt x="169" y="9139"/>
                    </a:cubicBezTo>
                    <a:cubicBezTo>
                      <a:pt x="615" y="11635"/>
                      <a:pt x="1954" y="14130"/>
                      <a:pt x="4185" y="15690"/>
                    </a:cubicBezTo>
                    <a:cubicBezTo>
                      <a:pt x="8559" y="18731"/>
                      <a:pt x="14896" y="18029"/>
                      <a:pt x="19091" y="21226"/>
                    </a:cubicBezTo>
                    <a:cubicBezTo>
                      <a:pt x="19359" y="21460"/>
                      <a:pt x="19716" y="21382"/>
                      <a:pt x="19805" y="21070"/>
                    </a:cubicBezTo>
                    <a:cubicBezTo>
                      <a:pt x="20787" y="18497"/>
                      <a:pt x="21501" y="15846"/>
                      <a:pt x="21233" y="13038"/>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4" name="Freeform 9"/>
              <p:cNvSpPr/>
              <p:nvPr/>
            </p:nvSpPr>
            <p:spPr>
              <a:xfrm>
                <a:off x="1168145" y="1651373"/>
                <a:ext cx="445620" cy="531268"/>
              </a:xfrm>
              <a:custGeom>
                <a:avLst/>
                <a:gdLst/>
                <a:ahLst/>
                <a:cxnLst>
                  <a:cxn ang="0">
                    <a:pos x="wd2" y="hd2"/>
                  </a:cxn>
                  <a:cxn ang="5400000">
                    <a:pos x="wd2" y="hd2"/>
                  </a:cxn>
                  <a:cxn ang="10800000">
                    <a:pos x="wd2" y="hd2"/>
                  </a:cxn>
                  <a:cxn ang="16200000">
                    <a:pos x="wd2" y="hd2"/>
                  </a:cxn>
                </a:cxnLst>
                <a:rect l="0" t="0" r="r" b="b"/>
                <a:pathLst>
                  <a:path w="20752" h="21459" extrusionOk="0">
                    <a:moveTo>
                      <a:pt x="417" y="8431"/>
                    </a:moveTo>
                    <a:cubicBezTo>
                      <a:pt x="1324" y="5878"/>
                      <a:pt x="3589" y="3457"/>
                      <a:pt x="2834" y="642"/>
                    </a:cubicBezTo>
                    <a:cubicBezTo>
                      <a:pt x="2834" y="446"/>
                      <a:pt x="2985" y="249"/>
                      <a:pt x="3212" y="249"/>
                    </a:cubicBezTo>
                    <a:cubicBezTo>
                      <a:pt x="3287" y="53"/>
                      <a:pt x="3514" y="-78"/>
                      <a:pt x="3740" y="53"/>
                    </a:cubicBezTo>
                    <a:cubicBezTo>
                      <a:pt x="6308" y="1231"/>
                      <a:pt x="8876" y="2344"/>
                      <a:pt x="11293" y="3587"/>
                    </a:cubicBezTo>
                    <a:cubicBezTo>
                      <a:pt x="13559" y="4700"/>
                      <a:pt x="15673" y="6009"/>
                      <a:pt x="17259" y="7711"/>
                    </a:cubicBezTo>
                    <a:cubicBezTo>
                      <a:pt x="18845" y="9347"/>
                      <a:pt x="19752" y="11246"/>
                      <a:pt x="19978" y="13340"/>
                    </a:cubicBezTo>
                    <a:cubicBezTo>
                      <a:pt x="20129" y="14584"/>
                      <a:pt x="20054" y="15827"/>
                      <a:pt x="20129" y="17071"/>
                    </a:cubicBezTo>
                    <a:cubicBezTo>
                      <a:pt x="20129" y="18446"/>
                      <a:pt x="20431" y="19689"/>
                      <a:pt x="20733" y="20998"/>
                    </a:cubicBezTo>
                    <a:cubicBezTo>
                      <a:pt x="20809" y="21260"/>
                      <a:pt x="20658" y="21391"/>
                      <a:pt x="20356" y="21457"/>
                    </a:cubicBezTo>
                    <a:cubicBezTo>
                      <a:pt x="17637" y="21522"/>
                      <a:pt x="14994" y="20540"/>
                      <a:pt x="12426" y="19820"/>
                    </a:cubicBezTo>
                    <a:cubicBezTo>
                      <a:pt x="10991" y="19427"/>
                      <a:pt x="9556" y="19035"/>
                      <a:pt x="8196" y="18577"/>
                    </a:cubicBezTo>
                    <a:cubicBezTo>
                      <a:pt x="6912" y="18249"/>
                      <a:pt x="5629" y="17922"/>
                      <a:pt x="4496" y="17464"/>
                    </a:cubicBezTo>
                    <a:cubicBezTo>
                      <a:pt x="644" y="15893"/>
                      <a:pt x="-791" y="11835"/>
                      <a:pt x="417" y="8431"/>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5" name="Freeform 10"/>
              <p:cNvSpPr/>
              <p:nvPr/>
            </p:nvSpPr>
            <p:spPr>
              <a:xfrm>
                <a:off x="793037" y="2159012"/>
                <a:ext cx="703352" cy="332020"/>
              </a:xfrm>
              <a:custGeom>
                <a:avLst/>
                <a:gdLst/>
                <a:ahLst/>
                <a:cxnLst>
                  <a:cxn ang="0">
                    <a:pos x="wd2" y="hd2"/>
                  </a:cxn>
                  <a:cxn ang="5400000">
                    <a:pos x="wd2" y="hd2"/>
                  </a:cxn>
                  <a:cxn ang="10800000">
                    <a:pos x="wd2" y="hd2"/>
                  </a:cxn>
                  <a:cxn ang="16200000">
                    <a:pos x="wd2" y="hd2"/>
                  </a:cxn>
                </a:cxnLst>
                <a:rect l="0" t="0" r="r" b="b"/>
                <a:pathLst>
                  <a:path w="21505" h="20713" extrusionOk="0">
                    <a:moveTo>
                      <a:pt x="113" y="6311"/>
                    </a:moveTo>
                    <a:cubicBezTo>
                      <a:pt x="63" y="6109"/>
                      <a:pt x="113" y="5806"/>
                      <a:pt x="262" y="5705"/>
                    </a:cubicBezTo>
                    <a:cubicBezTo>
                      <a:pt x="2149" y="4292"/>
                      <a:pt x="3986" y="2778"/>
                      <a:pt x="5923" y="1567"/>
                    </a:cubicBezTo>
                    <a:cubicBezTo>
                      <a:pt x="7710" y="456"/>
                      <a:pt x="9597" y="-351"/>
                      <a:pt x="11434" y="154"/>
                    </a:cubicBezTo>
                    <a:cubicBezTo>
                      <a:pt x="13222" y="658"/>
                      <a:pt x="14761" y="2374"/>
                      <a:pt x="16251" y="4191"/>
                    </a:cubicBezTo>
                    <a:cubicBezTo>
                      <a:pt x="17939" y="6311"/>
                      <a:pt x="19677" y="8531"/>
                      <a:pt x="21365" y="10651"/>
                    </a:cubicBezTo>
                    <a:cubicBezTo>
                      <a:pt x="21514" y="10853"/>
                      <a:pt x="21564" y="11256"/>
                      <a:pt x="21415" y="11458"/>
                    </a:cubicBezTo>
                    <a:cubicBezTo>
                      <a:pt x="20174" y="13982"/>
                      <a:pt x="18485" y="15395"/>
                      <a:pt x="16896" y="16808"/>
                    </a:cubicBezTo>
                    <a:cubicBezTo>
                      <a:pt x="15158" y="18322"/>
                      <a:pt x="13470" y="20038"/>
                      <a:pt x="11633" y="20442"/>
                    </a:cubicBezTo>
                    <a:cubicBezTo>
                      <a:pt x="8306" y="21249"/>
                      <a:pt x="4781" y="20442"/>
                      <a:pt x="2347" y="15496"/>
                    </a:cubicBezTo>
                    <a:cubicBezTo>
                      <a:pt x="1205" y="13174"/>
                      <a:pt x="361" y="10146"/>
                      <a:pt x="14" y="6916"/>
                    </a:cubicBezTo>
                    <a:cubicBezTo>
                      <a:pt x="-36" y="6613"/>
                      <a:pt x="63" y="6412"/>
                      <a:pt x="113" y="6311"/>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sp>
            <p:nvSpPr>
              <p:cNvPr id="646" name="Freeform 11"/>
              <p:cNvSpPr/>
              <p:nvPr/>
            </p:nvSpPr>
            <p:spPr>
              <a:xfrm>
                <a:off x="1226640" y="2430557"/>
                <a:ext cx="384721" cy="440803"/>
              </a:xfrm>
              <a:custGeom>
                <a:avLst/>
                <a:gdLst/>
                <a:ahLst/>
                <a:cxnLst>
                  <a:cxn ang="0">
                    <a:pos x="wd2" y="hd2"/>
                  </a:cxn>
                  <a:cxn ang="5400000">
                    <a:pos x="wd2" y="hd2"/>
                  </a:cxn>
                  <a:cxn ang="10800000">
                    <a:pos x="wd2" y="hd2"/>
                  </a:cxn>
                  <a:cxn ang="16200000">
                    <a:pos x="wd2" y="hd2"/>
                  </a:cxn>
                </a:cxnLst>
                <a:rect l="0" t="0" r="r" b="b"/>
                <a:pathLst>
                  <a:path w="21405" h="21344" extrusionOk="0">
                    <a:moveTo>
                      <a:pt x="31" y="13093"/>
                    </a:moveTo>
                    <a:cubicBezTo>
                      <a:pt x="483" y="9402"/>
                      <a:pt x="2561" y="6024"/>
                      <a:pt x="6447" y="4375"/>
                    </a:cubicBezTo>
                    <a:cubicBezTo>
                      <a:pt x="8617" y="3511"/>
                      <a:pt x="10876" y="3275"/>
                      <a:pt x="13226" y="2961"/>
                    </a:cubicBezTo>
                    <a:cubicBezTo>
                      <a:pt x="15304" y="2725"/>
                      <a:pt x="18558" y="2332"/>
                      <a:pt x="19462" y="290"/>
                    </a:cubicBezTo>
                    <a:cubicBezTo>
                      <a:pt x="19642" y="-181"/>
                      <a:pt x="20275" y="-24"/>
                      <a:pt x="20275" y="369"/>
                    </a:cubicBezTo>
                    <a:cubicBezTo>
                      <a:pt x="20456" y="1783"/>
                      <a:pt x="20998" y="3196"/>
                      <a:pt x="21269" y="4610"/>
                    </a:cubicBezTo>
                    <a:cubicBezTo>
                      <a:pt x="21450" y="6103"/>
                      <a:pt x="21450" y="7595"/>
                      <a:pt x="21269" y="9166"/>
                    </a:cubicBezTo>
                    <a:cubicBezTo>
                      <a:pt x="20817" y="11601"/>
                      <a:pt x="19552" y="14114"/>
                      <a:pt x="17202" y="15685"/>
                    </a:cubicBezTo>
                    <a:cubicBezTo>
                      <a:pt x="12864" y="18748"/>
                      <a:pt x="6447" y="17963"/>
                      <a:pt x="2290" y="21262"/>
                    </a:cubicBezTo>
                    <a:cubicBezTo>
                      <a:pt x="2019" y="21419"/>
                      <a:pt x="1658" y="21340"/>
                      <a:pt x="1477" y="21105"/>
                    </a:cubicBezTo>
                    <a:cubicBezTo>
                      <a:pt x="483" y="18513"/>
                      <a:pt x="-150" y="15842"/>
                      <a:pt x="31" y="13093"/>
                    </a:cubicBezTo>
                    <a:close/>
                  </a:path>
                </a:pathLst>
              </a:custGeom>
              <a:solidFill>
                <a:srgbClr val="548235"/>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grpSp>
        <p:grpSp>
          <p:nvGrpSpPr>
            <p:cNvPr id="650" name="Group"/>
            <p:cNvGrpSpPr/>
            <p:nvPr/>
          </p:nvGrpSpPr>
          <p:grpSpPr>
            <a:xfrm>
              <a:off x="494252" y="3229451"/>
              <a:ext cx="1159593" cy="1156349"/>
              <a:chOff x="0" y="0"/>
              <a:chExt cx="1159591" cy="1156348"/>
            </a:xfrm>
          </p:grpSpPr>
          <p:sp>
            <p:nvSpPr>
              <p:cNvPr id="648" name="Oval 18"/>
              <p:cNvSpPr/>
              <p:nvPr/>
            </p:nvSpPr>
            <p:spPr>
              <a:xfrm>
                <a:off x="0" y="0"/>
                <a:ext cx="1159592" cy="1156349"/>
              </a:xfrm>
              <a:prstGeom prst="ellipse">
                <a:avLst/>
              </a:prstGeom>
              <a:solidFill>
                <a:srgbClr val="1EAD96"/>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pic>
            <p:nvPicPr>
              <p:cNvPr id="649" name="PMT_M35_05.png" descr="PMT_M35_05.png"/>
              <p:cNvPicPr>
                <a:picLocks noChangeAspect="1"/>
              </p:cNvPicPr>
              <p:nvPr/>
            </p:nvPicPr>
            <p:blipFill>
              <a:blip r:embed="rId2"/>
              <a:srcRect l="17233" t="13222" r="15355" b="16364"/>
              <a:stretch>
                <a:fillRect/>
              </a:stretch>
            </p:blipFill>
            <p:spPr>
              <a:xfrm>
                <a:off x="118490" y="255256"/>
                <a:ext cx="821185" cy="571899"/>
              </a:xfrm>
              <a:custGeom>
                <a:avLst/>
                <a:gdLst/>
                <a:ahLst/>
                <a:cxnLst>
                  <a:cxn ang="0">
                    <a:pos x="wd2" y="hd2"/>
                  </a:cxn>
                  <a:cxn ang="5400000">
                    <a:pos x="wd2" y="hd2"/>
                  </a:cxn>
                  <a:cxn ang="10800000">
                    <a:pos x="wd2" y="hd2"/>
                  </a:cxn>
                  <a:cxn ang="16200000">
                    <a:pos x="wd2" y="hd2"/>
                  </a:cxn>
                </a:cxnLst>
                <a:rect l="0" t="0" r="r" b="b"/>
                <a:pathLst>
                  <a:path w="21598" h="21600" extrusionOk="0">
                    <a:moveTo>
                      <a:pt x="9751" y="0"/>
                    </a:moveTo>
                    <a:cubicBezTo>
                      <a:pt x="9718" y="1"/>
                      <a:pt x="9686" y="12"/>
                      <a:pt x="9657" y="15"/>
                    </a:cubicBezTo>
                    <a:cubicBezTo>
                      <a:pt x="9649" y="16"/>
                      <a:pt x="9643" y="14"/>
                      <a:pt x="9636" y="15"/>
                    </a:cubicBezTo>
                    <a:cubicBezTo>
                      <a:pt x="9615" y="18"/>
                      <a:pt x="9601" y="26"/>
                      <a:pt x="9584" y="30"/>
                    </a:cubicBezTo>
                    <a:cubicBezTo>
                      <a:pt x="9576" y="32"/>
                      <a:pt x="9570" y="28"/>
                      <a:pt x="9563" y="30"/>
                    </a:cubicBezTo>
                    <a:cubicBezTo>
                      <a:pt x="9558" y="32"/>
                      <a:pt x="9556" y="29"/>
                      <a:pt x="9553" y="30"/>
                    </a:cubicBezTo>
                    <a:cubicBezTo>
                      <a:pt x="9539" y="36"/>
                      <a:pt x="9519" y="53"/>
                      <a:pt x="9511" y="60"/>
                    </a:cubicBezTo>
                    <a:cubicBezTo>
                      <a:pt x="9498" y="72"/>
                      <a:pt x="9456" y="71"/>
                      <a:pt x="9417" y="75"/>
                    </a:cubicBezTo>
                    <a:cubicBezTo>
                      <a:pt x="9399" y="77"/>
                      <a:pt x="9376" y="96"/>
                      <a:pt x="9354" y="105"/>
                    </a:cubicBezTo>
                    <a:cubicBezTo>
                      <a:pt x="9332" y="115"/>
                      <a:pt x="9317" y="120"/>
                      <a:pt x="9292" y="135"/>
                    </a:cubicBezTo>
                    <a:cubicBezTo>
                      <a:pt x="9241" y="167"/>
                      <a:pt x="9182" y="204"/>
                      <a:pt x="9125" y="255"/>
                    </a:cubicBezTo>
                    <a:cubicBezTo>
                      <a:pt x="9011" y="357"/>
                      <a:pt x="8889" y="497"/>
                      <a:pt x="8801" y="630"/>
                    </a:cubicBezTo>
                    <a:cubicBezTo>
                      <a:pt x="8774" y="671"/>
                      <a:pt x="8754" y="718"/>
                      <a:pt x="8728" y="765"/>
                    </a:cubicBezTo>
                    <a:cubicBezTo>
                      <a:pt x="8720" y="780"/>
                      <a:pt x="8705" y="794"/>
                      <a:pt x="8697" y="810"/>
                    </a:cubicBezTo>
                    <a:cubicBezTo>
                      <a:pt x="8679" y="844"/>
                      <a:pt x="8661" y="879"/>
                      <a:pt x="8645" y="915"/>
                    </a:cubicBezTo>
                    <a:cubicBezTo>
                      <a:pt x="8637" y="930"/>
                      <a:pt x="8630" y="945"/>
                      <a:pt x="8624" y="960"/>
                    </a:cubicBezTo>
                    <a:cubicBezTo>
                      <a:pt x="8602" y="1006"/>
                      <a:pt x="8590" y="1047"/>
                      <a:pt x="8571" y="1095"/>
                    </a:cubicBezTo>
                    <a:cubicBezTo>
                      <a:pt x="8570" y="1098"/>
                      <a:pt x="8562" y="1106"/>
                      <a:pt x="8561" y="1110"/>
                    </a:cubicBezTo>
                    <a:cubicBezTo>
                      <a:pt x="8539" y="1165"/>
                      <a:pt x="8526" y="1221"/>
                      <a:pt x="8509" y="1274"/>
                    </a:cubicBezTo>
                    <a:cubicBezTo>
                      <a:pt x="8481" y="1371"/>
                      <a:pt x="8452" y="1460"/>
                      <a:pt x="8436" y="1559"/>
                    </a:cubicBezTo>
                    <a:cubicBezTo>
                      <a:pt x="8435" y="1568"/>
                      <a:pt x="8436" y="1580"/>
                      <a:pt x="8436" y="1589"/>
                    </a:cubicBezTo>
                    <a:cubicBezTo>
                      <a:pt x="8434" y="1625"/>
                      <a:pt x="8430" y="1660"/>
                      <a:pt x="8425" y="1694"/>
                    </a:cubicBezTo>
                    <a:cubicBezTo>
                      <a:pt x="8422" y="1726"/>
                      <a:pt x="8419" y="1762"/>
                      <a:pt x="8415" y="1784"/>
                    </a:cubicBezTo>
                    <a:cubicBezTo>
                      <a:pt x="8405" y="1907"/>
                      <a:pt x="8405" y="2038"/>
                      <a:pt x="8415" y="2159"/>
                    </a:cubicBezTo>
                    <a:cubicBezTo>
                      <a:pt x="8415" y="2162"/>
                      <a:pt x="8414" y="2171"/>
                      <a:pt x="8415" y="2174"/>
                    </a:cubicBezTo>
                    <a:cubicBezTo>
                      <a:pt x="8420" y="2205"/>
                      <a:pt x="8430" y="2231"/>
                      <a:pt x="8436" y="2264"/>
                    </a:cubicBezTo>
                    <a:cubicBezTo>
                      <a:pt x="8442" y="2299"/>
                      <a:pt x="8448" y="2333"/>
                      <a:pt x="8457" y="2369"/>
                    </a:cubicBezTo>
                    <a:cubicBezTo>
                      <a:pt x="8465" y="2404"/>
                      <a:pt x="8468" y="2439"/>
                      <a:pt x="8478" y="2474"/>
                    </a:cubicBezTo>
                    <a:cubicBezTo>
                      <a:pt x="8488" y="2510"/>
                      <a:pt x="8497" y="2544"/>
                      <a:pt x="8509" y="2578"/>
                    </a:cubicBezTo>
                    <a:cubicBezTo>
                      <a:pt x="8522" y="2617"/>
                      <a:pt x="8546" y="2662"/>
                      <a:pt x="8561" y="2698"/>
                    </a:cubicBezTo>
                    <a:cubicBezTo>
                      <a:pt x="8565" y="2708"/>
                      <a:pt x="8568" y="2705"/>
                      <a:pt x="8571" y="2713"/>
                    </a:cubicBezTo>
                    <a:cubicBezTo>
                      <a:pt x="8588" y="2751"/>
                      <a:pt x="8605" y="2799"/>
                      <a:pt x="8624" y="2833"/>
                    </a:cubicBezTo>
                    <a:cubicBezTo>
                      <a:pt x="8651" y="2885"/>
                      <a:pt x="8675" y="2921"/>
                      <a:pt x="8707" y="2968"/>
                    </a:cubicBezTo>
                    <a:cubicBezTo>
                      <a:pt x="8723" y="2992"/>
                      <a:pt x="8742" y="3021"/>
                      <a:pt x="8759" y="3043"/>
                    </a:cubicBezTo>
                    <a:cubicBezTo>
                      <a:pt x="8794" y="3088"/>
                      <a:pt x="8835" y="3138"/>
                      <a:pt x="8874" y="3178"/>
                    </a:cubicBezTo>
                    <a:cubicBezTo>
                      <a:pt x="8894" y="3198"/>
                      <a:pt x="8906" y="3204"/>
                      <a:pt x="8926" y="3223"/>
                    </a:cubicBezTo>
                    <a:cubicBezTo>
                      <a:pt x="8954" y="3248"/>
                      <a:pt x="8991" y="3275"/>
                      <a:pt x="9020" y="3298"/>
                    </a:cubicBezTo>
                    <a:cubicBezTo>
                      <a:pt x="9024" y="3301"/>
                      <a:pt x="9027" y="3310"/>
                      <a:pt x="9031" y="3313"/>
                    </a:cubicBezTo>
                    <a:cubicBezTo>
                      <a:pt x="9034" y="3315"/>
                      <a:pt x="9038" y="3311"/>
                      <a:pt x="9041" y="3313"/>
                    </a:cubicBezTo>
                    <a:cubicBezTo>
                      <a:pt x="9072" y="3336"/>
                      <a:pt x="9094" y="3369"/>
                      <a:pt x="9125" y="3388"/>
                    </a:cubicBezTo>
                    <a:cubicBezTo>
                      <a:pt x="9148" y="3402"/>
                      <a:pt x="9174" y="3405"/>
                      <a:pt x="9198" y="3418"/>
                    </a:cubicBezTo>
                    <a:cubicBezTo>
                      <a:pt x="9222" y="3431"/>
                      <a:pt x="9246" y="3451"/>
                      <a:pt x="9271" y="3463"/>
                    </a:cubicBezTo>
                    <a:cubicBezTo>
                      <a:pt x="9320" y="3486"/>
                      <a:pt x="9365" y="3507"/>
                      <a:pt x="9417" y="3523"/>
                    </a:cubicBezTo>
                    <a:cubicBezTo>
                      <a:pt x="9463" y="3537"/>
                      <a:pt x="9515" y="3544"/>
                      <a:pt x="9563" y="3553"/>
                    </a:cubicBezTo>
                    <a:cubicBezTo>
                      <a:pt x="9606" y="3560"/>
                      <a:pt x="9654" y="3564"/>
                      <a:pt x="9699" y="3568"/>
                    </a:cubicBezTo>
                    <a:cubicBezTo>
                      <a:pt x="9713" y="3569"/>
                      <a:pt x="9726" y="3567"/>
                      <a:pt x="9741" y="3568"/>
                    </a:cubicBezTo>
                    <a:cubicBezTo>
                      <a:pt x="9757" y="3568"/>
                      <a:pt x="9776" y="3568"/>
                      <a:pt x="9793" y="3568"/>
                    </a:cubicBezTo>
                    <a:cubicBezTo>
                      <a:pt x="9809" y="3568"/>
                      <a:pt x="9818" y="3568"/>
                      <a:pt x="9834" y="3568"/>
                    </a:cubicBezTo>
                    <a:cubicBezTo>
                      <a:pt x="9850" y="3567"/>
                      <a:pt x="9871" y="3569"/>
                      <a:pt x="9887" y="3568"/>
                    </a:cubicBezTo>
                    <a:cubicBezTo>
                      <a:pt x="9934" y="3565"/>
                      <a:pt x="9974" y="3560"/>
                      <a:pt x="10022" y="3553"/>
                    </a:cubicBezTo>
                    <a:cubicBezTo>
                      <a:pt x="10066" y="3546"/>
                      <a:pt x="10113" y="3533"/>
                      <a:pt x="10158" y="3523"/>
                    </a:cubicBezTo>
                    <a:cubicBezTo>
                      <a:pt x="10178" y="3518"/>
                      <a:pt x="10202" y="3513"/>
                      <a:pt x="10221" y="3508"/>
                    </a:cubicBezTo>
                    <a:cubicBezTo>
                      <a:pt x="10226" y="3507"/>
                      <a:pt x="10228" y="3509"/>
                      <a:pt x="10231" y="3508"/>
                    </a:cubicBezTo>
                    <a:cubicBezTo>
                      <a:pt x="10281" y="3495"/>
                      <a:pt x="10329" y="3479"/>
                      <a:pt x="10377" y="3463"/>
                    </a:cubicBezTo>
                    <a:cubicBezTo>
                      <a:pt x="10429" y="3445"/>
                      <a:pt x="10481" y="3425"/>
                      <a:pt x="10534" y="3403"/>
                    </a:cubicBezTo>
                    <a:cubicBezTo>
                      <a:pt x="10591" y="3379"/>
                      <a:pt x="10643" y="3358"/>
                      <a:pt x="10701" y="3328"/>
                    </a:cubicBezTo>
                    <a:lnTo>
                      <a:pt x="10722" y="3328"/>
                    </a:lnTo>
                    <a:cubicBezTo>
                      <a:pt x="10765" y="3279"/>
                      <a:pt x="10813" y="3253"/>
                      <a:pt x="10868" y="3253"/>
                    </a:cubicBezTo>
                    <a:lnTo>
                      <a:pt x="10972" y="3193"/>
                    </a:lnTo>
                    <a:lnTo>
                      <a:pt x="11129" y="3313"/>
                    </a:lnTo>
                    <a:cubicBezTo>
                      <a:pt x="11171" y="3343"/>
                      <a:pt x="11208" y="3364"/>
                      <a:pt x="11244" y="3388"/>
                    </a:cubicBezTo>
                    <a:cubicBezTo>
                      <a:pt x="11262" y="3363"/>
                      <a:pt x="11312" y="3402"/>
                      <a:pt x="11358" y="3463"/>
                    </a:cubicBezTo>
                    <a:cubicBezTo>
                      <a:pt x="11361" y="3466"/>
                      <a:pt x="11366" y="3460"/>
                      <a:pt x="11369" y="3463"/>
                    </a:cubicBezTo>
                    <a:cubicBezTo>
                      <a:pt x="11413" y="3486"/>
                      <a:pt x="11452" y="3505"/>
                      <a:pt x="11473" y="3508"/>
                    </a:cubicBezTo>
                    <a:cubicBezTo>
                      <a:pt x="11482" y="3487"/>
                      <a:pt x="11482" y="3455"/>
                      <a:pt x="11473" y="3403"/>
                    </a:cubicBezTo>
                    <a:cubicBezTo>
                      <a:pt x="11457" y="3354"/>
                      <a:pt x="11435" y="3286"/>
                      <a:pt x="11411" y="3223"/>
                    </a:cubicBezTo>
                    <a:cubicBezTo>
                      <a:pt x="11390" y="3171"/>
                      <a:pt x="11371" y="3130"/>
                      <a:pt x="11358" y="3088"/>
                    </a:cubicBezTo>
                    <a:cubicBezTo>
                      <a:pt x="11352" y="3066"/>
                      <a:pt x="11342" y="3034"/>
                      <a:pt x="11338" y="3013"/>
                    </a:cubicBezTo>
                    <a:cubicBezTo>
                      <a:pt x="11333" y="2994"/>
                      <a:pt x="11330" y="2987"/>
                      <a:pt x="11327" y="2968"/>
                    </a:cubicBezTo>
                    <a:cubicBezTo>
                      <a:pt x="11322" y="2941"/>
                      <a:pt x="11319" y="2907"/>
                      <a:pt x="11317" y="2878"/>
                    </a:cubicBezTo>
                    <a:cubicBezTo>
                      <a:pt x="11313" y="2842"/>
                      <a:pt x="11318" y="2801"/>
                      <a:pt x="11317" y="2758"/>
                    </a:cubicBezTo>
                    <a:cubicBezTo>
                      <a:pt x="11316" y="2717"/>
                      <a:pt x="11314" y="2681"/>
                      <a:pt x="11317" y="2638"/>
                    </a:cubicBezTo>
                    <a:cubicBezTo>
                      <a:pt x="11317" y="2625"/>
                      <a:pt x="11316" y="2605"/>
                      <a:pt x="11317" y="2593"/>
                    </a:cubicBezTo>
                    <a:cubicBezTo>
                      <a:pt x="11320" y="2551"/>
                      <a:pt x="11322" y="2521"/>
                      <a:pt x="11327" y="2489"/>
                    </a:cubicBezTo>
                    <a:cubicBezTo>
                      <a:pt x="11331" y="2463"/>
                      <a:pt x="11333" y="2444"/>
                      <a:pt x="11338" y="2429"/>
                    </a:cubicBezTo>
                    <a:cubicBezTo>
                      <a:pt x="11348" y="2394"/>
                      <a:pt x="11363" y="2319"/>
                      <a:pt x="11369" y="2234"/>
                    </a:cubicBezTo>
                    <a:cubicBezTo>
                      <a:pt x="11372" y="2191"/>
                      <a:pt x="11378" y="2150"/>
                      <a:pt x="11379" y="2099"/>
                    </a:cubicBezTo>
                    <a:cubicBezTo>
                      <a:pt x="11381" y="2047"/>
                      <a:pt x="11379" y="1991"/>
                      <a:pt x="11379" y="1934"/>
                    </a:cubicBezTo>
                    <a:cubicBezTo>
                      <a:pt x="11380" y="1576"/>
                      <a:pt x="11375" y="1543"/>
                      <a:pt x="11285" y="1274"/>
                    </a:cubicBezTo>
                    <a:cubicBezTo>
                      <a:pt x="11271" y="1230"/>
                      <a:pt x="11259" y="1180"/>
                      <a:pt x="11244" y="1139"/>
                    </a:cubicBezTo>
                    <a:cubicBezTo>
                      <a:pt x="11229" y="1103"/>
                      <a:pt x="11207" y="1069"/>
                      <a:pt x="11191" y="1035"/>
                    </a:cubicBezTo>
                    <a:cubicBezTo>
                      <a:pt x="11174" y="997"/>
                      <a:pt x="11156" y="963"/>
                      <a:pt x="11139" y="930"/>
                    </a:cubicBezTo>
                    <a:cubicBezTo>
                      <a:pt x="11122" y="896"/>
                      <a:pt x="11106" y="871"/>
                      <a:pt x="11087" y="840"/>
                    </a:cubicBezTo>
                    <a:cubicBezTo>
                      <a:pt x="11001" y="701"/>
                      <a:pt x="10907" y="575"/>
                      <a:pt x="10795" y="465"/>
                    </a:cubicBezTo>
                    <a:cubicBezTo>
                      <a:pt x="10754" y="426"/>
                      <a:pt x="10707" y="383"/>
                      <a:pt x="10659" y="345"/>
                    </a:cubicBezTo>
                    <a:cubicBezTo>
                      <a:pt x="10609" y="306"/>
                      <a:pt x="10558" y="271"/>
                      <a:pt x="10513" y="240"/>
                    </a:cubicBezTo>
                    <a:cubicBezTo>
                      <a:pt x="10466" y="209"/>
                      <a:pt x="10421" y="182"/>
                      <a:pt x="10388" y="165"/>
                    </a:cubicBezTo>
                    <a:cubicBezTo>
                      <a:pt x="10371" y="157"/>
                      <a:pt x="10358" y="154"/>
                      <a:pt x="10346" y="150"/>
                    </a:cubicBezTo>
                    <a:cubicBezTo>
                      <a:pt x="10334" y="147"/>
                      <a:pt x="10330" y="148"/>
                      <a:pt x="10325" y="150"/>
                    </a:cubicBezTo>
                    <a:cubicBezTo>
                      <a:pt x="10315" y="154"/>
                      <a:pt x="10273" y="130"/>
                      <a:pt x="10242" y="105"/>
                    </a:cubicBezTo>
                    <a:cubicBezTo>
                      <a:pt x="10233" y="98"/>
                      <a:pt x="10222" y="97"/>
                      <a:pt x="10210" y="90"/>
                    </a:cubicBezTo>
                    <a:cubicBezTo>
                      <a:pt x="10204" y="87"/>
                      <a:pt x="10205" y="78"/>
                      <a:pt x="10200" y="75"/>
                    </a:cubicBezTo>
                    <a:cubicBezTo>
                      <a:pt x="10192" y="72"/>
                      <a:pt x="10177" y="79"/>
                      <a:pt x="10169" y="75"/>
                    </a:cubicBezTo>
                    <a:cubicBezTo>
                      <a:pt x="10163" y="73"/>
                      <a:pt x="10164" y="62"/>
                      <a:pt x="10158" y="60"/>
                    </a:cubicBezTo>
                    <a:cubicBezTo>
                      <a:pt x="10155" y="59"/>
                      <a:pt x="10151" y="61"/>
                      <a:pt x="10148" y="60"/>
                    </a:cubicBezTo>
                    <a:cubicBezTo>
                      <a:pt x="10144" y="59"/>
                      <a:pt x="10131" y="62"/>
                      <a:pt x="10127" y="60"/>
                    </a:cubicBezTo>
                    <a:cubicBezTo>
                      <a:pt x="10103" y="53"/>
                      <a:pt x="10089" y="36"/>
                      <a:pt x="10064" y="30"/>
                    </a:cubicBezTo>
                    <a:cubicBezTo>
                      <a:pt x="10046" y="26"/>
                      <a:pt x="10029" y="33"/>
                      <a:pt x="10012" y="30"/>
                    </a:cubicBezTo>
                    <a:cubicBezTo>
                      <a:pt x="9985" y="26"/>
                      <a:pt x="9954" y="18"/>
                      <a:pt x="9928" y="15"/>
                    </a:cubicBezTo>
                    <a:cubicBezTo>
                      <a:pt x="9914" y="14"/>
                      <a:pt x="9901" y="17"/>
                      <a:pt x="9887" y="15"/>
                    </a:cubicBezTo>
                    <a:cubicBezTo>
                      <a:pt x="9843" y="12"/>
                      <a:pt x="9792" y="0"/>
                      <a:pt x="9751" y="0"/>
                    </a:cubicBezTo>
                    <a:close/>
                    <a:moveTo>
                      <a:pt x="19218" y="780"/>
                    </a:moveTo>
                    <a:cubicBezTo>
                      <a:pt x="19213" y="779"/>
                      <a:pt x="19213" y="793"/>
                      <a:pt x="19208" y="795"/>
                    </a:cubicBezTo>
                    <a:cubicBezTo>
                      <a:pt x="19164" y="865"/>
                      <a:pt x="19095" y="1003"/>
                      <a:pt x="19041" y="1139"/>
                    </a:cubicBezTo>
                    <a:cubicBezTo>
                      <a:pt x="19040" y="1141"/>
                      <a:pt x="19042" y="1153"/>
                      <a:pt x="19041" y="1154"/>
                    </a:cubicBezTo>
                    <a:cubicBezTo>
                      <a:pt x="19034" y="1173"/>
                      <a:pt x="19027" y="1197"/>
                      <a:pt x="19020" y="1214"/>
                    </a:cubicBezTo>
                    <a:cubicBezTo>
                      <a:pt x="19019" y="1218"/>
                      <a:pt x="19010" y="1213"/>
                      <a:pt x="19010" y="1214"/>
                    </a:cubicBezTo>
                    <a:cubicBezTo>
                      <a:pt x="19003" y="1233"/>
                      <a:pt x="18995" y="1257"/>
                      <a:pt x="18989" y="1274"/>
                    </a:cubicBezTo>
                    <a:cubicBezTo>
                      <a:pt x="18984" y="1290"/>
                      <a:pt x="18983" y="1306"/>
                      <a:pt x="18978" y="1319"/>
                    </a:cubicBezTo>
                    <a:cubicBezTo>
                      <a:pt x="18972" y="1340"/>
                      <a:pt x="18972" y="1363"/>
                      <a:pt x="18968" y="1379"/>
                    </a:cubicBezTo>
                    <a:cubicBezTo>
                      <a:pt x="18966" y="1388"/>
                      <a:pt x="18959" y="1387"/>
                      <a:pt x="18957" y="1394"/>
                    </a:cubicBezTo>
                    <a:cubicBezTo>
                      <a:pt x="18956" y="1402"/>
                      <a:pt x="18958" y="1418"/>
                      <a:pt x="18957" y="1424"/>
                    </a:cubicBezTo>
                    <a:cubicBezTo>
                      <a:pt x="18957" y="1432"/>
                      <a:pt x="18956" y="1435"/>
                      <a:pt x="18957" y="1439"/>
                    </a:cubicBezTo>
                    <a:cubicBezTo>
                      <a:pt x="18960" y="1448"/>
                      <a:pt x="18963" y="1463"/>
                      <a:pt x="18968" y="1469"/>
                    </a:cubicBezTo>
                    <a:cubicBezTo>
                      <a:pt x="18977" y="1482"/>
                      <a:pt x="18984" y="1482"/>
                      <a:pt x="18999" y="1484"/>
                    </a:cubicBezTo>
                    <a:cubicBezTo>
                      <a:pt x="19007" y="1486"/>
                      <a:pt x="19022" y="1486"/>
                      <a:pt x="19031" y="1484"/>
                    </a:cubicBezTo>
                    <a:cubicBezTo>
                      <a:pt x="19036" y="1483"/>
                      <a:pt x="19035" y="1489"/>
                      <a:pt x="19041" y="1484"/>
                    </a:cubicBezTo>
                    <a:cubicBezTo>
                      <a:pt x="19047" y="1479"/>
                      <a:pt x="19055" y="1477"/>
                      <a:pt x="19062" y="1469"/>
                    </a:cubicBezTo>
                    <a:cubicBezTo>
                      <a:pt x="19063" y="1467"/>
                      <a:pt x="19071" y="1456"/>
                      <a:pt x="19072" y="1454"/>
                    </a:cubicBezTo>
                    <a:cubicBezTo>
                      <a:pt x="19086" y="1437"/>
                      <a:pt x="19092" y="1428"/>
                      <a:pt x="19104" y="1409"/>
                    </a:cubicBezTo>
                    <a:cubicBezTo>
                      <a:pt x="19111" y="1398"/>
                      <a:pt x="19117" y="1377"/>
                      <a:pt x="19124" y="1364"/>
                    </a:cubicBezTo>
                    <a:cubicBezTo>
                      <a:pt x="19129" y="1356"/>
                      <a:pt x="19131" y="1343"/>
                      <a:pt x="19135" y="1334"/>
                    </a:cubicBezTo>
                    <a:cubicBezTo>
                      <a:pt x="19155" y="1295"/>
                      <a:pt x="19178" y="1259"/>
                      <a:pt x="19198" y="1214"/>
                    </a:cubicBezTo>
                    <a:cubicBezTo>
                      <a:pt x="19242" y="1109"/>
                      <a:pt x="19285" y="994"/>
                      <a:pt x="19302" y="915"/>
                    </a:cubicBezTo>
                    <a:cubicBezTo>
                      <a:pt x="19302" y="875"/>
                      <a:pt x="19286" y="840"/>
                      <a:pt x="19260" y="810"/>
                    </a:cubicBezTo>
                    <a:cubicBezTo>
                      <a:pt x="19246" y="793"/>
                      <a:pt x="19232" y="781"/>
                      <a:pt x="19218" y="780"/>
                    </a:cubicBezTo>
                    <a:close/>
                    <a:moveTo>
                      <a:pt x="18728" y="1005"/>
                    </a:moveTo>
                    <a:cubicBezTo>
                      <a:pt x="18699" y="1009"/>
                      <a:pt x="18670" y="1040"/>
                      <a:pt x="18655" y="1080"/>
                    </a:cubicBezTo>
                    <a:cubicBezTo>
                      <a:pt x="18649" y="1094"/>
                      <a:pt x="18636" y="1108"/>
                      <a:pt x="18623" y="1124"/>
                    </a:cubicBezTo>
                    <a:cubicBezTo>
                      <a:pt x="18611" y="1141"/>
                      <a:pt x="18600" y="1151"/>
                      <a:pt x="18582" y="1169"/>
                    </a:cubicBezTo>
                    <a:cubicBezTo>
                      <a:pt x="18564" y="1187"/>
                      <a:pt x="18542" y="1210"/>
                      <a:pt x="18519" y="1229"/>
                    </a:cubicBezTo>
                    <a:cubicBezTo>
                      <a:pt x="18472" y="1268"/>
                      <a:pt x="18416" y="1308"/>
                      <a:pt x="18352" y="1349"/>
                    </a:cubicBezTo>
                    <a:cubicBezTo>
                      <a:pt x="18314" y="1374"/>
                      <a:pt x="18279" y="1400"/>
                      <a:pt x="18237" y="1424"/>
                    </a:cubicBezTo>
                    <a:cubicBezTo>
                      <a:pt x="18172" y="1462"/>
                      <a:pt x="18100" y="1493"/>
                      <a:pt x="18028" y="1529"/>
                    </a:cubicBezTo>
                    <a:cubicBezTo>
                      <a:pt x="17958" y="1565"/>
                      <a:pt x="17883" y="1602"/>
                      <a:pt x="17809" y="1634"/>
                    </a:cubicBezTo>
                    <a:cubicBezTo>
                      <a:pt x="17735" y="1667"/>
                      <a:pt x="17663" y="1697"/>
                      <a:pt x="17590" y="1724"/>
                    </a:cubicBezTo>
                    <a:cubicBezTo>
                      <a:pt x="17458" y="1773"/>
                      <a:pt x="17327" y="1820"/>
                      <a:pt x="17214" y="1844"/>
                    </a:cubicBezTo>
                    <a:cubicBezTo>
                      <a:pt x="17175" y="1852"/>
                      <a:pt x="17133" y="1855"/>
                      <a:pt x="17099" y="1859"/>
                    </a:cubicBezTo>
                    <a:cubicBezTo>
                      <a:pt x="17044" y="1865"/>
                      <a:pt x="16989" y="1879"/>
                      <a:pt x="16943" y="1889"/>
                    </a:cubicBezTo>
                    <a:cubicBezTo>
                      <a:pt x="16911" y="1896"/>
                      <a:pt x="16880" y="1897"/>
                      <a:pt x="16859" y="1904"/>
                    </a:cubicBezTo>
                    <a:cubicBezTo>
                      <a:pt x="16823" y="1928"/>
                      <a:pt x="16801" y="1955"/>
                      <a:pt x="16776" y="1994"/>
                    </a:cubicBezTo>
                    <a:cubicBezTo>
                      <a:pt x="16767" y="2012"/>
                      <a:pt x="16761" y="2035"/>
                      <a:pt x="16755" y="2054"/>
                    </a:cubicBezTo>
                    <a:cubicBezTo>
                      <a:pt x="16750" y="2070"/>
                      <a:pt x="16738" y="2096"/>
                      <a:pt x="16734" y="2114"/>
                    </a:cubicBezTo>
                    <a:cubicBezTo>
                      <a:pt x="16732" y="2124"/>
                      <a:pt x="16736" y="2133"/>
                      <a:pt x="16734" y="2144"/>
                    </a:cubicBezTo>
                    <a:cubicBezTo>
                      <a:pt x="16732" y="2156"/>
                      <a:pt x="16726" y="2161"/>
                      <a:pt x="16724" y="2174"/>
                    </a:cubicBezTo>
                    <a:cubicBezTo>
                      <a:pt x="16722" y="2186"/>
                      <a:pt x="16725" y="2206"/>
                      <a:pt x="16724" y="2219"/>
                    </a:cubicBezTo>
                    <a:cubicBezTo>
                      <a:pt x="16723" y="2225"/>
                      <a:pt x="16714" y="2227"/>
                      <a:pt x="16713" y="2234"/>
                    </a:cubicBezTo>
                    <a:cubicBezTo>
                      <a:pt x="16713" y="2242"/>
                      <a:pt x="16714" y="2241"/>
                      <a:pt x="16713" y="2249"/>
                    </a:cubicBezTo>
                    <a:cubicBezTo>
                      <a:pt x="16711" y="2274"/>
                      <a:pt x="16714" y="2313"/>
                      <a:pt x="16713" y="2339"/>
                    </a:cubicBezTo>
                    <a:cubicBezTo>
                      <a:pt x="16713" y="2352"/>
                      <a:pt x="16713" y="2355"/>
                      <a:pt x="16713" y="2369"/>
                    </a:cubicBezTo>
                    <a:cubicBezTo>
                      <a:pt x="16714" y="2382"/>
                      <a:pt x="16713" y="2401"/>
                      <a:pt x="16713" y="2414"/>
                    </a:cubicBezTo>
                    <a:cubicBezTo>
                      <a:pt x="16713" y="2417"/>
                      <a:pt x="16713" y="2425"/>
                      <a:pt x="16713" y="2429"/>
                    </a:cubicBezTo>
                    <a:cubicBezTo>
                      <a:pt x="16713" y="2434"/>
                      <a:pt x="16713" y="2438"/>
                      <a:pt x="16713" y="2444"/>
                    </a:cubicBezTo>
                    <a:cubicBezTo>
                      <a:pt x="16714" y="2458"/>
                      <a:pt x="16712" y="2461"/>
                      <a:pt x="16713" y="2474"/>
                    </a:cubicBezTo>
                    <a:cubicBezTo>
                      <a:pt x="16716" y="2497"/>
                      <a:pt x="16720" y="2526"/>
                      <a:pt x="16724" y="2548"/>
                    </a:cubicBezTo>
                    <a:cubicBezTo>
                      <a:pt x="16726" y="2561"/>
                      <a:pt x="16731" y="2567"/>
                      <a:pt x="16734" y="2578"/>
                    </a:cubicBezTo>
                    <a:cubicBezTo>
                      <a:pt x="16735" y="2583"/>
                      <a:pt x="16733" y="2589"/>
                      <a:pt x="16734" y="2593"/>
                    </a:cubicBezTo>
                    <a:cubicBezTo>
                      <a:pt x="16740" y="2619"/>
                      <a:pt x="16747" y="2645"/>
                      <a:pt x="16755" y="2668"/>
                    </a:cubicBezTo>
                    <a:cubicBezTo>
                      <a:pt x="16765" y="2698"/>
                      <a:pt x="16776" y="2721"/>
                      <a:pt x="16786" y="2743"/>
                    </a:cubicBezTo>
                    <a:cubicBezTo>
                      <a:pt x="16789" y="2749"/>
                      <a:pt x="16795" y="2754"/>
                      <a:pt x="16797" y="2758"/>
                    </a:cubicBezTo>
                    <a:cubicBezTo>
                      <a:pt x="16808" y="2781"/>
                      <a:pt x="16816" y="2803"/>
                      <a:pt x="16828" y="2818"/>
                    </a:cubicBezTo>
                    <a:cubicBezTo>
                      <a:pt x="16837" y="2830"/>
                      <a:pt x="16850" y="2840"/>
                      <a:pt x="16859" y="2848"/>
                    </a:cubicBezTo>
                    <a:cubicBezTo>
                      <a:pt x="16869" y="2857"/>
                      <a:pt x="16880" y="2857"/>
                      <a:pt x="16891" y="2863"/>
                    </a:cubicBezTo>
                    <a:cubicBezTo>
                      <a:pt x="16901" y="2869"/>
                      <a:pt x="16910" y="2874"/>
                      <a:pt x="16922" y="2878"/>
                    </a:cubicBezTo>
                    <a:cubicBezTo>
                      <a:pt x="16946" y="2886"/>
                      <a:pt x="16974" y="2893"/>
                      <a:pt x="17006" y="2893"/>
                    </a:cubicBezTo>
                    <a:cubicBezTo>
                      <a:pt x="17038" y="2893"/>
                      <a:pt x="17061" y="2901"/>
                      <a:pt x="17079" y="2908"/>
                    </a:cubicBezTo>
                    <a:cubicBezTo>
                      <a:pt x="17087" y="2912"/>
                      <a:pt x="17095" y="2918"/>
                      <a:pt x="17099" y="2923"/>
                    </a:cubicBezTo>
                    <a:cubicBezTo>
                      <a:pt x="17104" y="2929"/>
                      <a:pt x="17109" y="2931"/>
                      <a:pt x="17110" y="2938"/>
                    </a:cubicBezTo>
                    <a:cubicBezTo>
                      <a:pt x="17111" y="2945"/>
                      <a:pt x="17113" y="2960"/>
                      <a:pt x="17110" y="2968"/>
                    </a:cubicBezTo>
                    <a:cubicBezTo>
                      <a:pt x="17107" y="2976"/>
                      <a:pt x="17095" y="2974"/>
                      <a:pt x="17089" y="2983"/>
                    </a:cubicBezTo>
                    <a:cubicBezTo>
                      <a:pt x="17087" y="2986"/>
                      <a:pt x="17091" y="2995"/>
                      <a:pt x="17089" y="2998"/>
                    </a:cubicBezTo>
                    <a:cubicBezTo>
                      <a:pt x="17085" y="3003"/>
                      <a:pt x="17083" y="3008"/>
                      <a:pt x="17079" y="3013"/>
                    </a:cubicBezTo>
                    <a:cubicBezTo>
                      <a:pt x="17065" y="3029"/>
                      <a:pt x="17046" y="3041"/>
                      <a:pt x="17026" y="3058"/>
                    </a:cubicBezTo>
                    <a:cubicBezTo>
                      <a:pt x="16999" y="3083"/>
                      <a:pt x="16977" y="3107"/>
                      <a:pt x="16953" y="3133"/>
                    </a:cubicBezTo>
                    <a:cubicBezTo>
                      <a:pt x="16939" y="3149"/>
                      <a:pt x="16925" y="3161"/>
                      <a:pt x="16912" y="3178"/>
                    </a:cubicBezTo>
                    <a:cubicBezTo>
                      <a:pt x="16826" y="3287"/>
                      <a:pt x="16759" y="3448"/>
                      <a:pt x="16671" y="3718"/>
                    </a:cubicBezTo>
                    <a:cubicBezTo>
                      <a:pt x="16664" y="3741"/>
                      <a:pt x="16647" y="3754"/>
                      <a:pt x="16640" y="3778"/>
                    </a:cubicBezTo>
                    <a:cubicBezTo>
                      <a:pt x="16624" y="3829"/>
                      <a:pt x="16616" y="3882"/>
                      <a:pt x="16598" y="3942"/>
                    </a:cubicBezTo>
                    <a:cubicBezTo>
                      <a:pt x="16597" y="3947"/>
                      <a:pt x="16588" y="3956"/>
                      <a:pt x="16588" y="3957"/>
                    </a:cubicBezTo>
                    <a:cubicBezTo>
                      <a:pt x="16589" y="3963"/>
                      <a:pt x="16596" y="3969"/>
                      <a:pt x="16598" y="3972"/>
                    </a:cubicBezTo>
                    <a:cubicBezTo>
                      <a:pt x="16614" y="3995"/>
                      <a:pt x="16593" y="4061"/>
                      <a:pt x="16557" y="4122"/>
                    </a:cubicBezTo>
                    <a:cubicBezTo>
                      <a:pt x="16547" y="4139"/>
                      <a:pt x="16532" y="4178"/>
                      <a:pt x="16515" y="4227"/>
                    </a:cubicBezTo>
                    <a:cubicBezTo>
                      <a:pt x="16442" y="4499"/>
                      <a:pt x="16363" y="4836"/>
                      <a:pt x="16254" y="5277"/>
                    </a:cubicBezTo>
                    <a:cubicBezTo>
                      <a:pt x="16250" y="5291"/>
                      <a:pt x="16247" y="5307"/>
                      <a:pt x="16244" y="5322"/>
                    </a:cubicBezTo>
                    <a:cubicBezTo>
                      <a:pt x="16241" y="5357"/>
                      <a:pt x="16216" y="5447"/>
                      <a:pt x="16181" y="5561"/>
                    </a:cubicBezTo>
                    <a:cubicBezTo>
                      <a:pt x="16153" y="5669"/>
                      <a:pt x="16131" y="5760"/>
                      <a:pt x="16108" y="5846"/>
                    </a:cubicBezTo>
                    <a:cubicBezTo>
                      <a:pt x="16106" y="5853"/>
                      <a:pt x="16099" y="5869"/>
                      <a:pt x="16097" y="5876"/>
                    </a:cubicBezTo>
                    <a:cubicBezTo>
                      <a:pt x="16097" y="5879"/>
                      <a:pt x="16098" y="5888"/>
                      <a:pt x="16097" y="5891"/>
                    </a:cubicBezTo>
                    <a:cubicBezTo>
                      <a:pt x="16076" y="5973"/>
                      <a:pt x="16051" y="6030"/>
                      <a:pt x="16035" y="6086"/>
                    </a:cubicBezTo>
                    <a:cubicBezTo>
                      <a:pt x="16034" y="6090"/>
                      <a:pt x="16035" y="6099"/>
                      <a:pt x="16035" y="6101"/>
                    </a:cubicBezTo>
                    <a:cubicBezTo>
                      <a:pt x="16032" y="6155"/>
                      <a:pt x="16019" y="6185"/>
                      <a:pt x="16003" y="6191"/>
                    </a:cubicBezTo>
                    <a:cubicBezTo>
                      <a:pt x="16003" y="6194"/>
                      <a:pt x="16004" y="6203"/>
                      <a:pt x="16003" y="6206"/>
                    </a:cubicBezTo>
                    <a:cubicBezTo>
                      <a:pt x="15999" y="6218"/>
                      <a:pt x="15996" y="6228"/>
                      <a:pt x="15993" y="6236"/>
                    </a:cubicBezTo>
                    <a:cubicBezTo>
                      <a:pt x="15989" y="6248"/>
                      <a:pt x="15984" y="6265"/>
                      <a:pt x="15983" y="6266"/>
                    </a:cubicBezTo>
                    <a:cubicBezTo>
                      <a:pt x="15979" y="6267"/>
                      <a:pt x="15966" y="6249"/>
                      <a:pt x="15951" y="6221"/>
                    </a:cubicBezTo>
                    <a:cubicBezTo>
                      <a:pt x="15922" y="6165"/>
                      <a:pt x="15882" y="6057"/>
                      <a:pt x="15826" y="5921"/>
                    </a:cubicBezTo>
                    <a:cubicBezTo>
                      <a:pt x="15798" y="5853"/>
                      <a:pt x="15763" y="5775"/>
                      <a:pt x="15732" y="5696"/>
                    </a:cubicBezTo>
                    <a:cubicBezTo>
                      <a:pt x="15686" y="5578"/>
                      <a:pt x="15647" y="5478"/>
                      <a:pt x="15607" y="5381"/>
                    </a:cubicBezTo>
                    <a:cubicBezTo>
                      <a:pt x="15602" y="5370"/>
                      <a:pt x="15590" y="5362"/>
                      <a:pt x="15586" y="5352"/>
                    </a:cubicBezTo>
                    <a:cubicBezTo>
                      <a:pt x="15581" y="5340"/>
                      <a:pt x="15580" y="5317"/>
                      <a:pt x="15575" y="5307"/>
                    </a:cubicBezTo>
                    <a:cubicBezTo>
                      <a:pt x="15538" y="5218"/>
                      <a:pt x="15504" y="5137"/>
                      <a:pt x="15471" y="5067"/>
                    </a:cubicBezTo>
                    <a:cubicBezTo>
                      <a:pt x="15396" y="4921"/>
                      <a:pt x="15321" y="4778"/>
                      <a:pt x="15252" y="4677"/>
                    </a:cubicBezTo>
                    <a:cubicBezTo>
                      <a:pt x="15200" y="4602"/>
                      <a:pt x="15160" y="4548"/>
                      <a:pt x="15127" y="4497"/>
                    </a:cubicBezTo>
                    <a:cubicBezTo>
                      <a:pt x="15119" y="4489"/>
                      <a:pt x="15113" y="4490"/>
                      <a:pt x="15106" y="4482"/>
                    </a:cubicBezTo>
                    <a:lnTo>
                      <a:pt x="14949" y="4332"/>
                    </a:lnTo>
                    <a:lnTo>
                      <a:pt x="15012" y="4152"/>
                    </a:lnTo>
                    <a:cubicBezTo>
                      <a:pt x="15024" y="4117"/>
                      <a:pt x="15035" y="4080"/>
                      <a:pt x="15043" y="4047"/>
                    </a:cubicBezTo>
                    <a:cubicBezTo>
                      <a:pt x="15046" y="4034"/>
                      <a:pt x="15051" y="4030"/>
                      <a:pt x="15054" y="4017"/>
                    </a:cubicBezTo>
                    <a:cubicBezTo>
                      <a:pt x="15055" y="4010"/>
                      <a:pt x="15052" y="3993"/>
                      <a:pt x="15054" y="3987"/>
                    </a:cubicBezTo>
                    <a:cubicBezTo>
                      <a:pt x="15058" y="3963"/>
                      <a:pt x="15062" y="3949"/>
                      <a:pt x="15064" y="3928"/>
                    </a:cubicBezTo>
                    <a:cubicBezTo>
                      <a:pt x="15066" y="3907"/>
                      <a:pt x="15074" y="3888"/>
                      <a:pt x="15074" y="3868"/>
                    </a:cubicBezTo>
                    <a:cubicBezTo>
                      <a:pt x="15074" y="3861"/>
                      <a:pt x="15074" y="3857"/>
                      <a:pt x="15074" y="3853"/>
                    </a:cubicBezTo>
                    <a:cubicBezTo>
                      <a:pt x="15074" y="3834"/>
                      <a:pt x="15066" y="3811"/>
                      <a:pt x="15064" y="3793"/>
                    </a:cubicBezTo>
                    <a:cubicBezTo>
                      <a:pt x="15062" y="3771"/>
                      <a:pt x="15058" y="3738"/>
                      <a:pt x="15054" y="3718"/>
                    </a:cubicBezTo>
                    <a:cubicBezTo>
                      <a:pt x="15049" y="3698"/>
                      <a:pt x="15050" y="3692"/>
                      <a:pt x="15043" y="3673"/>
                    </a:cubicBezTo>
                    <a:cubicBezTo>
                      <a:pt x="15042" y="3669"/>
                      <a:pt x="15034" y="3660"/>
                      <a:pt x="15033" y="3658"/>
                    </a:cubicBezTo>
                    <a:cubicBezTo>
                      <a:pt x="15026" y="3639"/>
                      <a:pt x="15021" y="3616"/>
                      <a:pt x="15012" y="3598"/>
                    </a:cubicBezTo>
                    <a:cubicBezTo>
                      <a:pt x="15002" y="3577"/>
                      <a:pt x="14993" y="3558"/>
                      <a:pt x="14980" y="3538"/>
                    </a:cubicBezTo>
                    <a:cubicBezTo>
                      <a:pt x="14963" y="3510"/>
                      <a:pt x="14940" y="3490"/>
                      <a:pt x="14918" y="3463"/>
                    </a:cubicBezTo>
                    <a:cubicBezTo>
                      <a:pt x="14896" y="3436"/>
                      <a:pt x="14872" y="3400"/>
                      <a:pt x="14845" y="3373"/>
                    </a:cubicBezTo>
                    <a:cubicBezTo>
                      <a:pt x="14785" y="3313"/>
                      <a:pt x="14737" y="3267"/>
                      <a:pt x="14699" y="3223"/>
                    </a:cubicBezTo>
                    <a:cubicBezTo>
                      <a:pt x="14693" y="3216"/>
                      <a:pt x="14693" y="3213"/>
                      <a:pt x="14688" y="3208"/>
                    </a:cubicBezTo>
                    <a:cubicBezTo>
                      <a:pt x="14678" y="3195"/>
                      <a:pt x="14666" y="3176"/>
                      <a:pt x="14657" y="3163"/>
                    </a:cubicBezTo>
                    <a:cubicBezTo>
                      <a:pt x="14652" y="3156"/>
                      <a:pt x="14651" y="3155"/>
                      <a:pt x="14646" y="3148"/>
                    </a:cubicBezTo>
                    <a:cubicBezTo>
                      <a:pt x="14637" y="3134"/>
                      <a:pt x="14623" y="3117"/>
                      <a:pt x="14615" y="3103"/>
                    </a:cubicBezTo>
                    <a:cubicBezTo>
                      <a:pt x="14611" y="3097"/>
                      <a:pt x="14608" y="3095"/>
                      <a:pt x="14605" y="3088"/>
                    </a:cubicBezTo>
                    <a:cubicBezTo>
                      <a:pt x="14593" y="3067"/>
                      <a:pt x="14584" y="3038"/>
                      <a:pt x="14573" y="3013"/>
                    </a:cubicBezTo>
                    <a:cubicBezTo>
                      <a:pt x="14562" y="2985"/>
                      <a:pt x="14554" y="2958"/>
                      <a:pt x="14542" y="2923"/>
                    </a:cubicBezTo>
                    <a:cubicBezTo>
                      <a:pt x="14530" y="2889"/>
                      <a:pt x="14514" y="2846"/>
                      <a:pt x="14500" y="2803"/>
                    </a:cubicBezTo>
                    <a:cubicBezTo>
                      <a:pt x="14487" y="2760"/>
                      <a:pt x="14474" y="2722"/>
                      <a:pt x="14459" y="2668"/>
                    </a:cubicBezTo>
                    <a:cubicBezTo>
                      <a:pt x="14433" y="2579"/>
                      <a:pt x="14411" y="2492"/>
                      <a:pt x="14386" y="2414"/>
                    </a:cubicBezTo>
                    <a:cubicBezTo>
                      <a:pt x="14378" y="2391"/>
                      <a:pt x="14361" y="2375"/>
                      <a:pt x="14354" y="2354"/>
                    </a:cubicBezTo>
                    <a:cubicBezTo>
                      <a:pt x="14353" y="2349"/>
                      <a:pt x="14355" y="2340"/>
                      <a:pt x="14354" y="2339"/>
                    </a:cubicBezTo>
                    <a:cubicBezTo>
                      <a:pt x="14337" y="2289"/>
                      <a:pt x="14319" y="2249"/>
                      <a:pt x="14302" y="2204"/>
                    </a:cubicBezTo>
                    <a:cubicBezTo>
                      <a:pt x="14290" y="2172"/>
                      <a:pt x="14282" y="2141"/>
                      <a:pt x="14271" y="2114"/>
                    </a:cubicBezTo>
                    <a:cubicBezTo>
                      <a:pt x="14257" y="2078"/>
                      <a:pt x="14243" y="2041"/>
                      <a:pt x="14229" y="2009"/>
                    </a:cubicBezTo>
                    <a:cubicBezTo>
                      <a:pt x="14211" y="1968"/>
                      <a:pt x="14195" y="1926"/>
                      <a:pt x="14177" y="1889"/>
                    </a:cubicBezTo>
                    <a:cubicBezTo>
                      <a:pt x="14083" y="1713"/>
                      <a:pt x="13976" y="1566"/>
                      <a:pt x="13864" y="1454"/>
                    </a:cubicBezTo>
                    <a:cubicBezTo>
                      <a:pt x="13844" y="1436"/>
                      <a:pt x="13821" y="1411"/>
                      <a:pt x="13801" y="1394"/>
                    </a:cubicBezTo>
                    <a:cubicBezTo>
                      <a:pt x="13795" y="1390"/>
                      <a:pt x="13786" y="1399"/>
                      <a:pt x="13780" y="1394"/>
                    </a:cubicBezTo>
                    <a:cubicBezTo>
                      <a:pt x="13756" y="1375"/>
                      <a:pt x="13742" y="1351"/>
                      <a:pt x="13717" y="1334"/>
                    </a:cubicBezTo>
                    <a:cubicBezTo>
                      <a:pt x="13682" y="1310"/>
                      <a:pt x="13651" y="1290"/>
                      <a:pt x="13624" y="1274"/>
                    </a:cubicBezTo>
                    <a:cubicBezTo>
                      <a:pt x="13605" y="1264"/>
                      <a:pt x="13588" y="1252"/>
                      <a:pt x="13571" y="1244"/>
                    </a:cubicBezTo>
                    <a:cubicBezTo>
                      <a:pt x="13557" y="1238"/>
                      <a:pt x="13544" y="1233"/>
                      <a:pt x="13530" y="1229"/>
                    </a:cubicBezTo>
                    <a:cubicBezTo>
                      <a:pt x="13515" y="1225"/>
                      <a:pt x="13494" y="1232"/>
                      <a:pt x="13477" y="1229"/>
                    </a:cubicBezTo>
                    <a:cubicBezTo>
                      <a:pt x="13457" y="1226"/>
                      <a:pt x="13430" y="1216"/>
                      <a:pt x="13404" y="1214"/>
                    </a:cubicBezTo>
                    <a:cubicBezTo>
                      <a:pt x="13369" y="1212"/>
                      <a:pt x="13339" y="1214"/>
                      <a:pt x="13290" y="1214"/>
                    </a:cubicBezTo>
                    <a:cubicBezTo>
                      <a:pt x="13238" y="1214"/>
                      <a:pt x="13190" y="1212"/>
                      <a:pt x="13154" y="1214"/>
                    </a:cubicBezTo>
                    <a:cubicBezTo>
                      <a:pt x="13123" y="1217"/>
                      <a:pt x="13105" y="1225"/>
                      <a:pt x="13081" y="1229"/>
                    </a:cubicBezTo>
                    <a:cubicBezTo>
                      <a:pt x="13078" y="1230"/>
                      <a:pt x="13073" y="1229"/>
                      <a:pt x="13070" y="1229"/>
                    </a:cubicBezTo>
                    <a:cubicBezTo>
                      <a:pt x="13068" y="1230"/>
                      <a:pt x="13061" y="1229"/>
                      <a:pt x="13060" y="1229"/>
                    </a:cubicBezTo>
                    <a:cubicBezTo>
                      <a:pt x="12977" y="1262"/>
                      <a:pt x="12899" y="1313"/>
                      <a:pt x="12820" y="1379"/>
                    </a:cubicBezTo>
                    <a:cubicBezTo>
                      <a:pt x="12797" y="1400"/>
                      <a:pt x="12778" y="1415"/>
                      <a:pt x="12757" y="1439"/>
                    </a:cubicBezTo>
                    <a:cubicBezTo>
                      <a:pt x="12741" y="1457"/>
                      <a:pt x="12720" y="1480"/>
                      <a:pt x="12705" y="1499"/>
                    </a:cubicBezTo>
                    <a:cubicBezTo>
                      <a:pt x="12690" y="1518"/>
                      <a:pt x="12677" y="1539"/>
                      <a:pt x="12663" y="1559"/>
                    </a:cubicBezTo>
                    <a:cubicBezTo>
                      <a:pt x="12647" y="1583"/>
                      <a:pt x="12634" y="1598"/>
                      <a:pt x="12621" y="1619"/>
                    </a:cubicBezTo>
                    <a:cubicBezTo>
                      <a:pt x="12608" y="1642"/>
                      <a:pt x="12592" y="1671"/>
                      <a:pt x="12580" y="1694"/>
                    </a:cubicBezTo>
                    <a:cubicBezTo>
                      <a:pt x="12564" y="1724"/>
                      <a:pt x="12552" y="1752"/>
                      <a:pt x="12538" y="1784"/>
                    </a:cubicBezTo>
                    <a:cubicBezTo>
                      <a:pt x="12536" y="1789"/>
                      <a:pt x="12539" y="1797"/>
                      <a:pt x="12538" y="1799"/>
                    </a:cubicBezTo>
                    <a:cubicBezTo>
                      <a:pt x="12526" y="1827"/>
                      <a:pt x="12507" y="1860"/>
                      <a:pt x="12496" y="1889"/>
                    </a:cubicBezTo>
                    <a:cubicBezTo>
                      <a:pt x="12493" y="1897"/>
                      <a:pt x="12489" y="1896"/>
                      <a:pt x="12486" y="1904"/>
                    </a:cubicBezTo>
                    <a:cubicBezTo>
                      <a:pt x="12476" y="1932"/>
                      <a:pt x="12474" y="1965"/>
                      <a:pt x="12465" y="1994"/>
                    </a:cubicBezTo>
                    <a:cubicBezTo>
                      <a:pt x="12463" y="2000"/>
                      <a:pt x="12456" y="2003"/>
                      <a:pt x="12454" y="2009"/>
                    </a:cubicBezTo>
                    <a:cubicBezTo>
                      <a:pt x="12444" y="2044"/>
                      <a:pt x="12432" y="2077"/>
                      <a:pt x="12423" y="2114"/>
                    </a:cubicBezTo>
                    <a:cubicBezTo>
                      <a:pt x="12415" y="2152"/>
                      <a:pt x="12410" y="2193"/>
                      <a:pt x="12402" y="2234"/>
                    </a:cubicBezTo>
                    <a:cubicBezTo>
                      <a:pt x="12397" y="2262"/>
                      <a:pt x="12396" y="2295"/>
                      <a:pt x="12392" y="2324"/>
                    </a:cubicBezTo>
                    <a:cubicBezTo>
                      <a:pt x="12391" y="2330"/>
                      <a:pt x="12393" y="2332"/>
                      <a:pt x="12392" y="2339"/>
                    </a:cubicBezTo>
                    <a:cubicBezTo>
                      <a:pt x="12386" y="2385"/>
                      <a:pt x="12374" y="2428"/>
                      <a:pt x="12371" y="2474"/>
                    </a:cubicBezTo>
                    <a:cubicBezTo>
                      <a:pt x="12370" y="2488"/>
                      <a:pt x="12372" y="2505"/>
                      <a:pt x="12371" y="2519"/>
                    </a:cubicBezTo>
                    <a:cubicBezTo>
                      <a:pt x="12368" y="2567"/>
                      <a:pt x="12371" y="2620"/>
                      <a:pt x="12371" y="2668"/>
                    </a:cubicBezTo>
                    <a:cubicBezTo>
                      <a:pt x="12371" y="2898"/>
                      <a:pt x="12354" y="3030"/>
                      <a:pt x="12308" y="3163"/>
                    </a:cubicBezTo>
                    <a:cubicBezTo>
                      <a:pt x="12285" y="3229"/>
                      <a:pt x="12258" y="3304"/>
                      <a:pt x="12214" y="3373"/>
                    </a:cubicBezTo>
                    <a:cubicBezTo>
                      <a:pt x="12171" y="3442"/>
                      <a:pt x="12108" y="3507"/>
                      <a:pt x="12037" y="3598"/>
                    </a:cubicBezTo>
                    <a:cubicBezTo>
                      <a:pt x="12020" y="3620"/>
                      <a:pt x="12002" y="3647"/>
                      <a:pt x="11985" y="3673"/>
                    </a:cubicBezTo>
                    <a:cubicBezTo>
                      <a:pt x="11968" y="3699"/>
                      <a:pt x="11958" y="3736"/>
                      <a:pt x="11943" y="3763"/>
                    </a:cubicBezTo>
                    <a:cubicBezTo>
                      <a:pt x="11913" y="3817"/>
                      <a:pt x="11891" y="3860"/>
                      <a:pt x="11880" y="3898"/>
                    </a:cubicBezTo>
                    <a:cubicBezTo>
                      <a:pt x="11872" y="3925"/>
                      <a:pt x="11864" y="3949"/>
                      <a:pt x="11859" y="3972"/>
                    </a:cubicBezTo>
                    <a:cubicBezTo>
                      <a:pt x="11856" y="3994"/>
                      <a:pt x="11850" y="4009"/>
                      <a:pt x="11849" y="4032"/>
                    </a:cubicBezTo>
                    <a:lnTo>
                      <a:pt x="11870" y="4212"/>
                    </a:lnTo>
                    <a:cubicBezTo>
                      <a:pt x="11875" y="4252"/>
                      <a:pt x="11872" y="4291"/>
                      <a:pt x="11880" y="4347"/>
                    </a:cubicBezTo>
                    <a:cubicBezTo>
                      <a:pt x="11893" y="4432"/>
                      <a:pt x="11906" y="4495"/>
                      <a:pt x="11912" y="4542"/>
                    </a:cubicBezTo>
                    <a:cubicBezTo>
                      <a:pt x="11915" y="4575"/>
                      <a:pt x="11911" y="4611"/>
                      <a:pt x="11912" y="4632"/>
                    </a:cubicBezTo>
                    <a:cubicBezTo>
                      <a:pt x="11912" y="4646"/>
                      <a:pt x="11913" y="4651"/>
                      <a:pt x="11912" y="4662"/>
                    </a:cubicBezTo>
                    <a:cubicBezTo>
                      <a:pt x="11911" y="4665"/>
                      <a:pt x="11912" y="4675"/>
                      <a:pt x="11912" y="4677"/>
                    </a:cubicBezTo>
                    <a:cubicBezTo>
                      <a:pt x="11910" y="4685"/>
                      <a:pt x="11914" y="4685"/>
                      <a:pt x="11912" y="4692"/>
                    </a:cubicBezTo>
                    <a:cubicBezTo>
                      <a:pt x="11909" y="4700"/>
                      <a:pt x="11905" y="4715"/>
                      <a:pt x="11901" y="4722"/>
                    </a:cubicBezTo>
                    <a:cubicBezTo>
                      <a:pt x="11897" y="4730"/>
                      <a:pt x="11886" y="4729"/>
                      <a:pt x="11880" y="4737"/>
                    </a:cubicBezTo>
                    <a:cubicBezTo>
                      <a:pt x="11856" y="4776"/>
                      <a:pt x="11791" y="4830"/>
                      <a:pt x="11734" y="4857"/>
                    </a:cubicBezTo>
                    <a:cubicBezTo>
                      <a:pt x="11710" y="4868"/>
                      <a:pt x="11692" y="4887"/>
                      <a:pt x="11672" y="4902"/>
                    </a:cubicBezTo>
                    <a:cubicBezTo>
                      <a:pt x="11601" y="4975"/>
                      <a:pt x="11551" y="5046"/>
                      <a:pt x="11525" y="5127"/>
                    </a:cubicBezTo>
                    <a:cubicBezTo>
                      <a:pt x="11525" y="5128"/>
                      <a:pt x="11526" y="5140"/>
                      <a:pt x="11525" y="5142"/>
                    </a:cubicBezTo>
                    <a:cubicBezTo>
                      <a:pt x="11523" y="5156"/>
                      <a:pt x="11517" y="5172"/>
                      <a:pt x="11515" y="5187"/>
                    </a:cubicBezTo>
                    <a:cubicBezTo>
                      <a:pt x="11513" y="5205"/>
                      <a:pt x="11515" y="5212"/>
                      <a:pt x="11515" y="5232"/>
                    </a:cubicBezTo>
                    <a:cubicBezTo>
                      <a:pt x="11515" y="5253"/>
                      <a:pt x="11513" y="5272"/>
                      <a:pt x="11515" y="5292"/>
                    </a:cubicBezTo>
                    <a:cubicBezTo>
                      <a:pt x="11517" y="5310"/>
                      <a:pt x="11522" y="5334"/>
                      <a:pt x="11525" y="5352"/>
                    </a:cubicBezTo>
                    <a:cubicBezTo>
                      <a:pt x="11526" y="5355"/>
                      <a:pt x="11525" y="5364"/>
                      <a:pt x="11525" y="5366"/>
                    </a:cubicBezTo>
                    <a:cubicBezTo>
                      <a:pt x="11529" y="5380"/>
                      <a:pt x="11532" y="5384"/>
                      <a:pt x="11536" y="5396"/>
                    </a:cubicBezTo>
                    <a:cubicBezTo>
                      <a:pt x="11537" y="5400"/>
                      <a:pt x="11535" y="5408"/>
                      <a:pt x="11536" y="5411"/>
                    </a:cubicBezTo>
                    <a:cubicBezTo>
                      <a:pt x="11542" y="5427"/>
                      <a:pt x="11550" y="5443"/>
                      <a:pt x="11557" y="5456"/>
                    </a:cubicBezTo>
                    <a:cubicBezTo>
                      <a:pt x="11572" y="5485"/>
                      <a:pt x="11597" y="5511"/>
                      <a:pt x="11619" y="5531"/>
                    </a:cubicBezTo>
                    <a:cubicBezTo>
                      <a:pt x="11642" y="5551"/>
                      <a:pt x="11663" y="5565"/>
                      <a:pt x="11692" y="5576"/>
                    </a:cubicBezTo>
                    <a:cubicBezTo>
                      <a:pt x="11705" y="5581"/>
                      <a:pt x="11714" y="5586"/>
                      <a:pt x="11724" y="5591"/>
                    </a:cubicBezTo>
                    <a:cubicBezTo>
                      <a:pt x="11732" y="5596"/>
                      <a:pt x="11739" y="5599"/>
                      <a:pt x="11745" y="5606"/>
                    </a:cubicBezTo>
                    <a:cubicBezTo>
                      <a:pt x="11749" y="5612"/>
                      <a:pt x="11753" y="5614"/>
                      <a:pt x="11755" y="5621"/>
                    </a:cubicBezTo>
                    <a:cubicBezTo>
                      <a:pt x="11756" y="5625"/>
                      <a:pt x="11755" y="5635"/>
                      <a:pt x="11755" y="5636"/>
                    </a:cubicBezTo>
                    <a:cubicBezTo>
                      <a:pt x="11756" y="5641"/>
                      <a:pt x="11765" y="5646"/>
                      <a:pt x="11766" y="5651"/>
                    </a:cubicBezTo>
                    <a:cubicBezTo>
                      <a:pt x="11766" y="5657"/>
                      <a:pt x="11766" y="5660"/>
                      <a:pt x="11766" y="5666"/>
                    </a:cubicBezTo>
                    <a:cubicBezTo>
                      <a:pt x="11765" y="5671"/>
                      <a:pt x="11766" y="5676"/>
                      <a:pt x="11766" y="5681"/>
                    </a:cubicBezTo>
                    <a:cubicBezTo>
                      <a:pt x="11765" y="5688"/>
                      <a:pt x="11756" y="5689"/>
                      <a:pt x="11755" y="5696"/>
                    </a:cubicBezTo>
                    <a:cubicBezTo>
                      <a:pt x="11753" y="5709"/>
                      <a:pt x="11758" y="5726"/>
                      <a:pt x="11755" y="5741"/>
                    </a:cubicBezTo>
                    <a:cubicBezTo>
                      <a:pt x="11752" y="5754"/>
                      <a:pt x="11747" y="5760"/>
                      <a:pt x="11745" y="5771"/>
                    </a:cubicBezTo>
                    <a:cubicBezTo>
                      <a:pt x="11740" y="5789"/>
                      <a:pt x="11730" y="5809"/>
                      <a:pt x="11724" y="5831"/>
                    </a:cubicBezTo>
                    <a:cubicBezTo>
                      <a:pt x="11721" y="5842"/>
                      <a:pt x="11727" y="5864"/>
                      <a:pt x="11724" y="5876"/>
                    </a:cubicBezTo>
                    <a:cubicBezTo>
                      <a:pt x="11701" y="5960"/>
                      <a:pt x="11670" y="6054"/>
                      <a:pt x="11630" y="6191"/>
                    </a:cubicBezTo>
                    <a:cubicBezTo>
                      <a:pt x="11606" y="6274"/>
                      <a:pt x="11585" y="6346"/>
                      <a:pt x="11567" y="6416"/>
                    </a:cubicBezTo>
                    <a:cubicBezTo>
                      <a:pt x="11563" y="6431"/>
                      <a:pt x="11560" y="6447"/>
                      <a:pt x="11557" y="6461"/>
                    </a:cubicBezTo>
                    <a:cubicBezTo>
                      <a:pt x="11540" y="6527"/>
                      <a:pt x="11521" y="6590"/>
                      <a:pt x="11515" y="6626"/>
                    </a:cubicBezTo>
                    <a:cubicBezTo>
                      <a:pt x="11513" y="6639"/>
                      <a:pt x="11516" y="6647"/>
                      <a:pt x="11515" y="6656"/>
                    </a:cubicBezTo>
                    <a:cubicBezTo>
                      <a:pt x="11514" y="6664"/>
                      <a:pt x="11514" y="6668"/>
                      <a:pt x="11515" y="6671"/>
                    </a:cubicBezTo>
                    <a:cubicBezTo>
                      <a:pt x="11523" y="6689"/>
                      <a:pt x="11509" y="6717"/>
                      <a:pt x="11494" y="6731"/>
                    </a:cubicBezTo>
                    <a:cubicBezTo>
                      <a:pt x="11490" y="6734"/>
                      <a:pt x="11489" y="6736"/>
                      <a:pt x="11484" y="6746"/>
                    </a:cubicBezTo>
                    <a:cubicBezTo>
                      <a:pt x="11478" y="6755"/>
                      <a:pt x="11469" y="6776"/>
                      <a:pt x="11463" y="6790"/>
                    </a:cubicBezTo>
                    <a:cubicBezTo>
                      <a:pt x="11452" y="6816"/>
                      <a:pt x="11442" y="6848"/>
                      <a:pt x="11432" y="6880"/>
                    </a:cubicBezTo>
                    <a:cubicBezTo>
                      <a:pt x="11429" y="6889"/>
                      <a:pt x="11434" y="6887"/>
                      <a:pt x="11432" y="6895"/>
                    </a:cubicBezTo>
                    <a:cubicBezTo>
                      <a:pt x="11424" y="6921"/>
                      <a:pt x="11416" y="6948"/>
                      <a:pt x="11411" y="6970"/>
                    </a:cubicBezTo>
                    <a:cubicBezTo>
                      <a:pt x="11408" y="6983"/>
                      <a:pt x="11402" y="7006"/>
                      <a:pt x="11400" y="7015"/>
                    </a:cubicBezTo>
                    <a:cubicBezTo>
                      <a:pt x="11397" y="7034"/>
                      <a:pt x="11399" y="7051"/>
                      <a:pt x="11400" y="7060"/>
                    </a:cubicBezTo>
                    <a:cubicBezTo>
                      <a:pt x="11401" y="7066"/>
                      <a:pt x="11401" y="7081"/>
                      <a:pt x="11400" y="7090"/>
                    </a:cubicBezTo>
                    <a:cubicBezTo>
                      <a:pt x="11399" y="7099"/>
                      <a:pt x="11392" y="7109"/>
                      <a:pt x="11390" y="7120"/>
                    </a:cubicBezTo>
                    <a:cubicBezTo>
                      <a:pt x="11385" y="7143"/>
                      <a:pt x="11378" y="7172"/>
                      <a:pt x="11369" y="7195"/>
                    </a:cubicBezTo>
                    <a:cubicBezTo>
                      <a:pt x="11363" y="7212"/>
                      <a:pt x="11364" y="7221"/>
                      <a:pt x="11358" y="7240"/>
                    </a:cubicBezTo>
                    <a:cubicBezTo>
                      <a:pt x="11355" y="7251"/>
                      <a:pt x="11350" y="7260"/>
                      <a:pt x="11348" y="7270"/>
                    </a:cubicBezTo>
                    <a:cubicBezTo>
                      <a:pt x="11347" y="7276"/>
                      <a:pt x="11349" y="7294"/>
                      <a:pt x="11348" y="7300"/>
                    </a:cubicBezTo>
                    <a:cubicBezTo>
                      <a:pt x="11340" y="7337"/>
                      <a:pt x="11331" y="7367"/>
                      <a:pt x="11327" y="7405"/>
                    </a:cubicBezTo>
                    <a:cubicBezTo>
                      <a:pt x="11325" y="7463"/>
                      <a:pt x="11324" y="7517"/>
                      <a:pt x="11327" y="7570"/>
                    </a:cubicBezTo>
                    <a:cubicBezTo>
                      <a:pt x="11329" y="7593"/>
                      <a:pt x="11327" y="7622"/>
                      <a:pt x="11327" y="7645"/>
                    </a:cubicBezTo>
                    <a:cubicBezTo>
                      <a:pt x="11329" y="7656"/>
                      <a:pt x="11335" y="7665"/>
                      <a:pt x="11338" y="7675"/>
                    </a:cubicBezTo>
                    <a:cubicBezTo>
                      <a:pt x="11341" y="7689"/>
                      <a:pt x="11344" y="7695"/>
                      <a:pt x="11348" y="7705"/>
                    </a:cubicBezTo>
                    <a:cubicBezTo>
                      <a:pt x="11356" y="7723"/>
                      <a:pt x="11364" y="7736"/>
                      <a:pt x="11369" y="7750"/>
                    </a:cubicBezTo>
                    <a:cubicBezTo>
                      <a:pt x="11372" y="7759"/>
                      <a:pt x="11368" y="7771"/>
                      <a:pt x="11369" y="7780"/>
                    </a:cubicBezTo>
                    <a:cubicBezTo>
                      <a:pt x="11370" y="7791"/>
                      <a:pt x="11370" y="7799"/>
                      <a:pt x="11369" y="7810"/>
                    </a:cubicBezTo>
                    <a:cubicBezTo>
                      <a:pt x="11368" y="7825"/>
                      <a:pt x="11374" y="7849"/>
                      <a:pt x="11369" y="7870"/>
                    </a:cubicBezTo>
                    <a:cubicBezTo>
                      <a:pt x="11362" y="7896"/>
                      <a:pt x="11349" y="7923"/>
                      <a:pt x="11338" y="7960"/>
                    </a:cubicBezTo>
                    <a:cubicBezTo>
                      <a:pt x="11310" y="8049"/>
                      <a:pt x="11288" y="8129"/>
                      <a:pt x="11296" y="8140"/>
                    </a:cubicBezTo>
                    <a:cubicBezTo>
                      <a:pt x="11303" y="8150"/>
                      <a:pt x="11295" y="8182"/>
                      <a:pt x="11275" y="8214"/>
                    </a:cubicBezTo>
                    <a:cubicBezTo>
                      <a:pt x="11264" y="8232"/>
                      <a:pt x="11232" y="8330"/>
                      <a:pt x="11191" y="8454"/>
                    </a:cubicBezTo>
                    <a:cubicBezTo>
                      <a:pt x="11155" y="8564"/>
                      <a:pt x="11110" y="8703"/>
                      <a:pt x="11066" y="8844"/>
                    </a:cubicBezTo>
                    <a:cubicBezTo>
                      <a:pt x="11052" y="8891"/>
                      <a:pt x="11039" y="8932"/>
                      <a:pt x="11024" y="8979"/>
                    </a:cubicBezTo>
                    <a:cubicBezTo>
                      <a:pt x="11015" y="9009"/>
                      <a:pt x="11013" y="9039"/>
                      <a:pt x="11004" y="9069"/>
                    </a:cubicBezTo>
                    <a:cubicBezTo>
                      <a:pt x="10985" y="9132"/>
                      <a:pt x="10958" y="9191"/>
                      <a:pt x="10941" y="9249"/>
                    </a:cubicBezTo>
                    <a:cubicBezTo>
                      <a:pt x="10940" y="9251"/>
                      <a:pt x="10942" y="9261"/>
                      <a:pt x="10941" y="9264"/>
                    </a:cubicBezTo>
                    <a:cubicBezTo>
                      <a:pt x="10926" y="9314"/>
                      <a:pt x="10911" y="9358"/>
                      <a:pt x="10899" y="9399"/>
                    </a:cubicBezTo>
                    <a:cubicBezTo>
                      <a:pt x="10891" y="9427"/>
                      <a:pt x="10884" y="9451"/>
                      <a:pt x="10878" y="9474"/>
                    </a:cubicBezTo>
                    <a:cubicBezTo>
                      <a:pt x="10876" y="9484"/>
                      <a:pt x="10870" y="9509"/>
                      <a:pt x="10868" y="9519"/>
                    </a:cubicBezTo>
                    <a:cubicBezTo>
                      <a:pt x="10858" y="9556"/>
                      <a:pt x="10858" y="9583"/>
                      <a:pt x="10857" y="9593"/>
                    </a:cubicBezTo>
                    <a:cubicBezTo>
                      <a:pt x="10855" y="9628"/>
                      <a:pt x="10842" y="9670"/>
                      <a:pt x="10826" y="9698"/>
                    </a:cubicBezTo>
                    <a:cubicBezTo>
                      <a:pt x="10822" y="9705"/>
                      <a:pt x="10814" y="9720"/>
                      <a:pt x="10805" y="9743"/>
                    </a:cubicBezTo>
                    <a:cubicBezTo>
                      <a:pt x="10795" y="9770"/>
                      <a:pt x="10778" y="9821"/>
                      <a:pt x="10763" y="9863"/>
                    </a:cubicBezTo>
                    <a:cubicBezTo>
                      <a:pt x="10741" y="9931"/>
                      <a:pt x="10716" y="10003"/>
                      <a:pt x="10690" y="10088"/>
                    </a:cubicBezTo>
                    <a:cubicBezTo>
                      <a:pt x="10644" y="10243"/>
                      <a:pt x="10621" y="10325"/>
                      <a:pt x="10596" y="10373"/>
                    </a:cubicBezTo>
                    <a:cubicBezTo>
                      <a:pt x="10590" y="10385"/>
                      <a:pt x="10582" y="10395"/>
                      <a:pt x="10576" y="10403"/>
                    </a:cubicBezTo>
                    <a:cubicBezTo>
                      <a:pt x="10570" y="10411"/>
                      <a:pt x="10561" y="10428"/>
                      <a:pt x="10555" y="10433"/>
                    </a:cubicBezTo>
                    <a:cubicBezTo>
                      <a:pt x="10548" y="10438"/>
                      <a:pt x="10541" y="10430"/>
                      <a:pt x="10534" y="10433"/>
                    </a:cubicBezTo>
                    <a:cubicBezTo>
                      <a:pt x="10526" y="10435"/>
                      <a:pt x="10522" y="10447"/>
                      <a:pt x="10513" y="10448"/>
                    </a:cubicBezTo>
                    <a:cubicBezTo>
                      <a:pt x="10470" y="10454"/>
                      <a:pt x="10420" y="10466"/>
                      <a:pt x="10398" y="10478"/>
                    </a:cubicBezTo>
                    <a:cubicBezTo>
                      <a:pt x="10393" y="10481"/>
                      <a:pt x="10382" y="10476"/>
                      <a:pt x="10367" y="10478"/>
                    </a:cubicBezTo>
                    <a:cubicBezTo>
                      <a:pt x="10349" y="10481"/>
                      <a:pt x="10320" y="10491"/>
                      <a:pt x="10294" y="10493"/>
                    </a:cubicBezTo>
                    <a:cubicBezTo>
                      <a:pt x="10252" y="10495"/>
                      <a:pt x="10208" y="10494"/>
                      <a:pt x="10158" y="10493"/>
                    </a:cubicBezTo>
                    <a:cubicBezTo>
                      <a:pt x="10114" y="10492"/>
                      <a:pt x="10083" y="10491"/>
                      <a:pt x="10054" y="10493"/>
                    </a:cubicBezTo>
                    <a:cubicBezTo>
                      <a:pt x="9996" y="10506"/>
                      <a:pt x="9942" y="10524"/>
                      <a:pt x="9887" y="10553"/>
                    </a:cubicBezTo>
                    <a:cubicBezTo>
                      <a:pt x="9870" y="10564"/>
                      <a:pt x="9844" y="10582"/>
                      <a:pt x="9824" y="10598"/>
                    </a:cubicBezTo>
                    <a:cubicBezTo>
                      <a:pt x="9791" y="10624"/>
                      <a:pt x="9758" y="10648"/>
                      <a:pt x="9709" y="10688"/>
                    </a:cubicBezTo>
                    <a:cubicBezTo>
                      <a:pt x="9673" y="10718"/>
                      <a:pt x="9636" y="10749"/>
                      <a:pt x="9605" y="10778"/>
                    </a:cubicBezTo>
                    <a:cubicBezTo>
                      <a:pt x="9574" y="10807"/>
                      <a:pt x="9556" y="10827"/>
                      <a:pt x="9532" y="10853"/>
                    </a:cubicBezTo>
                    <a:cubicBezTo>
                      <a:pt x="9508" y="10878"/>
                      <a:pt x="9484" y="10908"/>
                      <a:pt x="9469" y="10928"/>
                    </a:cubicBezTo>
                    <a:cubicBezTo>
                      <a:pt x="9455" y="10947"/>
                      <a:pt x="9441" y="10961"/>
                      <a:pt x="9438" y="10973"/>
                    </a:cubicBezTo>
                    <a:cubicBezTo>
                      <a:pt x="9410" y="11079"/>
                      <a:pt x="9377" y="11073"/>
                      <a:pt x="9271" y="10943"/>
                    </a:cubicBezTo>
                    <a:cubicBezTo>
                      <a:pt x="9254" y="10921"/>
                      <a:pt x="9241" y="10900"/>
                      <a:pt x="9229" y="10883"/>
                    </a:cubicBezTo>
                    <a:cubicBezTo>
                      <a:pt x="9223" y="10872"/>
                      <a:pt x="9213" y="10862"/>
                      <a:pt x="9208" y="10853"/>
                    </a:cubicBezTo>
                    <a:cubicBezTo>
                      <a:pt x="9186" y="10804"/>
                      <a:pt x="9169" y="10732"/>
                      <a:pt x="9156" y="10583"/>
                    </a:cubicBezTo>
                    <a:cubicBezTo>
                      <a:pt x="9139" y="10498"/>
                      <a:pt x="9133" y="10419"/>
                      <a:pt x="9135" y="10313"/>
                    </a:cubicBezTo>
                    <a:cubicBezTo>
                      <a:pt x="9135" y="10310"/>
                      <a:pt x="9135" y="10301"/>
                      <a:pt x="9135" y="10298"/>
                    </a:cubicBezTo>
                    <a:cubicBezTo>
                      <a:pt x="9132" y="10251"/>
                      <a:pt x="9127" y="10221"/>
                      <a:pt x="9125" y="10178"/>
                    </a:cubicBezTo>
                    <a:cubicBezTo>
                      <a:pt x="9121" y="10122"/>
                      <a:pt x="9127" y="10060"/>
                      <a:pt x="9125" y="10013"/>
                    </a:cubicBezTo>
                    <a:cubicBezTo>
                      <a:pt x="9121" y="9945"/>
                      <a:pt x="9115" y="9887"/>
                      <a:pt x="9114" y="9848"/>
                    </a:cubicBezTo>
                    <a:cubicBezTo>
                      <a:pt x="9114" y="9818"/>
                      <a:pt x="9112" y="9795"/>
                      <a:pt x="9114" y="9788"/>
                    </a:cubicBezTo>
                    <a:cubicBezTo>
                      <a:pt x="9116" y="9783"/>
                      <a:pt x="9119" y="9778"/>
                      <a:pt x="9125" y="9773"/>
                    </a:cubicBezTo>
                    <a:cubicBezTo>
                      <a:pt x="9130" y="9769"/>
                      <a:pt x="9135" y="9762"/>
                      <a:pt x="9146" y="9758"/>
                    </a:cubicBezTo>
                    <a:cubicBezTo>
                      <a:pt x="9156" y="9755"/>
                      <a:pt x="9171" y="9746"/>
                      <a:pt x="9187" y="9743"/>
                    </a:cubicBezTo>
                    <a:cubicBezTo>
                      <a:pt x="9206" y="9740"/>
                      <a:pt x="9233" y="9745"/>
                      <a:pt x="9260" y="9743"/>
                    </a:cubicBezTo>
                    <a:cubicBezTo>
                      <a:pt x="9299" y="9741"/>
                      <a:pt x="9348" y="9745"/>
                      <a:pt x="9407" y="9743"/>
                    </a:cubicBezTo>
                    <a:cubicBezTo>
                      <a:pt x="9494" y="9741"/>
                      <a:pt x="9599" y="9728"/>
                      <a:pt x="9741" y="9728"/>
                    </a:cubicBezTo>
                    <a:cubicBezTo>
                      <a:pt x="9853" y="9728"/>
                      <a:pt x="9953" y="9730"/>
                      <a:pt x="10033" y="9728"/>
                    </a:cubicBezTo>
                    <a:cubicBezTo>
                      <a:pt x="10110" y="9727"/>
                      <a:pt x="10171" y="9732"/>
                      <a:pt x="10221" y="9728"/>
                    </a:cubicBezTo>
                    <a:cubicBezTo>
                      <a:pt x="10265" y="9725"/>
                      <a:pt x="10298" y="9718"/>
                      <a:pt x="10325" y="9713"/>
                    </a:cubicBezTo>
                    <a:cubicBezTo>
                      <a:pt x="10330" y="9712"/>
                      <a:pt x="10332" y="9714"/>
                      <a:pt x="10336" y="9713"/>
                    </a:cubicBezTo>
                    <a:cubicBezTo>
                      <a:pt x="10341" y="9712"/>
                      <a:pt x="10352" y="9714"/>
                      <a:pt x="10356" y="9713"/>
                    </a:cubicBezTo>
                    <a:cubicBezTo>
                      <a:pt x="10368" y="9711"/>
                      <a:pt x="10370" y="9702"/>
                      <a:pt x="10377" y="9698"/>
                    </a:cubicBezTo>
                    <a:cubicBezTo>
                      <a:pt x="10385" y="9695"/>
                      <a:pt x="10395" y="9687"/>
                      <a:pt x="10398" y="9683"/>
                    </a:cubicBezTo>
                    <a:cubicBezTo>
                      <a:pt x="10403" y="9678"/>
                      <a:pt x="10420" y="9640"/>
                      <a:pt x="10440" y="9579"/>
                    </a:cubicBezTo>
                    <a:cubicBezTo>
                      <a:pt x="10468" y="9492"/>
                      <a:pt x="10508" y="9333"/>
                      <a:pt x="10555" y="9174"/>
                    </a:cubicBezTo>
                    <a:cubicBezTo>
                      <a:pt x="10589" y="9058"/>
                      <a:pt x="10631" y="8933"/>
                      <a:pt x="10670" y="8799"/>
                    </a:cubicBezTo>
                    <a:cubicBezTo>
                      <a:pt x="10700" y="8693"/>
                      <a:pt x="10723" y="8592"/>
                      <a:pt x="10753" y="8484"/>
                    </a:cubicBezTo>
                    <a:cubicBezTo>
                      <a:pt x="10754" y="8482"/>
                      <a:pt x="10763" y="8486"/>
                      <a:pt x="10763" y="8484"/>
                    </a:cubicBezTo>
                    <a:cubicBezTo>
                      <a:pt x="10803" y="8342"/>
                      <a:pt x="10832" y="8210"/>
                      <a:pt x="10868" y="8080"/>
                    </a:cubicBezTo>
                    <a:cubicBezTo>
                      <a:pt x="10869" y="8075"/>
                      <a:pt x="10867" y="8069"/>
                      <a:pt x="10868" y="8065"/>
                    </a:cubicBezTo>
                    <a:cubicBezTo>
                      <a:pt x="10896" y="7962"/>
                      <a:pt x="10929" y="7848"/>
                      <a:pt x="10951" y="7765"/>
                    </a:cubicBezTo>
                    <a:cubicBezTo>
                      <a:pt x="10956" y="7748"/>
                      <a:pt x="10958" y="7735"/>
                      <a:pt x="10962" y="7720"/>
                    </a:cubicBezTo>
                    <a:cubicBezTo>
                      <a:pt x="10969" y="7694"/>
                      <a:pt x="10977" y="7668"/>
                      <a:pt x="10983" y="7645"/>
                    </a:cubicBezTo>
                    <a:cubicBezTo>
                      <a:pt x="10984" y="7639"/>
                      <a:pt x="10992" y="7636"/>
                      <a:pt x="10993" y="7630"/>
                    </a:cubicBezTo>
                    <a:cubicBezTo>
                      <a:pt x="11001" y="7599"/>
                      <a:pt x="11008" y="7563"/>
                      <a:pt x="11014" y="7540"/>
                    </a:cubicBezTo>
                    <a:cubicBezTo>
                      <a:pt x="11029" y="7478"/>
                      <a:pt x="11034" y="7434"/>
                      <a:pt x="11035" y="7420"/>
                    </a:cubicBezTo>
                    <a:cubicBezTo>
                      <a:pt x="11037" y="7385"/>
                      <a:pt x="11057" y="7334"/>
                      <a:pt x="11077" y="7300"/>
                    </a:cubicBezTo>
                    <a:cubicBezTo>
                      <a:pt x="11083" y="7289"/>
                      <a:pt x="11083" y="7281"/>
                      <a:pt x="11087" y="7270"/>
                    </a:cubicBezTo>
                    <a:cubicBezTo>
                      <a:pt x="11088" y="7267"/>
                      <a:pt x="11097" y="7258"/>
                      <a:pt x="11098" y="7255"/>
                    </a:cubicBezTo>
                    <a:cubicBezTo>
                      <a:pt x="11100" y="7244"/>
                      <a:pt x="11098" y="7233"/>
                      <a:pt x="11098" y="7225"/>
                    </a:cubicBezTo>
                    <a:cubicBezTo>
                      <a:pt x="11097" y="7219"/>
                      <a:pt x="11100" y="7214"/>
                      <a:pt x="11098" y="7210"/>
                    </a:cubicBezTo>
                    <a:cubicBezTo>
                      <a:pt x="11093" y="7203"/>
                      <a:pt x="11093" y="7197"/>
                      <a:pt x="11098" y="7180"/>
                    </a:cubicBezTo>
                    <a:cubicBezTo>
                      <a:pt x="11102" y="7163"/>
                      <a:pt x="11106" y="7139"/>
                      <a:pt x="11118" y="7120"/>
                    </a:cubicBezTo>
                    <a:cubicBezTo>
                      <a:pt x="11124" y="7111"/>
                      <a:pt x="11135" y="7100"/>
                      <a:pt x="11139" y="7090"/>
                    </a:cubicBezTo>
                    <a:cubicBezTo>
                      <a:pt x="11144" y="7080"/>
                      <a:pt x="11147" y="7069"/>
                      <a:pt x="11150" y="7060"/>
                    </a:cubicBezTo>
                    <a:cubicBezTo>
                      <a:pt x="11154" y="7043"/>
                      <a:pt x="11154" y="7037"/>
                      <a:pt x="11150" y="7030"/>
                    </a:cubicBezTo>
                    <a:cubicBezTo>
                      <a:pt x="11148" y="7027"/>
                      <a:pt x="11140" y="7021"/>
                      <a:pt x="11139" y="7015"/>
                    </a:cubicBezTo>
                    <a:cubicBezTo>
                      <a:pt x="11139" y="7014"/>
                      <a:pt x="11139" y="7002"/>
                      <a:pt x="11139" y="7000"/>
                    </a:cubicBezTo>
                    <a:cubicBezTo>
                      <a:pt x="11141" y="6990"/>
                      <a:pt x="11145" y="6981"/>
                      <a:pt x="11150" y="6970"/>
                    </a:cubicBezTo>
                    <a:cubicBezTo>
                      <a:pt x="11153" y="6962"/>
                      <a:pt x="11166" y="6949"/>
                      <a:pt x="11171" y="6940"/>
                    </a:cubicBezTo>
                    <a:cubicBezTo>
                      <a:pt x="11175" y="6933"/>
                      <a:pt x="11172" y="6919"/>
                      <a:pt x="11181" y="6895"/>
                    </a:cubicBezTo>
                    <a:cubicBezTo>
                      <a:pt x="11187" y="6878"/>
                      <a:pt x="11205" y="6844"/>
                      <a:pt x="11212" y="6820"/>
                    </a:cubicBezTo>
                    <a:cubicBezTo>
                      <a:pt x="11215" y="6813"/>
                      <a:pt x="11211" y="6810"/>
                      <a:pt x="11212" y="6805"/>
                    </a:cubicBezTo>
                    <a:cubicBezTo>
                      <a:pt x="11230" y="6726"/>
                      <a:pt x="11237" y="6676"/>
                      <a:pt x="11233" y="6671"/>
                    </a:cubicBezTo>
                    <a:cubicBezTo>
                      <a:pt x="11219" y="6651"/>
                      <a:pt x="11251" y="6577"/>
                      <a:pt x="11296" y="6506"/>
                    </a:cubicBezTo>
                    <a:cubicBezTo>
                      <a:pt x="11302" y="6496"/>
                      <a:pt x="11301" y="6486"/>
                      <a:pt x="11306" y="6476"/>
                    </a:cubicBezTo>
                    <a:cubicBezTo>
                      <a:pt x="11321" y="6422"/>
                      <a:pt x="11338" y="6380"/>
                      <a:pt x="11348" y="6341"/>
                    </a:cubicBezTo>
                    <a:cubicBezTo>
                      <a:pt x="11330" y="6316"/>
                      <a:pt x="11339" y="6243"/>
                      <a:pt x="11369" y="6191"/>
                    </a:cubicBezTo>
                    <a:cubicBezTo>
                      <a:pt x="11377" y="6177"/>
                      <a:pt x="11385" y="6159"/>
                      <a:pt x="11390" y="6146"/>
                    </a:cubicBezTo>
                    <a:cubicBezTo>
                      <a:pt x="11390" y="6134"/>
                      <a:pt x="11390" y="6126"/>
                      <a:pt x="11390" y="6116"/>
                    </a:cubicBezTo>
                    <a:cubicBezTo>
                      <a:pt x="11389" y="6106"/>
                      <a:pt x="11381" y="6095"/>
                      <a:pt x="11379" y="6086"/>
                    </a:cubicBezTo>
                    <a:cubicBezTo>
                      <a:pt x="11376" y="6068"/>
                      <a:pt x="11377" y="6061"/>
                      <a:pt x="11369" y="6041"/>
                    </a:cubicBezTo>
                    <a:cubicBezTo>
                      <a:pt x="11363" y="6025"/>
                      <a:pt x="11346" y="6009"/>
                      <a:pt x="11338" y="5996"/>
                    </a:cubicBezTo>
                    <a:cubicBezTo>
                      <a:pt x="11335" y="5992"/>
                      <a:pt x="11338" y="5981"/>
                      <a:pt x="11338" y="5981"/>
                    </a:cubicBezTo>
                    <a:cubicBezTo>
                      <a:pt x="11330" y="5969"/>
                      <a:pt x="11325" y="5959"/>
                      <a:pt x="11317" y="5951"/>
                    </a:cubicBezTo>
                    <a:cubicBezTo>
                      <a:pt x="11184" y="5891"/>
                      <a:pt x="10718" y="5892"/>
                      <a:pt x="9052" y="5906"/>
                    </a:cubicBezTo>
                    <a:lnTo>
                      <a:pt x="6891" y="5921"/>
                    </a:lnTo>
                    <a:cubicBezTo>
                      <a:pt x="6885" y="5923"/>
                      <a:pt x="6873" y="5919"/>
                      <a:pt x="6870" y="5921"/>
                    </a:cubicBezTo>
                    <a:cubicBezTo>
                      <a:pt x="6858" y="5930"/>
                      <a:pt x="6851" y="5946"/>
                      <a:pt x="6839" y="5966"/>
                    </a:cubicBezTo>
                    <a:cubicBezTo>
                      <a:pt x="6833" y="5976"/>
                      <a:pt x="6824" y="5997"/>
                      <a:pt x="6818" y="6011"/>
                    </a:cubicBezTo>
                    <a:cubicBezTo>
                      <a:pt x="6811" y="6026"/>
                      <a:pt x="6805" y="6036"/>
                      <a:pt x="6797" y="6056"/>
                    </a:cubicBezTo>
                    <a:cubicBezTo>
                      <a:pt x="6785" y="6086"/>
                      <a:pt x="6769" y="6133"/>
                      <a:pt x="6755" y="6176"/>
                    </a:cubicBezTo>
                    <a:cubicBezTo>
                      <a:pt x="6737" y="6235"/>
                      <a:pt x="6716" y="6298"/>
                      <a:pt x="6693" y="6386"/>
                    </a:cubicBezTo>
                    <a:cubicBezTo>
                      <a:pt x="6631" y="6613"/>
                      <a:pt x="6581" y="6811"/>
                      <a:pt x="6588" y="6820"/>
                    </a:cubicBezTo>
                    <a:cubicBezTo>
                      <a:pt x="6592" y="6825"/>
                      <a:pt x="6592" y="6836"/>
                      <a:pt x="6588" y="6850"/>
                    </a:cubicBezTo>
                    <a:cubicBezTo>
                      <a:pt x="6584" y="6865"/>
                      <a:pt x="6577" y="6879"/>
                      <a:pt x="6567" y="6895"/>
                    </a:cubicBezTo>
                    <a:cubicBezTo>
                      <a:pt x="6562" y="6904"/>
                      <a:pt x="6559" y="6933"/>
                      <a:pt x="6546" y="6970"/>
                    </a:cubicBezTo>
                    <a:cubicBezTo>
                      <a:pt x="6531" y="7017"/>
                      <a:pt x="6508" y="7085"/>
                      <a:pt x="6484" y="7165"/>
                    </a:cubicBezTo>
                    <a:cubicBezTo>
                      <a:pt x="6450" y="7279"/>
                      <a:pt x="6409" y="7409"/>
                      <a:pt x="6369" y="7555"/>
                    </a:cubicBezTo>
                    <a:cubicBezTo>
                      <a:pt x="6140" y="8387"/>
                      <a:pt x="6168" y="8328"/>
                      <a:pt x="6056" y="8140"/>
                    </a:cubicBezTo>
                    <a:cubicBezTo>
                      <a:pt x="6038" y="8110"/>
                      <a:pt x="6029" y="8088"/>
                      <a:pt x="6014" y="8065"/>
                    </a:cubicBezTo>
                    <a:cubicBezTo>
                      <a:pt x="6003" y="8047"/>
                      <a:pt x="5994" y="8034"/>
                      <a:pt x="5983" y="8020"/>
                    </a:cubicBezTo>
                    <a:cubicBezTo>
                      <a:pt x="5965" y="7998"/>
                      <a:pt x="5945" y="7975"/>
                      <a:pt x="5920" y="7960"/>
                    </a:cubicBezTo>
                    <a:cubicBezTo>
                      <a:pt x="5904" y="7949"/>
                      <a:pt x="5880" y="7953"/>
                      <a:pt x="5858" y="7945"/>
                    </a:cubicBezTo>
                    <a:cubicBezTo>
                      <a:pt x="5853" y="7943"/>
                      <a:pt x="5852" y="7931"/>
                      <a:pt x="5847" y="7930"/>
                    </a:cubicBezTo>
                    <a:cubicBezTo>
                      <a:pt x="5845" y="7929"/>
                      <a:pt x="5839" y="7930"/>
                      <a:pt x="5837" y="7930"/>
                    </a:cubicBezTo>
                    <a:cubicBezTo>
                      <a:pt x="5812" y="7922"/>
                      <a:pt x="5785" y="7920"/>
                      <a:pt x="5753" y="7915"/>
                    </a:cubicBezTo>
                    <a:cubicBezTo>
                      <a:pt x="5557" y="7883"/>
                      <a:pt x="5195" y="7885"/>
                      <a:pt x="4438" y="7885"/>
                    </a:cubicBezTo>
                    <a:lnTo>
                      <a:pt x="4229" y="7885"/>
                    </a:lnTo>
                    <a:cubicBezTo>
                      <a:pt x="3610" y="7903"/>
                      <a:pt x="3041" y="7940"/>
                      <a:pt x="3039" y="7975"/>
                    </a:cubicBezTo>
                    <a:cubicBezTo>
                      <a:pt x="3037" y="8013"/>
                      <a:pt x="3015" y="8076"/>
                      <a:pt x="2987" y="8125"/>
                    </a:cubicBezTo>
                    <a:cubicBezTo>
                      <a:pt x="2969" y="8155"/>
                      <a:pt x="2956" y="8279"/>
                      <a:pt x="2956" y="8454"/>
                    </a:cubicBezTo>
                    <a:cubicBezTo>
                      <a:pt x="2957" y="8480"/>
                      <a:pt x="2955" y="8488"/>
                      <a:pt x="2956" y="8514"/>
                    </a:cubicBezTo>
                    <a:cubicBezTo>
                      <a:pt x="2968" y="8809"/>
                      <a:pt x="2992" y="9177"/>
                      <a:pt x="3018" y="9534"/>
                    </a:cubicBezTo>
                    <a:cubicBezTo>
                      <a:pt x="3031" y="9712"/>
                      <a:pt x="3045" y="9889"/>
                      <a:pt x="3060" y="10058"/>
                    </a:cubicBezTo>
                    <a:cubicBezTo>
                      <a:pt x="3075" y="10228"/>
                      <a:pt x="3087" y="10379"/>
                      <a:pt x="3102" y="10523"/>
                    </a:cubicBezTo>
                    <a:cubicBezTo>
                      <a:pt x="3116" y="10653"/>
                      <a:pt x="3127" y="10777"/>
                      <a:pt x="3133" y="10868"/>
                    </a:cubicBezTo>
                    <a:cubicBezTo>
                      <a:pt x="3136" y="10913"/>
                      <a:pt x="3143" y="10945"/>
                      <a:pt x="3144" y="10973"/>
                    </a:cubicBezTo>
                    <a:cubicBezTo>
                      <a:pt x="3144" y="11000"/>
                      <a:pt x="3136" y="11029"/>
                      <a:pt x="3133" y="11032"/>
                    </a:cubicBezTo>
                    <a:cubicBezTo>
                      <a:pt x="3131" y="11036"/>
                      <a:pt x="3132" y="11029"/>
                      <a:pt x="3123" y="11032"/>
                    </a:cubicBezTo>
                    <a:cubicBezTo>
                      <a:pt x="3111" y="11037"/>
                      <a:pt x="3089" y="11043"/>
                      <a:pt x="3071" y="11047"/>
                    </a:cubicBezTo>
                    <a:cubicBezTo>
                      <a:pt x="3042" y="11054"/>
                      <a:pt x="3013" y="11060"/>
                      <a:pt x="2977" y="11062"/>
                    </a:cubicBezTo>
                    <a:lnTo>
                      <a:pt x="2872" y="11077"/>
                    </a:lnTo>
                    <a:cubicBezTo>
                      <a:pt x="2846" y="11096"/>
                      <a:pt x="2839" y="11121"/>
                      <a:pt x="2830" y="11182"/>
                    </a:cubicBezTo>
                    <a:lnTo>
                      <a:pt x="2820" y="11272"/>
                    </a:lnTo>
                    <a:cubicBezTo>
                      <a:pt x="2819" y="11300"/>
                      <a:pt x="2820" y="11336"/>
                      <a:pt x="2820" y="11362"/>
                    </a:cubicBezTo>
                    <a:cubicBezTo>
                      <a:pt x="2820" y="11388"/>
                      <a:pt x="2819" y="11416"/>
                      <a:pt x="2820" y="11437"/>
                    </a:cubicBezTo>
                    <a:cubicBezTo>
                      <a:pt x="2821" y="11459"/>
                      <a:pt x="2828" y="11468"/>
                      <a:pt x="2830" y="11482"/>
                    </a:cubicBezTo>
                    <a:cubicBezTo>
                      <a:pt x="2833" y="11497"/>
                      <a:pt x="2838" y="11508"/>
                      <a:pt x="2841" y="11512"/>
                    </a:cubicBezTo>
                    <a:cubicBezTo>
                      <a:pt x="2842" y="11514"/>
                      <a:pt x="2842" y="11531"/>
                      <a:pt x="2841" y="11542"/>
                    </a:cubicBezTo>
                    <a:cubicBezTo>
                      <a:pt x="2840" y="11557"/>
                      <a:pt x="2835" y="11572"/>
                      <a:pt x="2830" y="11602"/>
                    </a:cubicBezTo>
                    <a:cubicBezTo>
                      <a:pt x="2826" y="11630"/>
                      <a:pt x="2817" y="11669"/>
                      <a:pt x="2810" y="11707"/>
                    </a:cubicBezTo>
                    <a:cubicBezTo>
                      <a:pt x="2806" y="11728"/>
                      <a:pt x="2803" y="11748"/>
                      <a:pt x="2799" y="11767"/>
                    </a:cubicBezTo>
                    <a:cubicBezTo>
                      <a:pt x="2789" y="11817"/>
                      <a:pt x="2781" y="11871"/>
                      <a:pt x="2768" y="11932"/>
                    </a:cubicBezTo>
                    <a:cubicBezTo>
                      <a:pt x="2763" y="11954"/>
                      <a:pt x="2762" y="11972"/>
                      <a:pt x="2757" y="11992"/>
                    </a:cubicBezTo>
                    <a:cubicBezTo>
                      <a:pt x="2739" y="12074"/>
                      <a:pt x="2717" y="12153"/>
                      <a:pt x="2695" y="12247"/>
                    </a:cubicBezTo>
                    <a:cubicBezTo>
                      <a:pt x="2604" y="12634"/>
                      <a:pt x="2531" y="12971"/>
                      <a:pt x="2538" y="12981"/>
                    </a:cubicBezTo>
                    <a:cubicBezTo>
                      <a:pt x="2545" y="12992"/>
                      <a:pt x="2537" y="13023"/>
                      <a:pt x="2517" y="13056"/>
                    </a:cubicBezTo>
                    <a:cubicBezTo>
                      <a:pt x="2513" y="13064"/>
                      <a:pt x="2497" y="13108"/>
                      <a:pt x="2476" y="13191"/>
                    </a:cubicBezTo>
                    <a:cubicBezTo>
                      <a:pt x="2449" y="13293"/>
                      <a:pt x="2405" y="13475"/>
                      <a:pt x="2361" y="13656"/>
                    </a:cubicBezTo>
                    <a:cubicBezTo>
                      <a:pt x="2324" y="13806"/>
                      <a:pt x="2279" y="13987"/>
                      <a:pt x="2235" y="14165"/>
                    </a:cubicBezTo>
                    <a:cubicBezTo>
                      <a:pt x="2205" y="14290"/>
                      <a:pt x="2184" y="14392"/>
                      <a:pt x="2152" y="14525"/>
                    </a:cubicBezTo>
                    <a:cubicBezTo>
                      <a:pt x="2065" y="14888"/>
                      <a:pt x="1976" y="15248"/>
                      <a:pt x="1912" y="15529"/>
                    </a:cubicBezTo>
                    <a:cubicBezTo>
                      <a:pt x="1848" y="15811"/>
                      <a:pt x="1809" y="16010"/>
                      <a:pt x="1808" y="16039"/>
                    </a:cubicBezTo>
                    <a:cubicBezTo>
                      <a:pt x="1807" y="16056"/>
                      <a:pt x="1802" y="16079"/>
                      <a:pt x="1797" y="16099"/>
                    </a:cubicBezTo>
                    <a:cubicBezTo>
                      <a:pt x="1792" y="16118"/>
                      <a:pt x="1783" y="16130"/>
                      <a:pt x="1776" y="16144"/>
                    </a:cubicBezTo>
                    <a:cubicBezTo>
                      <a:pt x="1747" y="16283"/>
                      <a:pt x="1731" y="16378"/>
                      <a:pt x="1734" y="16384"/>
                    </a:cubicBezTo>
                    <a:cubicBezTo>
                      <a:pt x="1749" y="16404"/>
                      <a:pt x="1730" y="16472"/>
                      <a:pt x="1693" y="16534"/>
                    </a:cubicBezTo>
                    <a:cubicBezTo>
                      <a:pt x="1679" y="16557"/>
                      <a:pt x="1640" y="16700"/>
                      <a:pt x="1588" y="16893"/>
                    </a:cubicBezTo>
                    <a:cubicBezTo>
                      <a:pt x="1510" y="17215"/>
                      <a:pt x="1421" y="17587"/>
                      <a:pt x="1338" y="17943"/>
                    </a:cubicBezTo>
                    <a:cubicBezTo>
                      <a:pt x="1337" y="17945"/>
                      <a:pt x="1338" y="17955"/>
                      <a:pt x="1338" y="17958"/>
                    </a:cubicBezTo>
                    <a:cubicBezTo>
                      <a:pt x="1298" y="18129"/>
                      <a:pt x="1256" y="18292"/>
                      <a:pt x="1223" y="18437"/>
                    </a:cubicBezTo>
                    <a:cubicBezTo>
                      <a:pt x="1198" y="18546"/>
                      <a:pt x="1179" y="18653"/>
                      <a:pt x="1160" y="18737"/>
                    </a:cubicBezTo>
                    <a:cubicBezTo>
                      <a:pt x="1150" y="18786"/>
                      <a:pt x="1137" y="18849"/>
                      <a:pt x="1129" y="18887"/>
                    </a:cubicBezTo>
                    <a:cubicBezTo>
                      <a:pt x="1123" y="18917"/>
                      <a:pt x="1113" y="18939"/>
                      <a:pt x="1108" y="18962"/>
                    </a:cubicBezTo>
                    <a:cubicBezTo>
                      <a:pt x="1108" y="18964"/>
                      <a:pt x="1109" y="18975"/>
                      <a:pt x="1108" y="18977"/>
                    </a:cubicBezTo>
                    <a:cubicBezTo>
                      <a:pt x="1106" y="18988"/>
                      <a:pt x="1099" y="18985"/>
                      <a:pt x="1098" y="18992"/>
                    </a:cubicBezTo>
                    <a:cubicBezTo>
                      <a:pt x="1091" y="19025"/>
                      <a:pt x="1096" y="19050"/>
                      <a:pt x="1098" y="19052"/>
                    </a:cubicBezTo>
                    <a:cubicBezTo>
                      <a:pt x="1100" y="19055"/>
                      <a:pt x="1098" y="19062"/>
                      <a:pt x="1098" y="19067"/>
                    </a:cubicBezTo>
                    <a:cubicBezTo>
                      <a:pt x="1098" y="19073"/>
                      <a:pt x="1090" y="19088"/>
                      <a:pt x="1087" y="19097"/>
                    </a:cubicBezTo>
                    <a:cubicBezTo>
                      <a:pt x="1084" y="19110"/>
                      <a:pt x="1085" y="19113"/>
                      <a:pt x="1077" y="19127"/>
                    </a:cubicBezTo>
                    <a:cubicBezTo>
                      <a:pt x="1072" y="19134"/>
                      <a:pt x="1063" y="19151"/>
                      <a:pt x="1056" y="19172"/>
                    </a:cubicBezTo>
                    <a:cubicBezTo>
                      <a:pt x="1054" y="19177"/>
                      <a:pt x="1058" y="19182"/>
                      <a:pt x="1056" y="19187"/>
                    </a:cubicBezTo>
                    <a:cubicBezTo>
                      <a:pt x="1050" y="19204"/>
                      <a:pt x="1042" y="19224"/>
                      <a:pt x="1035" y="19247"/>
                    </a:cubicBezTo>
                    <a:cubicBezTo>
                      <a:pt x="1034" y="19251"/>
                      <a:pt x="1035" y="19262"/>
                      <a:pt x="1035" y="19262"/>
                    </a:cubicBezTo>
                    <a:cubicBezTo>
                      <a:pt x="1017" y="19353"/>
                      <a:pt x="1005" y="19414"/>
                      <a:pt x="1004" y="19442"/>
                    </a:cubicBezTo>
                    <a:cubicBezTo>
                      <a:pt x="998" y="19551"/>
                      <a:pt x="970" y="19629"/>
                      <a:pt x="920" y="19681"/>
                    </a:cubicBezTo>
                    <a:lnTo>
                      <a:pt x="910" y="19726"/>
                    </a:lnTo>
                    <a:lnTo>
                      <a:pt x="847" y="19726"/>
                    </a:lnTo>
                    <a:cubicBezTo>
                      <a:pt x="771" y="19762"/>
                      <a:pt x="661" y="19786"/>
                      <a:pt x="503" y="19786"/>
                    </a:cubicBezTo>
                    <a:cubicBezTo>
                      <a:pt x="171" y="19786"/>
                      <a:pt x="54" y="19811"/>
                      <a:pt x="12" y="20131"/>
                    </a:cubicBezTo>
                    <a:cubicBezTo>
                      <a:pt x="10" y="20169"/>
                      <a:pt x="13" y="20222"/>
                      <a:pt x="12" y="20266"/>
                    </a:cubicBezTo>
                    <a:cubicBezTo>
                      <a:pt x="12" y="20277"/>
                      <a:pt x="12" y="20284"/>
                      <a:pt x="12" y="20296"/>
                    </a:cubicBezTo>
                    <a:cubicBezTo>
                      <a:pt x="12" y="20300"/>
                      <a:pt x="12" y="20306"/>
                      <a:pt x="12" y="20311"/>
                    </a:cubicBezTo>
                    <a:cubicBezTo>
                      <a:pt x="12" y="20329"/>
                      <a:pt x="2" y="20348"/>
                      <a:pt x="2" y="20371"/>
                    </a:cubicBezTo>
                    <a:cubicBezTo>
                      <a:pt x="0" y="20466"/>
                      <a:pt x="2" y="20576"/>
                      <a:pt x="2" y="20701"/>
                    </a:cubicBezTo>
                    <a:cubicBezTo>
                      <a:pt x="1" y="20948"/>
                      <a:pt x="-1" y="21101"/>
                      <a:pt x="2" y="21210"/>
                    </a:cubicBezTo>
                    <a:cubicBezTo>
                      <a:pt x="15" y="21338"/>
                      <a:pt x="40" y="21401"/>
                      <a:pt x="85" y="21465"/>
                    </a:cubicBezTo>
                    <a:cubicBezTo>
                      <a:pt x="135" y="21536"/>
                      <a:pt x="191" y="21582"/>
                      <a:pt x="1233" y="21600"/>
                    </a:cubicBezTo>
                    <a:lnTo>
                      <a:pt x="8112" y="21600"/>
                    </a:lnTo>
                    <a:cubicBezTo>
                      <a:pt x="10040" y="21600"/>
                      <a:pt x="11446" y="21588"/>
                      <a:pt x="12569" y="21585"/>
                    </a:cubicBezTo>
                    <a:cubicBezTo>
                      <a:pt x="12878" y="21584"/>
                      <a:pt x="13123" y="21586"/>
                      <a:pt x="13383" y="21585"/>
                    </a:cubicBezTo>
                    <a:cubicBezTo>
                      <a:pt x="13391" y="21585"/>
                      <a:pt x="13387" y="21585"/>
                      <a:pt x="13394" y="21585"/>
                    </a:cubicBezTo>
                    <a:cubicBezTo>
                      <a:pt x="14180" y="21582"/>
                      <a:pt x="14805" y="21575"/>
                      <a:pt x="15210" y="21570"/>
                    </a:cubicBezTo>
                    <a:cubicBezTo>
                      <a:pt x="15222" y="21570"/>
                      <a:pt x="15240" y="21570"/>
                      <a:pt x="15252" y="21570"/>
                    </a:cubicBezTo>
                    <a:cubicBezTo>
                      <a:pt x="15848" y="21534"/>
                      <a:pt x="16109" y="21476"/>
                      <a:pt x="16212" y="21360"/>
                    </a:cubicBezTo>
                    <a:cubicBezTo>
                      <a:pt x="16217" y="21331"/>
                      <a:pt x="16220" y="21295"/>
                      <a:pt x="16223" y="21255"/>
                    </a:cubicBezTo>
                    <a:cubicBezTo>
                      <a:pt x="16226" y="21216"/>
                      <a:pt x="16231" y="21173"/>
                      <a:pt x="16233" y="21120"/>
                    </a:cubicBezTo>
                    <a:cubicBezTo>
                      <a:pt x="16236" y="21020"/>
                      <a:pt x="16233" y="20884"/>
                      <a:pt x="16233" y="20731"/>
                    </a:cubicBezTo>
                    <a:cubicBezTo>
                      <a:pt x="16233" y="20714"/>
                      <a:pt x="16233" y="20701"/>
                      <a:pt x="16233" y="20686"/>
                    </a:cubicBezTo>
                    <a:cubicBezTo>
                      <a:pt x="16233" y="20679"/>
                      <a:pt x="16233" y="20678"/>
                      <a:pt x="16233" y="20671"/>
                    </a:cubicBezTo>
                    <a:cubicBezTo>
                      <a:pt x="16233" y="19755"/>
                      <a:pt x="16260" y="19786"/>
                      <a:pt x="15315" y="19786"/>
                    </a:cubicBezTo>
                    <a:cubicBezTo>
                      <a:pt x="14974" y="19786"/>
                      <a:pt x="14750" y="19776"/>
                      <a:pt x="14584" y="19741"/>
                    </a:cubicBezTo>
                    <a:cubicBezTo>
                      <a:pt x="14476" y="19736"/>
                      <a:pt x="14412" y="19726"/>
                      <a:pt x="14375" y="19711"/>
                    </a:cubicBezTo>
                    <a:cubicBezTo>
                      <a:pt x="14363" y="19706"/>
                      <a:pt x="14352" y="19702"/>
                      <a:pt x="14344" y="19696"/>
                    </a:cubicBezTo>
                    <a:cubicBezTo>
                      <a:pt x="14292" y="19658"/>
                      <a:pt x="14224" y="19584"/>
                      <a:pt x="14145" y="19501"/>
                    </a:cubicBezTo>
                    <a:cubicBezTo>
                      <a:pt x="14106" y="19460"/>
                      <a:pt x="14060" y="19412"/>
                      <a:pt x="14020" y="19367"/>
                    </a:cubicBezTo>
                    <a:cubicBezTo>
                      <a:pt x="13981" y="19321"/>
                      <a:pt x="13951" y="19277"/>
                      <a:pt x="13916" y="19232"/>
                    </a:cubicBezTo>
                    <a:lnTo>
                      <a:pt x="13791" y="19082"/>
                    </a:lnTo>
                    <a:lnTo>
                      <a:pt x="13822" y="18722"/>
                    </a:lnTo>
                    <a:cubicBezTo>
                      <a:pt x="13857" y="18323"/>
                      <a:pt x="13874" y="18272"/>
                      <a:pt x="13947" y="18272"/>
                    </a:cubicBezTo>
                    <a:cubicBezTo>
                      <a:pt x="13956" y="18272"/>
                      <a:pt x="13962" y="18275"/>
                      <a:pt x="13968" y="18272"/>
                    </a:cubicBezTo>
                    <a:cubicBezTo>
                      <a:pt x="13972" y="18270"/>
                      <a:pt x="13975" y="18261"/>
                      <a:pt x="13978" y="18257"/>
                    </a:cubicBezTo>
                    <a:cubicBezTo>
                      <a:pt x="13981" y="18254"/>
                      <a:pt x="13987" y="18247"/>
                      <a:pt x="13989" y="18242"/>
                    </a:cubicBezTo>
                    <a:cubicBezTo>
                      <a:pt x="13993" y="18233"/>
                      <a:pt x="13998" y="18229"/>
                      <a:pt x="13999" y="18212"/>
                    </a:cubicBezTo>
                    <a:cubicBezTo>
                      <a:pt x="14001" y="18196"/>
                      <a:pt x="13999" y="18177"/>
                      <a:pt x="13999" y="18152"/>
                    </a:cubicBezTo>
                    <a:cubicBezTo>
                      <a:pt x="13999" y="18083"/>
                      <a:pt x="14000" y="18001"/>
                      <a:pt x="14010" y="17988"/>
                    </a:cubicBezTo>
                    <a:cubicBezTo>
                      <a:pt x="14012" y="17984"/>
                      <a:pt x="14022" y="17998"/>
                      <a:pt x="14031" y="18003"/>
                    </a:cubicBezTo>
                    <a:cubicBezTo>
                      <a:pt x="14039" y="18007"/>
                      <a:pt x="14049" y="18006"/>
                      <a:pt x="14062" y="18018"/>
                    </a:cubicBezTo>
                    <a:cubicBezTo>
                      <a:pt x="14089" y="18040"/>
                      <a:pt x="14130" y="18081"/>
                      <a:pt x="14166" y="18122"/>
                    </a:cubicBezTo>
                    <a:cubicBezTo>
                      <a:pt x="14198" y="18158"/>
                      <a:pt x="14225" y="18187"/>
                      <a:pt x="14250" y="18212"/>
                    </a:cubicBezTo>
                    <a:cubicBezTo>
                      <a:pt x="14265" y="18228"/>
                      <a:pt x="14272" y="18249"/>
                      <a:pt x="14281" y="18257"/>
                    </a:cubicBezTo>
                    <a:cubicBezTo>
                      <a:pt x="14299" y="18251"/>
                      <a:pt x="14324" y="18225"/>
                      <a:pt x="14354" y="18167"/>
                    </a:cubicBezTo>
                    <a:cubicBezTo>
                      <a:pt x="14400" y="18052"/>
                      <a:pt x="14512" y="17757"/>
                      <a:pt x="14646" y="17403"/>
                    </a:cubicBezTo>
                    <a:cubicBezTo>
                      <a:pt x="14808" y="16977"/>
                      <a:pt x="15004" y="16451"/>
                      <a:pt x="15231" y="15844"/>
                    </a:cubicBezTo>
                    <a:lnTo>
                      <a:pt x="15930" y="13970"/>
                    </a:lnTo>
                    <a:cubicBezTo>
                      <a:pt x="16034" y="13677"/>
                      <a:pt x="16104" y="13468"/>
                      <a:pt x="16139" y="13341"/>
                    </a:cubicBezTo>
                    <a:lnTo>
                      <a:pt x="16150" y="13161"/>
                    </a:lnTo>
                    <a:lnTo>
                      <a:pt x="16160" y="12966"/>
                    </a:lnTo>
                    <a:cubicBezTo>
                      <a:pt x="16128" y="12806"/>
                      <a:pt x="16055" y="12521"/>
                      <a:pt x="15972" y="12172"/>
                    </a:cubicBezTo>
                    <a:lnTo>
                      <a:pt x="15722" y="11167"/>
                    </a:lnTo>
                    <a:cubicBezTo>
                      <a:pt x="15480" y="10222"/>
                      <a:pt x="15220" y="9214"/>
                      <a:pt x="15148" y="8934"/>
                    </a:cubicBezTo>
                    <a:cubicBezTo>
                      <a:pt x="15120" y="8827"/>
                      <a:pt x="15103" y="8745"/>
                      <a:pt x="15085" y="8664"/>
                    </a:cubicBezTo>
                    <a:cubicBezTo>
                      <a:pt x="15066" y="8583"/>
                      <a:pt x="15045" y="8509"/>
                      <a:pt x="15033" y="8439"/>
                    </a:cubicBezTo>
                    <a:cubicBezTo>
                      <a:pt x="15009" y="8299"/>
                      <a:pt x="14995" y="8164"/>
                      <a:pt x="14980" y="7975"/>
                    </a:cubicBezTo>
                    <a:cubicBezTo>
                      <a:pt x="14975" y="7907"/>
                      <a:pt x="14974" y="7854"/>
                      <a:pt x="14970" y="7795"/>
                    </a:cubicBezTo>
                    <a:cubicBezTo>
                      <a:pt x="14968" y="7769"/>
                      <a:pt x="14971" y="7742"/>
                      <a:pt x="14970" y="7720"/>
                    </a:cubicBezTo>
                    <a:cubicBezTo>
                      <a:pt x="14963" y="7596"/>
                      <a:pt x="14956" y="7504"/>
                      <a:pt x="14960" y="7495"/>
                    </a:cubicBezTo>
                    <a:cubicBezTo>
                      <a:pt x="14966" y="7480"/>
                      <a:pt x="15007" y="7477"/>
                      <a:pt x="15054" y="7480"/>
                    </a:cubicBezTo>
                    <a:cubicBezTo>
                      <a:pt x="15065" y="7481"/>
                      <a:pt x="15081" y="7468"/>
                      <a:pt x="15095" y="7465"/>
                    </a:cubicBezTo>
                    <a:cubicBezTo>
                      <a:pt x="15124" y="7460"/>
                      <a:pt x="15161" y="7449"/>
                      <a:pt x="15189" y="7435"/>
                    </a:cubicBezTo>
                    <a:cubicBezTo>
                      <a:pt x="15203" y="7428"/>
                      <a:pt x="15209" y="7428"/>
                      <a:pt x="15221" y="7420"/>
                    </a:cubicBezTo>
                    <a:lnTo>
                      <a:pt x="15304" y="7360"/>
                    </a:lnTo>
                    <a:lnTo>
                      <a:pt x="15607" y="7720"/>
                    </a:lnTo>
                    <a:cubicBezTo>
                      <a:pt x="15695" y="7826"/>
                      <a:pt x="15766" y="7910"/>
                      <a:pt x="15826" y="7975"/>
                    </a:cubicBezTo>
                    <a:cubicBezTo>
                      <a:pt x="15886" y="8040"/>
                      <a:pt x="15931" y="8078"/>
                      <a:pt x="15972" y="8110"/>
                    </a:cubicBezTo>
                    <a:cubicBezTo>
                      <a:pt x="15993" y="8125"/>
                      <a:pt x="16017" y="8146"/>
                      <a:pt x="16035" y="8155"/>
                    </a:cubicBezTo>
                    <a:cubicBezTo>
                      <a:pt x="16051" y="8161"/>
                      <a:pt x="16072" y="8168"/>
                      <a:pt x="16087" y="8170"/>
                    </a:cubicBezTo>
                    <a:cubicBezTo>
                      <a:pt x="16102" y="8171"/>
                      <a:pt x="16114" y="8172"/>
                      <a:pt x="16129" y="8170"/>
                    </a:cubicBezTo>
                    <a:cubicBezTo>
                      <a:pt x="16145" y="8167"/>
                      <a:pt x="16164" y="8162"/>
                      <a:pt x="16181" y="8155"/>
                    </a:cubicBezTo>
                    <a:cubicBezTo>
                      <a:pt x="16203" y="8145"/>
                      <a:pt x="16225" y="8138"/>
                      <a:pt x="16244" y="8125"/>
                    </a:cubicBezTo>
                    <a:cubicBezTo>
                      <a:pt x="16246" y="8123"/>
                      <a:pt x="16242" y="8111"/>
                      <a:pt x="16244" y="8110"/>
                    </a:cubicBezTo>
                    <a:cubicBezTo>
                      <a:pt x="16262" y="8095"/>
                      <a:pt x="16281" y="8082"/>
                      <a:pt x="16296" y="8065"/>
                    </a:cubicBezTo>
                    <a:cubicBezTo>
                      <a:pt x="16348" y="7982"/>
                      <a:pt x="16394" y="7863"/>
                      <a:pt x="16442" y="7690"/>
                    </a:cubicBezTo>
                    <a:cubicBezTo>
                      <a:pt x="16451" y="7648"/>
                      <a:pt x="16463" y="7605"/>
                      <a:pt x="16473" y="7555"/>
                    </a:cubicBezTo>
                    <a:cubicBezTo>
                      <a:pt x="16493" y="7460"/>
                      <a:pt x="16513" y="7372"/>
                      <a:pt x="16525" y="7300"/>
                    </a:cubicBezTo>
                    <a:cubicBezTo>
                      <a:pt x="16533" y="7256"/>
                      <a:pt x="16532" y="7206"/>
                      <a:pt x="16536" y="7180"/>
                    </a:cubicBezTo>
                    <a:cubicBezTo>
                      <a:pt x="16539" y="7157"/>
                      <a:pt x="16547" y="7139"/>
                      <a:pt x="16546" y="7135"/>
                    </a:cubicBezTo>
                    <a:cubicBezTo>
                      <a:pt x="16543" y="7119"/>
                      <a:pt x="16550" y="7067"/>
                      <a:pt x="16567" y="7015"/>
                    </a:cubicBezTo>
                    <a:cubicBezTo>
                      <a:pt x="16573" y="6996"/>
                      <a:pt x="16587" y="6961"/>
                      <a:pt x="16598" y="6910"/>
                    </a:cubicBezTo>
                    <a:cubicBezTo>
                      <a:pt x="16610" y="6860"/>
                      <a:pt x="16625" y="6789"/>
                      <a:pt x="16640" y="6716"/>
                    </a:cubicBezTo>
                    <a:cubicBezTo>
                      <a:pt x="16670" y="6574"/>
                      <a:pt x="16700" y="6395"/>
                      <a:pt x="16734" y="6221"/>
                    </a:cubicBezTo>
                    <a:cubicBezTo>
                      <a:pt x="16735" y="6217"/>
                      <a:pt x="16744" y="6225"/>
                      <a:pt x="16745" y="6221"/>
                    </a:cubicBezTo>
                    <a:cubicBezTo>
                      <a:pt x="16759" y="6131"/>
                      <a:pt x="16767" y="6051"/>
                      <a:pt x="16765" y="6041"/>
                    </a:cubicBezTo>
                    <a:cubicBezTo>
                      <a:pt x="16759" y="6011"/>
                      <a:pt x="16779" y="5924"/>
                      <a:pt x="16807" y="5846"/>
                    </a:cubicBezTo>
                    <a:cubicBezTo>
                      <a:pt x="16812" y="5833"/>
                      <a:pt x="16820" y="5800"/>
                      <a:pt x="16828" y="5771"/>
                    </a:cubicBezTo>
                    <a:cubicBezTo>
                      <a:pt x="16851" y="5648"/>
                      <a:pt x="16861" y="5547"/>
                      <a:pt x="16870" y="5486"/>
                    </a:cubicBezTo>
                    <a:cubicBezTo>
                      <a:pt x="16874" y="5456"/>
                      <a:pt x="16882" y="5444"/>
                      <a:pt x="16880" y="5441"/>
                    </a:cubicBezTo>
                    <a:cubicBezTo>
                      <a:pt x="16872" y="5430"/>
                      <a:pt x="16876" y="5392"/>
                      <a:pt x="16891" y="5366"/>
                    </a:cubicBezTo>
                    <a:cubicBezTo>
                      <a:pt x="16905" y="5341"/>
                      <a:pt x="16979" y="5044"/>
                      <a:pt x="17047" y="4707"/>
                    </a:cubicBezTo>
                    <a:lnTo>
                      <a:pt x="17162" y="4092"/>
                    </a:lnTo>
                    <a:lnTo>
                      <a:pt x="17287" y="4092"/>
                    </a:lnTo>
                    <a:cubicBezTo>
                      <a:pt x="17325" y="4089"/>
                      <a:pt x="17357" y="4083"/>
                      <a:pt x="17381" y="4077"/>
                    </a:cubicBezTo>
                    <a:cubicBezTo>
                      <a:pt x="17405" y="4071"/>
                      <a:pt x="17420" y="4058"/>
                      <a:pt x="17433" y="4047"/>
                    </a:cubicBezTo>
                    <a:cubicBezTo>
                      <a:pt x="17440" y="4042"/>
                      <a:pt x="17450" y="4040"/>
                      <a:pt x="17454" y="4032"/>
                    </a:cubicBezTo>
                    <a:cubicBezTo>
                      <a:pt x="17459" y="4025"/>
                      <a:pt x="17462" y="4012"/>
                      <a:pt x="17465" y="4002"/>
                    </a:cubicBezTo>
                    <a:cubicBezTo>
                      <a:pt x="17467" y="3993"/>
                      <a:pt x="17464" y="3984"/>
                      <a:pt x="17465" y="3972"/>
                    </a:cubicBezTo>
                    <a:cubicBezTo>
                      <a:pt x="17466" y="3961"/>
                      <a:pt x="17465" y="3942"/>
                      <a:pt x="17465" y="3928"/>
                    </a:cubicBezTo>
                    <a:cubicBezTo>
                      <a:pt x="17465" y="3916"/>
                      <a:pt x="17473" y="3909"/>
                      <a:pt x="17475" y="3898"/>
                    </a:cubicBezTo>
                    <a:cubicBezTo>
                      <a:pt x="17476" y="3894"/>
                      <a:pt x="17474" y="3886"/>
                      <a:pt x="17475" y="3883"/>
                    </a:cubicBezTo>
                    <a:cubicBezTo>
                      <a:pt x="17477" y="3875"/>
                      <a:pt x="17483" y="3875"/>
                      <a:pt x="17486" y="3868"/>
                    </a:cubicBezTo>
                    <a:cubicBezTo>
                      <a:pt x="17487" y="3864"/>
                      <a:pt x="17484" y="3856"/>
                      <a:pt x="17486" y="3853"/>
                    </a:cubicBezTo>
                    <a:cubicBezTo>
                      <a:pt x="17490" y="3842"/>
                      <a:pt x="17501" y="3831"/>
                      <a:pt x="17507" y="3823"/>
                    </a:cubicBezTo>
                    <a:cubicBezTo>
                      <a:pt x="17513" y="3813"/>
                      <a:pt x="17519" y="3814"/>
                      <a:pt x="17527" y="3808"/>
                    </a:cubicBezTo>
                    <a:cubicBezTo>
                      <a:pt x="17536" y="3801"/>
                      <a:pt x="17540" y="3788"/>
                      <a:pt x="17548" y="3778"/>
                    </a:cubicBezTo>
                    <a:cubicBezTo>
                      <a:pt x="17552" y="3772"/>
                      <a:pt x="17558" y="3764"/>
                      <a:pt x="17559" y="3763"/>
                    </a:cubicBezTo>
                    <a:cubicBezTo>
                      <a:pt x="17563" y="3756"/>
                      <a:pt x="17566" y="3754"/>
                      <a:pt x="17569" y="3748"/>
                    </a:cubicBezTo>
                    <a:cubicBezTo>
                      <a:pt x="17577" y="3734"/>
                      <a:pt x="17583" y="3720"/>
                      <a:pt x="17590" y="3703"/>
                    </a:cubicBezTo>
                    <a:cubicBezTo>
                      <a:pt x="17592" y="3697"/>
                      <a:pt x="17598" y="3693"/>
                      <a:pt x="17600" y="3688"/>
                    </a:cubicBezTo>
                    <a:cubicBezTo>
                      <a:pt x="17609" y="3664"/>
                      <a:pt x="17614" y="3640"/>
                      <a:pt x="17621" y="3613"/>
                    </a:cubicBezTo>
                    <a:cubicBezTo>
                      <a:pt x="17622" y="3610"/>
                      <a:pt x="17621" y="3599"/>
                      <a:pt x="17621" y="3598"/>
                    </a:cubicBezTo>
                    <a:cubicBezTo>
                      <a:pt x="17627" y="3574"/>
                      <a:pt x="17628" y="3549"/>
                      <a:pt x="17632" y="3523"/>
                    </a:cubicBezTo>
                    <a:cubicBezTo>
                      <a:pt x="17634" y="3510"/>
                      <a:pt x="17641" y="3506"/>
                      <a:pt x="17642" y="3493"/>
                    </a:cubicBezTo>
                    <a:cubicBezTo>
                      <a:pt x="17645" y="3473"/>
                      <a:pt x="17651" y="3449"/>
                      <a:pt x="17653" y="3433"/>
                    </a:cubicBezTo>
                    <a:cubicBezTo>
                      <a:pt x="17654" y="3419"/>
                      <a:pt x="17652" y="3402"/>
                      <a:pt x="17653" y="3388"/>
                    </a:cubicBezTo>
                    <a:cubicBezTo>
                      <a:pt x="17654" y="3364"/>
                      <a:pt x="17653" y="3337"/>
                      <a:pt x="17653" y="3313"/>
                    </a:cubicBezTo>
                    <a:cubicBezTo>
                      <a:pt x="17646" y="3254"/>
                      <a:pt x="17635" y="3197"/>
                      <a:pt x="17611" y="3163"/>
                    </a:cubicBezTo>
                    <a:cubicBezTo>
                      <a:pt x="17582" y="3121"/>
                      <a:pt x="17579" y="3080"/>
                      <a:pt x="17600" y="3043"/>
                    </a:cubicBezTo>
                    <a:cubicBezTo>
                      <a:pt x="17591" y="3028"/>
                      <a:pt x="17580" y="3010"/>
                      <a:pt x="17569" y="2998"/>
                    </a:cubicBezTo>
                    <a:cubicBezTo>
                      <a:pt x="17556" y="2983"/>
                      <a:pt x="17549" y="2974"/>
                      <a:pt x="17538" y="2968"/>
                    </a:cubicBezTo>
                    <a:cubicBezTo>
                      <a:pt x="17521" y="2959"/>
                      <a:pt x="17506" y="2946"/>
                      <a:pt x="17496" y="2938"/>
                    </a:cubicBezTo>
                    <a:cubicBezTo>
                      <a:pt x="17486" y="2930"/>
                      <a:pt x="17478" y="2930"/>
                      <a:pt x="17475" y="2923"/>
                    </a:cubicBezTo>
                    <a:cubicBezTo>
                      <a:pt x="17474" y="2920"/>
                      <a:pt x="17475" y="2911"/>
                      <a:pt x="17475" y="2908"/>
                    </a:cubicBezTo>
                    <a:cubicBezTo>
                      <a:pt x="17479" y="2903"/>
                      <a:pt x="17486" y="2898"/>
                      <a:pt x="17496" y="2893"/>
                    </a:cubicBezTo>
                    <a:cubicBezTo>
                      <a:pt x="17506" y="2889"/>
                      <a:pt x="17522" y="2881"/>
                      <a:pt x="17538" y="2878"/>
                    </a:cubicBezTo>
                    <a:cubicBezTo>
                      <a:pt x="17554" y="2875"/>
                      <a:pt x="17568" y="2864"/>
                      <a:pt x="17590" y="2863"/>
                    </a:cubicBezTo>
                    <a:cubicBezTo>
                      <a:pt x="17612" y="2862"/>
                      <a:pt x="17646" y="2863"/>
                      <a:pt x="17674" y="2863"/>
                    </a:cubicBezTo>
                    <a:cubicBezTo>
                      <a:pt x="17702" y="2864"/>
                      <a:pt x="17724" y="2876"/>
                      <a:pt x="17757" y="2878"/>
                    </a:cubicBezTo>
                    <a:cubicBezTo>
                      <a:pt x="17825" y="2883"/>
                      <a:pt x="17885" y="2887"/>
                      <a:pt x="17935" y="2893"/>
                    </a:cubicBezTo>
                    <a:cubicBezTo>
                      <a:pt x="17967" y="2897"/>
                      <a:pt x="18000" y="2890"/>
                      <a:pt x="18018" y="2893"/>
                    </a:cubicBezTo>
                    <a:cubicBezTo>
                      <a:pt x="18034" y="2896"/>
                      <a:pt x="18036" y="2906"/>
                      <a:pt x="18039" y="2908"/>
                    </a:cubicBezTo>
                    <a:cubicBezTo>
                      <a:pt x="18049" y="2917"/>
                      <a:pt x="18110" y="2938"/>
                      <a:pt x="18175" y="2953"/>
                    </a:cubicBezTo>
                    <a:cubicBezTo>
                      <a:pt x="18202" y="2960"/>
                      <a:pt x="18238" y="2974"/>
                      <a:pt x="18269" y="2983"/>
                    </a:cubicBezTo>
                    <a:cubicBezTo>
                      <a:pt x="18306" y="2995"/>
                      <a:pt x="18344" y="2998"/>
                      <a:pt x="18383" y="3013"/>
                    </a:cubicBezTo>
                    <a:cubicBezTo>
                      <a:pt x="18441" y="3035"/>
                      <a:pt x="18497" y="3063"/>
                      <a:pt x="18550" y="3088"/>
                    </a:cubicBezTo>
                    <a:cubicBezTo>
                      <a:pt x="18670" y="3144"/>
                      <a:pt x="18767" y="3201"/>
                      <a:pt x="18790" y="3238"/>
                    </a:cubicBezTo>
                    <a:cubicBezTo>
                      <a:pt x="18804" y="3258"/>
                      <a:pt x="18813" y="3272"/>
                      <a:pt x="18822" y="3283"/>
                    </a:cubicBezTo>
                    <a:cubicBezTo>
                      <a:pt x="18830" y="3294"/>
                      <a:pt x="18836" y="3295"/>
                      <a:pt x="18843" y="3298"/>
                    </a:cubicBezTo>
                    <a:cubicBezTo>
                      <a:pt x="18851" y="3300"/>
                      <a:pt x="18855" y="3301"/>
                      <a:pt x="18863" y="3298"/>
                    </a:cubicBezTo>
                    <a:cubicBezTo>
                      <a:pt x="18872" y="3295"/>
                      <a:pt x="18891" y="3291"/>
                      <a:pt x="18905" y="3283"/>
                    </a:cubicBezTo>
                    <a:cubicBezTo>
                      <a:pt x="18912" y="3279"/>
                      <a:pt x="18910" y="3277"/>
                      <a:pt x="18916" y="3268"/>
                    </a:cubicBezTo>
                    <a:cubicBezTo>
                      <a:pt x="18921" y="3259"/>
                      <a:pt x="18933" y="3251"/>
                      <a:pt x="18937" y="3238"/>
                    </a:cubicBezTo>
                    <a:cubicBezTo>
                      <a:pt x="18940" y="3224"/>
                      <a:pt x="18935" y="3211"/>
                      <a:pt x="18937" y="3193"/>
                    </a:cubicBezTo>
                    <a:cubicBezTo>
                      <a:pt x="18938" y="3175"/>
                      <a:pt x="18947" y="3156"/>
                      <a:pt x="18947" y="3133"/>
                    </a:cubicBezTo>
                    <a:cubicBezTo>
                      <a:pt x="18947" y="3096"/>
                      <a:pt x="18940" y="3029"/>
                      <a:pt x="18937" y="2953"/>
                    </a:cubicBezTo>
                    <a:cubicBezTo>
                      <a:pt x="18933" y="2878"/>
                      <a:pt x="18932" y="2786"/>
                      <a:pt x="18926" y="2683"/>
                    </a:cubicBezTo>
                    <a:cubicBezTo>
                      <a:pt x="18904" y="2274"/>
                      <a:pt x="18861" y="1697"/>
                      <a:pt x="18832" y="1349"/>
                    </a:cubicBezTo>
                    <a:cubicBezTo>
                      <a:pt x="18818" y="1176"/>
                      <a:pt x="18807" y="1061"/>
                      <a:pt x="18801" y="1050"/>
                    </a:cubicBezTo>
                    <a:cubicBezTo>
                      <a:pt x="18797" y="1041"/>
                      <a:pt x="18796" y="1040"/>
                      <a:pt x="18790" y="1035"/>
                    </a:cubicBezTo>
                    <a:cubicBezTo>
                      <a:pt x="18787" y="1031"/>
                      <a:pt x="18780" y="1035"/>
                      <a:pt x="18780" y="1035"/>
                    </a:cubicBezTo>
                    <a:cubicBezTo>
                      <a:pt x="18777" y="1032"/>
                      <a:pt x="18783" y="1022"/>
                      <a:pt x="18780" y="1020"/>
                    </a:cubicBezTo>
                    <a:cubicBezTo>
                      <a:pt x="18771" y="1014"/>
                      <a:pt x="18758" y="1006"/>
                      <a:pt x="18749" y="1005"/>
                    </a:cubicBezTo>
                    <a:cubicBezTo>
                      <a:pt x="18741" y="1003"/>
                      <a:pt x="18735" y="1004"/>
                      <a:pt x="18728" y="1005"/>
                    </a:cubicBezTo>
                    <a:close/>
                    <a:moveTo>
                      <a:pt x="19667" y="1469"/>
                    </a:moveTo>
                    <a:cubicBezTo>
                      <a:pt x="19657" y="1472"/>
                      <a:pt x="19649" y="1479"/>
                      <a:pt x="19636" y="1484"/>
                    </a:cubicBezTo>
                    <a:cubicBezTo>
                      <a:pt x="19634" y="1485"/>
                      <a:pt x="19628" y="1483"/>
                      <a:pt x="19625" y="1484"/>
                    </a:cubicBezTo>
                    <a:cubicBezTo>
                      <a:pt x="19609" y="1491"/>
                      <a:pt x="19593" y="1504"/>
                      <a:pt x="19573" y="1514"/>
                    </a:cubicBezTo>
                    <a:cubicBezTo>
                      <a:pt x="19533" y="1535"/>
                      <a:pt x="19489" y="1551"/>
                      <a:pt x="19427" y="1589"/>
                    </a:cubicBezTo>
                    <a:cubicBezTo>
                      <a:pt x="19401" y="1605"/>
                      <a:pt x="19376" y="1634"/>
                      <a:pt x="19354" y="1649"/>
                    </a:cubicBezTo>
                    <a:cubicBezTo>
                      <a:pt x="19326" y="1669"/>
                      <a:pt x="19301" y="1677"/>
                      <a:pt x="19281" y="1694"/>
                    </a:cubicBezTo>
                    <a:cubicBezTo>
                      <a:pt x="19273" y="1701"/>
                      <a:pt x="19266" y="1703"/>
                      <a:pt x="19260" y="1709"/>
                    </a:cubicBezTo>
                    <a:cubicBezTo>
                      <a:pt x="19256" y="1713"/>
                      <a:pt x="19253" y="1720"/>
                      <a:pt x="19250" y="1724"/>
                    </a:cubicBezTo>
                    <a:cubicBezTo>
                      <a:pt x="19239" y="1735"/>
                      <a:pt x="19236" y="1744"/>
                      <a:pt x="19229" y="1754"/>
                    </a:cubicBezTo>
                    <a:cubicBezTo>
                      <a:pt x="19197" y="1800"/>
                      <a:pt x="19189" y="1846"/>
                      <a:pt x="19218" y="1889"/>
                    </a:cubicBezTo>
                    <a:cubicBezTo>
                      <a:pt x="19249" y="1933"/>
                      <a:pt x="19302" y="1919"/>
                      <a:pt x="19500" y="1799"/>
                    </a:cubicBezTo>
                    <a:cubicBezTo>
                      <a:pt x="19555" y="1766"/>
                      <a:pt x="19600" y="1735"/>
                      <a:pt x="19636" y="1709"/>
                    </a:cubicBezTo>
                    <a:cubicBezTo>
                      <a:pt x="19654" y="1696"/>
                      <a:pt x="19664" y="1691"/>
                      <a:pt x="19678" y="1679"/>
                    </a:cubicBezTo>
                    <a:cubicBezTo>
                      <a:pt x="19705" y="1656"/>
                      <a:pt x="19729" y="1624"/>
                      <a:pt x="19740" y="1604"/>
                    </a:cubicBezTo>
                    <a:cubicBezTo>
                      <a:pt x="19752" y="1584"/>
                      <a:pt x="19751" y="1564"/>
                      <a:pt x="19751" y="1544"/>
                    </a:cubicBezTo>
                    <a:cubicBezTo>
                      <a:pt x="19750" y="1534"/>
                      <a:pt x="19754" y="1525"/>
                      <a:pt x="19751" y="1514"/>
                    </a:cubicBezTo>
                    <a:cubicBezTo>
                      <a:pt x="19748" y="1505"/>
                      <a:pt x="19743" y="1506"/>
                      <a:pt x="19740" y="1499"/>
                    </a:cubicBezTo>
                    <a:cubicBezTo>
                      <a:pt x="19732" y="1492"/>
                      <a:pt x="19721" y="1476"/>
                      <a:pt x="19709" y="1469"/>
                    </a:cubicBezTo>
                    <a:cubicBezTo>
                      <a:pt x="19703" y="1466"/>
                      <a:pt x="19697" y="1470"/>
                      <a:pt x="19688" y="1469"/>
                    </a:cubicBezTo>
                    <a:cubicBezTo>
                      <a:pt x="19683" y="1469"/>
                      <a:pt x="19673" y="1469"/>
                      <a:pt x="19667" y="1469"/>
                    </a:cubicBezTo>
                    <a:close/>
                    <a:moveTo>
                      <a:pt x="19271" y="2264"/>
                    </a:moveTo>
                    <a:cubicBezTo>
                      <a:pt x="19261" y="2268"/>
                      <a:pt x="19255" y="2271"/>
                      <a:pt x="19250" y="2279"/>
                    </a:cubicBezTo>
                    <a:cubicBezTo>
                      <a:pt x="19244" y="2287"/>
                      <a:pt x="19242" y="2301"/>
                      <a:pt x="19239" y="2309"/>
                    </a:cubicBezTo>
                    <a:cubicBezTo>
                      <a:pt x="19237" y="2313"/>
                      <a:pt x="19240" y="2319"/>
                      <a:pt x="19239" y="2324"/>
                    </a:cubicBezTo>
                    <a:cubicBezTo>
                      <a:pt x="19239" y="2332"/>
                      <a:pt x="19239" y="2344"/>
                      <a:pt x="19239" y="2354"/>
                    </a:cubicBezTo>
                    <a:cubicBezTo>
                      <a:pt x="19242" y="2368"/>
                      <a:pt x="19240" y="2385"/>
                      <a:pt x="19250" y="2399"/>
                    </a:cubicBezTo>
                    <a:cubicBezTo>
                      <a:pt x="19256" y="2407"/>
                      <a:pt x="19265" y="2408"/>
                      <a:pt x="19271" y="2414"/>
                    </a:cubicBezTo>
                    <a:cubicBezTo>
                      <a:pt x="19273" y="2416"/>
                      <a:pt x="19279" y="2426"/>
                      <a:pt x="19281" y="2429"/>
                    </a:cubicBezTo>
                    <a:cubicBezTo>
                      <a:pt x="19289" y="2436"/>
                      <a:pt x="19296" y="2439"/>
                      <a:pt x="19302" y="2444"/>
                    </a:cubicBezTo>
                    <a:cubicBezTo>
                      <a:pt x="19319" y="2456"/>
                      <a:pt x="19331" y="2462"/>
                      <a:pt x="19354" y="2474"/>
                    </a:cubicBezTo>
                    <a:cubicBezTo>
                      <a:pt x="19359" y="2476"/>
                      <a:pt x="19370" y="2486"/>
                      <a:pt x="19375" y="2489"/>
                    </a:cubicBezTo>
                    <a:cubicBezTo>
                      <a:pt x="19400" y="2500"/>
                      <a:pt x="19428" y="2508"/>
                      <a:pt x="19458" y="2519"/>
                    </a:cubicBezTo>
                    <a:cubicBezTo>
                      <a:pt x="19518" y="2540"/>
                      <a:pt x="19563" y="2552"/>
                      <a:pt x="19605" y="2563"/>
                    </a:cubicBezTo>
                    <a:cubicBezTo>
                      <a:pt x="19647" y="2574"/>
                      <a:pt x="19682" y="2592"/>
                      <a:pt x="19709" y="2593"/>
                    </a:cubicBezTo>
                    <a:cubicBezTo>
                      <a:pt x="19763" y="2596"/>
                      <a:pt x="19793" y="2571"/>
                      <a:pt x="19803" y="2533"/>
                    </a:cubicBezTo>
                    <a:cubicBezTo>
                      <a:pt x="19806" y="2522"/>
                      <a:pt x="19803" y="2514"/>
                      <a:pt x="19803" y="2504"/>
                    </a:cubicBezTo>
                    <a:cubicBezTo>
                      <a:pt x="19803" y="2501"/>
                      <a:pt x="19803" y="2491"/>
                      <a:pt x="19803" y="2489"/>
                    </a:cubicBezTo>
                    <a:cubicBezTo>
                      <a:pt x="19803" y="2484"/>
                      <a:pt x="19804" y="2478"/>
                      <a:pt x="19803" y="2474"/>
                    </a:cubicBezTo>
                    <a:cubicBezTo>
                      <a:pt x="19802" y="2471"/>
                      <a:pt x="19804" y="2461"/>
                      <a:pt x="19803" y="2459"/>
                    </a:cubicBezTo>
                    <a:cubicBezTo>
                      <a:pt x="19800" y="2449"/>
                      <a:pt x="19788" y="2452"/>
                      <a:pt x="19782" y="2444"/>
                    </a:cubicBezTo>
                    <a:cubicBezTo>
                      <a:pt x="19775" y="2434"/>
                      <a:pt x="19772" y="2423"/>
                      <a:pt x="19761" y="2414"/>
                    </a:cubicBezTo>
                    <a:cubicBezTo>
                      <a:pt x="19716" y="2378"/>
                      <a:pt x="19631" y="2344"/>
                      <a:pt x="19511" y="2309"/>
                    </a:cubicBezTo>
                    <a:cubicBezTo>
                      <a:pt x="19465" y="2295"/>
                      <a:pt x="19427" y="2286"/>
                      <a:pt x="19396" y="2279"/>
                    </a:cubicBezTo>
                    <a:cubicBezTo>
                      <a:pt x="19365" y="2271"/>
                      <a:pt x="19343" y="2265"/>
                      <a:pt x="19323" y="2264"/>
                    </a:cubicBezTo>
                    <a:cubicBezTo>
                      <a:pt x="19306" y="2262"/>
                      <a:pt x="19292" y="2261"/>
                      <a:pt x="19281" y="2264"/>
                    </a:cubicBezTo>
                    <a:cubicBezTo>
                      <a:pt x="19277" y="2265"/>
                      <a:pt x="19273" y="2263"/>
                      <a:pt x="19271" y="2264"/>
                    </a:cubicBezTo>
                    <a:close/>
                    <a:moveTo>
                      <a:pt x="6995" y="2683"/>
                    </a:moveTo>
                    <a:cubicBezTo>
                      <a:pt x="6917" y="2683"/>
                      <a:pt x="6865" y="2694"/>
                      <a:pt x="6818" y="2698"/>
                    </a:cubicBezTo>
                    <a:cubicBezTo>
                      <a:pt x="6813" y="2705"/>
                      <a:pt x="6811" y="2706"/>
                      <a:pt x="6807" y="2713"/>
                    </a:cubicBezTo>
                    <a:cubicBezTo>
                      <a:pt x="6790" y="2753"/>
                      <a:pt x="6759" y="2765"/>
                      <a:pt x="6734" y="2743"/>
                    </a:cubicBezTo>
                    <a:cubicBezTo>
                      <a:pt x="6707" y="2719"/>
                      <a:pt x="6649" y="2747"/>
                      <a:pt x="6588" y="2788"/>
                    </a:cubicBezTo>
                    <a:cubicBezTo>
                      <a:pt x="6569" y="2802"/>
                      <a:pt x="6546" y="2815"/>
                      <a:pt x="6526" y="2833"/>
                    </a:cubicBezTo>
                    <a:cubicBezTo>
                      <a:pt x="6463" y="2889"/>
                      <a:pt x="6394" y="2961"/>
                      <a:pt x="6338" y="3043"/>
                    </a:cubicBezTo>
                    <a:cubicBezTo>
                      <a:pt x="6326" y="3060"/>
                      <a:pt x="6315" y="3088"/>
                      <a:pt x="6306" y="3103"/>
                    </a:cubicBezTo>
                    <a:cubicBezTo>
                      <a:pt x="6303" y="3108"/>
                      <a:pt x="6297" y="3117"/>
                      <a:pt x="6296" y="3118"/>
                    </a:cubicBezTo>
                    <a:cubicBezTo>
                      <a:pt x="6279" y="3148"/>
                      <a:pt x="6259" y="3176"/>
                      <a:pt x="6244" y="3208"/>
                    </a:cubicBezTo>
                    <a:cubicBezTo>
                      <a:pt x="6235" y="3226"/>
                      <a:pt x="6232" y="3247"/>
                      <a:pt x="6223" y="3268"/>
                    </a:cubicBezTo>
                    <a:cubicBezTo>
                      <a:pt x="6220" y="3274"/>
                      <a:pt x="6215" y="3278"/>
                      <a:pt x="6212" y="3283"/>
                    </a:cubicBezTo>
                    <a:cubicBezTo>
                      <a:pt x="6196" y="3324"/>
                      <a:pt x="6186" y="3371"/>
                      <a:pt x="6171" y="3418"/>
                    </a:cubicBezTo>
                    <a:cubicBezTo>
                      <a:pt x="6159" y="3455"/>
                      <a:pt x="6148" y="3488"/>
                      <a:pt x="6139" y="3523"/>
                    </a:cubicBezTo>
                    <a:cubicBezTo>
                      <a:pt x="6137" y="3532"/>
                      <a:pt x="6130" y="3548"/>
                      <a:pt x="6129" y="3553"/>
                    </a:cubicBezTo>
                    <a:cubicBezTo>
                      <a:pt x="6120" y="3591"/>
                      <a:pt x="6114" y="3620"/>
                      <a:pt x="6108" y="3658"/>
                    </a:cubicBezTo>
                    <a:cubicBezTo>
                      <a:pt x="6101" y="3702"/>
                      <a:pt x="6102" y="3751"/>
                      <a:pt x="6098" y="3793"/>
                    </a:cubicBezTo>
                    <a:cubicBezTo>
                      <a:pt x="6097" y="3796"/>
                      <a:pt x="6088" y="3804"/>
                      <a:pt x="6087" y="3808"/>
                    </a:cubicBezTo>
                    <a:cubicBezTo>
                      <a:pt x="6083" y="3851"/>
                      <a:pt x="6089" y="3884"/>
                      <a:pt x="6087" y="3928"/>
                    </a:cubicBezTo>
                    <a:cubicBezTo>
                      <a:pt x="6085" y="3999"/>
                      <a:pt x="6076" y="4060"/>
                      <a:pt x="6077" y="4107"/>
                    </a:cubicBezTo>
                    <a:cubicBezTo>
                      <a:pt x="6077" y="4131"/>
                      <a:pt x="6086" y="4147"/>
                      <a:pt x="6087" y="4167"/>
                    </a:cubicBezTo>
                    <a:cubicBezTo>
                      <a:pt x="6089" y="4188"/>
                      <a:pt x="6084" y="4209"/>
                      <a:pt x="6087" y="4227"/>
                    </a:cubicBezTo>
                    <a:cubicBezTo>
                      <a:pt x="6088" y="4232"/>
                      <a:pt x="6087" y="4238"/>
                      <a:pt x="6087" y="4242"/>
                    </a:cubicBezTo>
                    <a:cubicBezTo>
                      <a:pt x="6090" y="4259"/>
                      <a:pt x="6094" y="4274"/>
                      <a:pt x="6098" y="4287"/>
                    </a:cubicBezTo>
                    <a:cubicBezTo>
                      <a:pt x="6103" y="4311"/>
                      <a:pt x="6110" y="4335"/>
                      <a:pt x="6118" y="4362"/>
                    </a:cubicBezTo>
                    <a:cubicBezTo>
                      <a:pt x="6131" y="4401"/>
                      <a:pt x="6151" y="4442"/>
                      <a:pt x="6171" y="4497"/>
                    </a:cubicBezTo>
                    <a:cubicBezTo>
                      <a:pt x="6197" y="4569"/>
                      <a:pt x="6219" y="4623"/>
                      <a:pt x="6233" y="4677"/>
                    </a:cubicBezTo>
                    <a:cubicBezTo>
                      <a:pt x="6248" y="4731"/>
                      <a:pt x="6250" y="4781"/>
                      <a:pt x="6254" y="4827"/>
                    </a:cubicBezTo>
                    <a:cubicBezTo>
                      <a:pt x="6258" y="4872"/>
                      <a:pt x="6260" y="4914"/>
                      <a:pt x="6254" y="4962"/>
                    </a:cubicBezTo>
                    <a:cubicBezTo>
                      <a:pt x="6248" y="5009"/>
                      <a:pt x="6237" y="5067"/>
                      <a:pt x="6223" y="5127"/>
                    </a:cubicBezTo>
                    <a:cubicBezTo>
                      <a:pt x="6217" y="5150"/>
                      <a:pt x="6217" y="5165"/>
                      <a:pt x="6212" y="5187"/>
                    </a:cubicBezTo>
                    <a:cubicBezTo>
                      <a:pt x="6207" y="5256"/>
                      <a:pt x="6200" y="5315"/>
                      <a:pt x="6202" y="5352"/>
                    </a:cubicBezTo>
                    <a:cubicBezTo>
                      <a:pt x="6206" y="5353"/>
                      <a:pt x="6208" y="5351"/>
                      <a:pt x="6212" y="5352"/>
                    </a:cubicBezTo>
                    <a:cubicBezTo>
                      <a:pt x="6216" y="5352"/>
                      <a:pt x="6219" y="5352"/>
                      <a:pt x="6223" y="5352"/>
                    </a:cubicBezTo>
                    <a:cubicBezTo>
                      <a:pt x="6226" y="5351"/>
                      <a:pt x="6229" y="5352"/>
                      <a:pt x="6233" y="5352"/>
                    </a:cubicBezTo>
                    <a:cubicBezTo>
                      <a:pt x="6238" y="5350"/>
                      <a:pt x="6251" y="5352"/>
                      <a:pt x="6254" y="5352"/>
                    </a:cubicBezTo>
                    <a:cubicBezTo>
                      <a:pt x="6269" y="5347"/>
                      <a:pt x="6278" y="5331"/>
                      <a:pt x="6296" y="5322"/>
                    </a:cubicBezTo>
                    <a:cubicBezTo>
                      <a:pt x="6299" y="5320"/>
                      <a:pt x="6305" y="5322"/>
                      <a:pt x="6306" y="5322"/>
                    </a:cubicBezTo>
                    <a:cubicBezTo>
                      <a:pt x="6328" y="5310"/>
                      <a:pt x="6345" y="5294"/>
                      <a:pt x="6369" y="5277"/>
                    </a:cubicBezTo>
                    <a:cubicBezTo>
                      <a:pt x="6372" y="5274"/>
                      <a:pt x="6376" y="5279"/>
                      <a:pt x="6379" y="5277"/>
                    </a:cubicBezTo>
                    <a:cubicBezTo>
                      <a:pt x="6404" y="5258"/>
                      <a:pt x="6436" y="5240"/>
                      <a:pt x="6463" y="5217"/>
                    </a:cubicBezTo>
                    <a:lnTo>
                      <a:pt x="6620" y="5067"/>
                    </a:lnTo>
                    <a:lnTo>
                      <a:pt x="7047" y="5052"/>
                    </a:lnTo>
                    <a:cubicBezTo>
                      <a:pt x="7157" y="5047"/>
                      <a:pt x="7243" y="5042"/>
                      <a:pt x="7308" y="5037"/>
                    </a:cubicBezTo>
                    <a:cubicBezTo>
                      <a:pt x="7333" y="5015"/>
                      <a:pt x="7383" y="5009"/>
                      <a:pt x="7434" y="5022"/>
                    </a:cubicBezTo>
                    <a:cubicBezTo>
                      <a:pt x="7453" y="5018"/>
                      <a:pt x="7472" y="5011"/>
                      <a:pt x="7486" y="5007"/>
                    </a:cubicBezTo>
                    <a:cubicBezTo>
                      <a:pt x="7490" y="5006"/>
                      <a:pt x="7492" y="5008"/>
                      <a:pt x="7496" y="5007"/>
                    </a:cubicBezTo>
                    <a:cubicBezTo>
                      <a:pt x="7510" y="5002"/>
                      <a:pt x="7516" y="4997"/>
                      <a:pt x="7528" y="4992"/>
                    </a:cubicBezTo>
                    <a:cubicBezTo>
                      <a:pt x="7531" y="4991"/>
                      <a:pt x="7537" y="4992"/>
                      <a:pt x="7538" y="4992"/>
                    </a:cubicBezTo>
                    <a:cubicBezTo>
                      <a:pt x="7540" y="4991"/>
                      <a:pt x="7536" y="4978"/>
                      <a:pt x="7538" y="4977"/>
                    </a:cubicBezTo>
                    <a:cubicBezTo>
                      <a:pt x="7552" y="4970"/>
                      <a:pt x="7566" y="4970"/>
                      <a:pt x="7580" y="4962"/>
                    </a:cubicBezTo>
                    <a:cubicBezTo>
                      <a:pt x="7582" y="4960"/>
                      <a:pt x="7590" y="4962"/>
                      <a:pt x="7590" y="4962"/>
                    </a:cubicBezTo>
                    <a:cubicBezTo>
                      <a:pt x="7608" y="4951"/>
                      <a:pt x="7625" y="4929"/>
                      <a:pt x="7642" y="4917"/>
                    </a:cubicBezTo>
                    <a:cubicBezTo>
                      <a:pt x="7676" y="4893"/>
                      <a:pt x="7707" y="4870"/>
                      <a:pt x="7736" y="4842"/>
                    </a:cubicBezTo>
                    <a:cubicBezTo>
                      <a:pt x="7760" y="4820"/>
                      <a:pt x="7778" y="4792"/>
                      <a:pt x="7799" y="4767"/>
                    </a:cubicBezTo>
                    <a:cubicBezTo>
                      <a:pt x="7817" y="4745"/>
                      <a:pt x="7835" y="4731"/>
                      <a:pt x="7851" y="4707"/>
                    </a:cubicBezTo>
                    <a:cubicBezTo>
                      <a:pt x="7866" y="4685"/>
                      <a:pt x="7882" y="4666"/>
                      <a:pt x="7893" y="4647"/>
                    </a:cubicBezTo>
                    <a:cubicBezTo>
                      <a:pt x="7915" y="4609"/>
                      <a:pt x="7928" y="4569"/>
                      <a:pt x="7945" y="4527"/>
                    </a:cubicBezTo>
                    <a:cubicBezTo>
                      <a:pt x="7963" y="4485"/>
                      <a:pt x="7984" y="4438"/>
                      <a:pt x="7997" y="4392"/>
                    </a:cubicBezTo>
                    <a:cubicBezTo>
                      <a:pt x="8011" y="4346"/>
                      <a:pt x="8020" y="4307"/>
                      <a:pt x="8029" y="4257"/>
                    </a:cubicBezTo>
                    <a:cubicBezTo>
                      <a:pt x="8033" y="4233"/>
                      <a:pt x="8036" y="4208"/>
                      <a:pt x="8039" y="4182"/>
                    </a:cubicBezTo>
                    <a:cubicBezTo>
                      <a:pt x="8046" y="4131"/>
                      <a:pt x="8047" y="4072"/>
                      <a:pt x="8050" y="4017"/>
                    </a:cubicBezTo>
                    <a:cubicBezTo>
                      <a:pt x="8051" y="3990"/>
                      <a:pt x="8050" y="3971"/>
                      <a:pt x="8050" y="3942"/>
                    </a:cubicBezTo>
                    <a:cubicBezTo>
                      <a:pt x="8050" y="3909"/>
                      <a:pt x="8052" y="3870"/>
                      <a:pt x="8050" y="3838"/>
                    </a:cubicBezTo>
                    <a:cubicBezTo>
                      <a:pt x="8049" y="3830"/>
                      <a:pt x="8050" y="3830"/>
                      <a:pt x="8050" y="3823"/>
                    </a:cubicBezTo>
                    <a:cubicBezTo>
                      <a:pt x="8047" y="3797"/>
                      <a:pt x="8043" y="3758"/>
                      <a:pt x="8039" y="3733"/>
                    </a:cubicBezTo>
                    <a:cubicBezTo>
                      <a:pt x="8039" y="3729"/>
                      <a:pt x="8040" y="3722"/>
                      <a:pt x="8039" y="3718"/>
                    </a:cubicBezTo>
                    <a:cubicBezTo>
                      <a:pt x="8035" y="3693"/>
                      <a:pt x="8023" y="3666"/>
                      <a:pt x="8018" y="3643"/>
                    </a:cubicBezTo>
                    <a:cubicBezTo>
                      <a:pt x="8016" y="3633"/>
                      <a:pt x="8020" y="3620"/>
                      <a:pt x="8018" y="3613"/>
                    </a:cubicBezTo>
                    <a:cubicBezTo>
                      <a:pt x="8011" y="3582"/>
                      <a:pt x="8006" y="3553"/>
                      <a:pt x="7997" y="3523"/>
                    </a:cubicBezTo>
                    <a:cubicBezTo>
                      <a:pt x="7982" y="3471"/>
                      <a:pt x="7956" y="3422"/>
                      <a:pt x="7935" y="3373"/>
                    </a:cubicBezTo>
                    <a:cubicBezTo>
                      <a:pt x="7924" y="3348"/>
                      <a:pt x="7916" y="3322"/>
                      <a:pt x="7903" y="3298"/>
                    </a:cubicBezTo>
                    <a:cubicBezTo>
                      <a:pt x="7891" y="3274"/>
                      <a:pt x="7875" y="3261"/>
                      <a:pt x="7862" y="3238"/>
                    </a:cubicBezTo>
                    <a:cubicBezTo>
                      <a:pt x="7807" y="3147"/>
                      <a:pt x="7739" y="3059"/>
                      <a:pt x="7663" y="2983"/>
                    </a:cubicBezTo>
                    <a:cubicBezTo>
                      <a:pt x="7625" y="2945"/>
                      <a:pt x="7592" y="2912"/>
                      <a:pt x="7549" y="2878"/>
                    </a:cubicBezTo>
                    <a:cubicBezTo>
                      <a:pt x="7527" y="2861"/>
                      <a:pt x="7498" y="2849"/>
                      <a:pt x="7475" y="2833"/>
                    </a:cubicBezTo>
                    <a:cubicBezTo>
                      <a:pt x="7438" y="2807"/>
                      <a:pt x="7409" y="2790"/>
                      <a:pt x="7382" y="2773"/>
                    </a:cubicBezTo>
                    <a:cubicBezTo>
                      <a:pt x="7338" y="2750"/>
                      <a:pt x="7298" y="2730"/>
                      <a:pt x="7256" y="2713"/>
                    </a:cubicBezTo>
                    <a:cubicBezTo>
                      <a:pt x="7254" y="2713"/>
                      <a:pt x="7258" y="2699"/>
                      <a:pt x="7256" y="2698"/>
                    </a:cubicBezTo>
                    <a:cubicBezTo>
                      <a:pt x="7243" y="2695"/>
                      <a:pt x="7229" y="2700"/>
                      <a:pt x="7215" y="2698"/>
                    </a:cubicBezTo>
                    <a:cubicBezTo>
                      <a:pt x="7198" y="2696"/>
                      <a:pt x="7171" y="2685"/>
                      <a:pt x="7152" y="2683"/>
                    </a:cubicBezTo>
                    <a:cubicBezTo>
                      <a:pt x="7110" y="2681"/>
                      <a:pt x="7060" y="2683"/>
                      <a:pt x="6995" y="2683"/>
                    </a:cubicBezTo>
                    <a:close/>
                    <a:moveTo>
                      <a:pt x="19083" y="2728"/>
                    </a:moveTo>
                    <a:cubicBezTo>
                      <a:pt x="19076" y="2734"/>
                      <a:pt x="19066" y="2735"/>
                      <a:pt x="19062" y="2743"/>
                    </a:cubicBezTo>
                    <a:cubicBezTo>
                      <a:pt x="19057" y="2752"/>
                      <a:pt x="19053" y="2764"/>
                      <a:pt x="19051" y="2773"/>
                    </a:cubicBezTo>
                    <a:cubicBezTo>
                      <a:pt x="19050" y="2787"/>
                      <a:pt x="19050" y="2807"/>
                      <a:pt x="19051" y="2818"/>
                    </a:cubicBezTo>
                    <a:cubicBezTo>
                      <a:pt x="19053" y="2829"/>
                      <a:pt x="19058" y="2835"/>
                      <a:pt x="19062" y="2848"/>
                    </a:cubicBezTo>
                    <a:cubicBezTo>
                      <a:pt x="19063" y="2853"/>
                      <a:pt x="19060" y="2859"/>
                      <a:pt x="19062" y="2863"/>
                    </a:cubicBezTo>
                    <a:cubicBezTo>
                      <a:pt x="19066" y="2875"/>
                      <a:pt x="19077" y="2894"/>
                      <a:pt x="19083" y="2908"/>
                    </a:cubicBezTo>
                    <a:cubicBezTo>
                      <a:pt x="19084" y="2912"/>
                      <a:pt x="19081" y="2919"/>
                      <a:pt x="19083" y="2923"/>
                    </a:cubicBezTo>
                    <a:cubicBezTo>
                      <a:pt x="19084" y="2927"/>
                      <a:pt x="19092" y="2921"/>
                      <a:pt x="19093" y="2923"/>
                    </a:cubicBezTo>
                    <a:cubicBezTo>
                      <a:pt x="19100" y="2939"/>
                      <a:pt x="19106" y="2952"/>
                      <a:pt x="19114" y="2968"/>
                    </a:cubicBezTo>
                    <a:cubicBezTo>
                      <a:pt x="19137" y="3014"/>
                      <a:pt x="19161" y="3073"/>
                      <a:pt x="19198" y="3133"/>
                    </a:cubicBezTo>
                    <a:cubicBezTo>
                      <a:pt x="19223" y="3177"/>
                      <a:pt x="19249" y="3221"/>
                      <a:pt x="19271" y="3253"/>
                    </a:cubicBezTo>
                    <a:cubicBezTo>
                      <a:pt x="19292" y="3285"/>
                      <a:pt x="19306" y="3307"/>
                      <a:pt x="19323" y="3328"/>
                    </a:cubicBezTo>
                    <a:cubicBezTo>
                      <a:pt x="19340" y="3349"/>
                      <a:pt x="19361" y="3363"/>
                      <a:pt x="19375" y="3373"/>
                    </a:cubicBezTo>
                    <a:cubicBezTo>
                      <a:pt x="19382" y="3378"/>
                      <a:pt x="19390" y="3385"/>
                      <a:pt x="19396" y="3388"/>
                    </a:cubicBezTo>
                    <a:cubicBezTo>
                      <a:pt x="19402" y="3390"/>
                      <a:pt x="19401" y="3388"/>
                      <a:pt x="19406" y="3388"/>
                    </a:cubicBezTo>
                    <a:cubicBezTo>
                      <a:pt x="19420" y="3388"/>
                      <a:pt x="19429" y="3378"/>
                      <a:pt x="19438" y="3373"/>
                    </a:cubicBezTo>
                    <a:cubicBezTo>
                      <a:pt x="19442" y="3371"/>
                      <a:pt x="19455" y="3376"/>
                      <a:pt x="19458" y="3373"/>
                    </a:cubicBezTo>
                    <a:cubicBezTo>
                      <a:pt x="19463" y="3368"/>
                      <a:pt x="19466" y="3365"/>
                      <a:pt x="19469" y="3358"/>
                    </a:cubicBezTo>
                    <a:cubicBezTo>
                      <a:pt x="19472" y="3347"/>
                      <a:pt x="19469" y="3337"/>
                      <a:pt x="19469" y="3328"/>
                    </a:cubicBezTo>
                    <a:cubicBezTo>
                      <a:pt x="19469" y="3300"/>
                      <a:pt x="19456" y="3253"/>
                      <a:pt x="19438" y="3208"/>
                    </a:cubicBezTo>
                    <a:cubicBezTo>
                      <a:pt x="19426" y="3178"/>
                      <a:pt x="19415" y="3155"/>
                      <a:pt x="19396" y="3118"/>
                    </a:cubicBezTo>
                    <a:cubicBezTo>
                      <a:pt x="19390" y="3107"/>
                      <a:pt x="19380" y="3098"/>
                      <a:pt x="19375" y="3088"/>
                    </a:cubicBezTo>
                    <a:cubicBezTo>
                      <a:pt x="19353" y="3049"/>
                      <a:pt x="19332" y="3000"/>
                      <a:pt x="19302" y="2953"/>
                    </a:cubicBezTo>
                    <a:cubicBezTo>
                      <a:pt x="19272" y="2905"/>
                      <a:pt x="19241" y="2866"/>
                      <a:pt x="19218" y="2833"/>
                    </a:cubicBezTo>
                    <a:cubicBezTo>
                      <a:pt x="19196" y="2802"/>
                      <a:pt x="19183" y="2777"/>
                      <a:pt x="19166" y="2758"/>
                    </a:cubicBezTo>
                    <a:cubicBezTo>
                      <a:pt x="19142" y="2740"/>
                      <a:pt x="19115" y="2731"/>
                      <a:pt x="19093" y="2728"/>
                    </a:cubicBezTo>
                    <a:cubicBezTo>
                      <a:pt x="19087" y="2728"/>
                      <a:pt x="19089" y="2728"/>
                      <a:pt x="19083" y="2728"/>
                    </a:cubicBezTo>
                    <a:close/>
                    <a:moveTo>
                      <a:pt x="12621" y="7870"/>
                    </a:moveTo>
                    <a:cubicBezTo>
                      <a:pt x="12672" y="7880"/>
                      <a:pt x="12681" y="7953"/>
                      <a:pt x="12642" y="8080"/>
                    </a:cubicBezTo>
                    <a:cubicBezTo>
                      <a:pt x="12629" y="8122"/>
                      <a:pt x="12635" y="8188"/>
                      <a:pt x="12653" y="8229"/>
                    </a:cubicBezTo>
                    <a:cubicBezTo>
                      <a:pt x="12672" y="8273"/>
                      <a:pt x="12669" y="8305"/>
                      <a:pt x="12653" y="8319"/>
                    </a:cubicBezTo>
                    <a:cubicBezTo>
                      <a:pt x="12616" y="8352"/>
                      <a:pt x="12623" y="8788"/>
                      <a:pt x="12663" y="8949"/>
                    </a:cubicBezTo>
                    <a:cubicBezTo>
                      <a:pt x="12700" y="9095"/>
                      <a:pt x="12704" y="9097"/>
                      <a:pt x="12528" y="11167"/>
                    </a:cubicBezTo>
                    <a:cubicBezTo>
                      <a:pt x="12484" y="11676"/>
                      <a:pt x="12399" y="12679"/>
                      <a:pt x="12340" y="13386"/>
                    </a:cubicBezTo>
                    <a:cubicBezTo>
                      <a:pt x="12280" y="14092"/>
                      <a:pt x="12206" y="14988"/>
                      <a:pt x="12173" y="15379"/>
                    </a:cubicBezTo>
                    <a:cubicBezTo>
                      <a:pt x="12117" y="16023"/>
                      <a:pt x="12084" y="16220"/>
                      <a:pt x="12047" y="16129"/>
                    </a:cubicBezTo>
                    <a:cubicBezTo>
                      <a:pt x="12040" y="16111"/>
                      <a:pt x="11990" y="15932"/>
                      <a:pt x="11943" y="15724"/>
                    </a:cubicBezTo>
                    <a:cubicBezTo>
                      <a:pt x="11896" y="15516"/>
                      <a:pt x="11843" y="15317"/>
                      <a:pt x="11828" y="15289"/>
                    </a:cubicBezTo>
                    <a:cubicBezTo>
                      <a:pt x="11813" y="15262"/>
                      <a:pt x="11799" y="15219"/>
                      <a:pt x="11797" y="15185"/>
                    </a:cubicBezTo>
                    <a:cubicBezTo>
                      <a:pt x="11790" y="15066"/>
                      <a:pt x="11489" y="13790"/>
                      <a:pt x="11452" y="13731"/>
                    </a:cubicBezTo>
                    <a:cubicBezTo>
                      <a:pt x="11433" y="13698"/>
                      <a:pt x="11424" y="13666"/>
                      <a:pt x="11432" y="13656"/>
                    </a:cubicBezTo>
                    <a:cubicBezTo>
                      <a:pt x="11447" y="13634"/>
                      <a:pt x="11149" y="12352"/>
                      <a:pt x="11098" y="12217"/>
                    </a:cubicBezTo>
                    <a:cubicBezTo>
                      <a:pt x="11078" y="12166"/>
                      <a:pt x="11068" y="12113"/>
                      <a:pt x="11066" y="12082"/>
                    </a:cubicBezTo>
                    <a:cubicBezTo>
                      <a:pt x="11064" y="12051"/>
                      <a:pt x="11040" y="11923"/>
                      <a:pt x="11014" y="11812"/>
                    </a:cubicBezTo>
                    <a:cubicBezTo>
                      <a:pt x="10976" y="11650"/>
                      <a:pt x="10968" y="11594"/>
                      <a:pt x="10993" y="11527"/>
                    </a:cubicBezTo>
                    <a:cubicBezTo>
                      <a:pt x="11010" y="11481"/>
                      <a:pt x="11029" y="11360"/>
                      <a:pt x="11024" y="11257"/>
                    </a:cubicBezTo>
                    <a:lnTo>
                      <a:pt x="11014" y="11077"/>
                    </a:lnTo>
                    <a:lnTo>
                      <a:pt x="10889" y="11062"/>
                    </a:lnTo>
                    <a:cubicBezTo>
                      <a:pt x="10695" y="11045"/>
                      <a:pt x="10680" y="11028"/>
                      <a:pt x="10774" y="10913"/>
                    </a:cubicBezTo>
                    <a:cubicBezTo>
                      <a:pt x="10819" y="10857"/>
                      <a:pt x="11192" y="10167"/>
                      <a:pt x="11599" y="9384"/>
                    </a:cubicBezTo>
                    <a:cubicBezTo>
                      <a:pt x="12204" y="8217"/>
                      <a:pt x="12353" y="7962"/>
                      <a:pt x="12413" y="7945"/>
                    </a:cubicBezTo>
                    <a:cubicBezTo>
                      <a:pt x="12453" y="7933"/>
                      <a:pt x="12520" y="7903"/>
                      <a:pt x="12559" y="7885"/>
                    </a:cubicBezTo>
                    <a:cubicBezTo>
                      <a:pt x="12585" y="7873"/>
                      <a:pt x="12604" y="7866"/>
                      <a:pt x="12621" y="7870"/>
                    </a:cubicBezTo>
                    <a:close/>
                    <a:moveTo>
                      <a:pt x="19312" y="8080"/>
                    </a:moveTo>
                    <a:cubicBezTo>
                      <a:pt x="19300" y="8084"/>
                      <a:pt x="19292" y="8090"/>
                      <a:pt x="19281" y="8095"/>
                    </a:cubicBezTo>
                    <a:cubicBezTo>
                      <a:pt x="19276" y="8097"/>
                      <a:pt x="19265" y="8107"/>
                      <a:pt x="19260" y="8110"/>
                    </a:cubicBezTo>
                    <a:cubicBezTo>
                      <a:pt x="19249" y="8115"/>
                      <a:pt x="19239" y="8119"/>
                      <a:pt x="19229" y="8125"/>
                    </a:cubicBezTo>
                    <a:cubicBezTo>
                      <a:pt x="19226" y="8126"/>
                      <a:pt x="19221" y="8123"/>
                      <a:pt x="19218" y="8125"/>
                    </a:cubicBezTo>
                    <a:cubicBezTo>
                      <a:pt x="19215" y="8126"/>
                      <a:pt x="19209" y="8139"/>
                      <a:pt x="19208" y="8140"/>
                    </a:cubicBezTo>
                    <a:cubicBezTo>
                      <a:pt x="19200" y="8145"/>
                      <a:pt x="19195" y="8149"/>
                      <a:pt x="19187" y="8155"/>
                    </a:cubicBezTo>
                    <a:cubicBezTo>
                      <a:pt x="19181" y="8159"/>
                      <a:pt x="19171" y="8151"/>
                      <a:pt x="19166" y="8155"/>
                    </a:cubicBezTo>
                    <a:cubicBezTo>
                      <a:pt x="19156" y="8162"/>
                      <a:pt x="19156" y="8176"/>
                      <a:pt x="19145" y="8184"/>
                    </a:cubicBezTo>
                    <a:cubicBezTo>
                      <a:pt x="19141" y="8189"/>
                      <a:pt x="19129" y="8195"/>
                      <a:pt x="19124" y="8199"/>
                    </a:cubicBezTo>
                    <a:cubicBezTo>
                      <a:pt x="19114" y="8209"/>
                      <a:pt x="19103" y="8219"/>
                      <a:pt x="19093" y="8229"/>
                    </a:cubicBezTo>
                    <a:cubicBezTo>
                      <a:pt x="19087" y="8236"/>
                      <a:pt x="19089" y="8238"/>
                      <a:pt x="19083" y="8244"/>
                    </a:cubicBezTo>
                    <a:cubicBezTo>
                      <a:pt x="19075" y="8253"/>
                      <a:pt x="19059" y="8265"/>
                      <a:pt x="19051" y="8274"/>
                    </a:cubicBezTo>
                    <a:cubicBezTo>
                      <a:pt x="19037" y="8291"/>
                      <a:pt x="19023" y="8316"/>
                      <a:pt x="19010" y="8334"/>
                    </a:cubicBezTo>
                    <a:cubicBezTo>
                      <a:pt x="18895" y="8494"/>
                      <a:pt x="18798" y="8705"/>
                      <a:pt x="18822" y="8739"/>
                    </a:cubicBezTo>
                    <a:cubicBezTo>
                      <a:pt x="18831" y="8752"/>
                      <a:pt x="18821" y="8796"/>
                      <a:pt x="18801" y="8829"/>
                    </a:cubicBezTo>
                    <a:cubicBezTo>
                      <a:pt x="18796" y="8837"/>
                      <a:pt x="18786" y="8844"/>
                      <a:pt x="18780" y="8859"/>
                    </a:cubicBezTo>
                    <a:cubicBezTo>
                      <a:pt x="18774" y="8874"/>
                      <a:pt x="18775" y="8885"/>
                      <a:pt x="18770" y="8904"/>
                    </a:cubicBezTo>
                    <a:cubicBezTo>
                      <a:pt x="18764" y="8923"/>
                      <a:pt x="18754" y="8943"/>
                      <a:pt x="18749" y="8964"/>
                    </a:cubicBezTo>
                    <a:cubicBezTo>
                      <a:pt x="18744" y="8985"/>
                      <a:pt x="18742" y="9018"/>
                      <a:pt x="18738" y="9039"/>
                    </a:cubicBezTo>
                    <a:cubicBezTo>
                      <a:pt x="18724" y="9117"/>
                      <a:pt x="18706" y="9229"/>
                      <a:pt x="18696" y="9354"/>
                    </a:cubicBezTo>
                    <a:cubicBezTo>
                      <a:pt x="18698" y="9431"/>
                      <a:pt x="18695" y="9514"/>
                      <a:pt x="18686" y="9564"/>
                    </a:cubicBezTo>
                    <a:cubicBezTo>
                      <a:pt x="18681" y="9674"/>
                      <a:pt x="18682" y="9775"/>
                      <a:pt x="18686" y="9833"/>
                    </a:cubicBezTo>
                    <a:cubicBezTo>
                      <a:pt x="18687" y="9853"/>
                      <a:pt x="18694" y="9869"/>
                      <a:pt x="18696" y="9878"/>
                    </a:cubicBezTo>
                    <a:cubicBezTo>
                      <a:pt x="18708" y="9916"/>
                      <a:pt x="18710" y="10004"/>
                      <a:pt x="18707" y="10073"/>
                    </a:cubicBezTo>
                    <a:cubicBezTo>
                      <a:pt x="18704" y="10136"/>
                      <a:pt x="18706" y="10222"/>
                      <a:pt x="18717" y="10343"/>
                    </a:cubicBezTo>
                    <a:cubicBezTo>
                      <a:pt x="18729" y="10464"/>
                      <a:pt x="18747" y="10606"/>
                      <a:pt x="18770" y="10763"/>
                    </a:cubicBezTo>
                    <a:cubicBezTo>
                      <a:pt x="18793" y="10920"/>
                      <a:pt x="18822" y="11100"/>
                      <a:pt x="18853" y="11272"/>
                    </a:cubicBezTo>
                    <a:cubicBezTo>
                      <a:pt x="18884" y="11444"/>
                      <a:pt x="18921" y="11617"/>
                      <a:pt x="18957" y="11782"/>
                    </a:cubicBezTo>
                    <a:cubicBezTo>
                      <a:pt x="18976" y="11868"/>
                      <a:pt x="18992" y="11936"/>
                      <a:pt x="18999" y="11992"/>
                    </a:cubicBezTo>
                    <a:cubicBezTo>
                      <a:pt x="19006" y="12048"/>
                      <a:pt x="19003" y="12089"/>
                      <a:pt x="18999" y="12112"/>
                    </a:cubicBezTo>
                    <a:cubicBezTo>
                      <a:pt x="18998" y="12118"/>
                      <a:pt x="19001" y="12123"/>
                      <a:pt x="18999" y="12127"/>
                    </a:cubicBezTo>
                    <a:cubicBezTo>
                      <a:pt x="18996" y="12134"/>
                      <a:pt x="18995" y="12144"/>
                      <a:pt x="18989" y="12142"/>
                    </a:cubicBezTo>
                    <a:cubicBezTo>
                      <a:pt x="18985" y="12141"/>
                      <a:pt x="18972" y="12131"/>
                      <a:pt x="18968" y="12127"/>
                    </a:cubicBezTo>
                    <a:cubicBezTo>
                      <a:pt x="18961" y="12120"/>
                      <a:pt x="18956" y="12111"/>
                      <a:pt x="18947" y="12097"/>
                    </a:cubicBezTo>
                    <a:cubicBezTo>
                      <a:pt x="18937" y="12081"/>
                      <a:pt x="18928" y="12063"/>
                      <a:pt x="18916" y="12037"/>
                    </a:cubicBezTo>
                    <a:cubicBezTo>
                      <a:pt x="18892" y="11988"/>
                      <a:pt x="18867" y="11930"/>
                      <a:pt x="18843" y="11887"/>
                    </a:cubicBezTo>
                    <a:cubicBezTo>
                      <a:pt x="18838" y="11878"/>
                      <a:pt x="18837" y="11879"/>
                      <a:pt x="18832" y="11872"/>
                    </a:cubicBezTo>
                    <a:cubicBezTo>
                      <a:pt x="18807" y="11829"/>
                      <a:pt x="18774" y="11789"/>
                      <a:pt x="18749" y="11752"/>
                    </a:cubicBezTo>
                    <a:cubicBezTo>
                      <a:pt x="18722" y="11714"/>
                      <a:pt x="18703" y="11679"/>
                      <a:pt x="18676" y="11647"/>
                    </a:cubicBezTo>
                    <a:cubicBezTo>
                      <a:pt x="18671" y="11642"/>
                      <a:pt x="18670" y="11637"/>
                      <a:pt x="18665" y="11632"/>
                    </a:cubicBezTo>
                    <a:cubicBezTo>
                      <a:pt x="18638" y="11602"/>
                      <a:pt x="18609" y="11567"/>
                      <a:pt x="18582" y="11542"/>
                    </a:cubicBezTo>
                    <a:cubicBezTo>
                      <a:pt x="18573" y="11535"/>
                      <a:pt x="18559" y="11534"/>
                      <a:pt x="18550" y="11527"/>
                    </a:cubicBezTo>
                    <a:cubicBezTo>
                      <a:pt x="18540" y="11519"/>
                      <a:pt x="18538" y="11518"/>
                      <a:pt x="18529" y="11512"/>
                    </a:cubicBezTo>
                    <a:cubicBezTo>
                      <a:pt x="18519" y="11505"/>
                      <a:pt x="18508" y="11489"/>
                      <a:pt x="18498" y="11482"/>
                    </a:cubicBezTo>
                    <a:cubicBezTo>
                      <a:pt x="18488" y="11476"/>
                      <a:pt x="18474" y="11472"/>
                      <a:pt x="18467" y="11467"/>
                    </a:cubicBezTo>
                    <a:cubicBezTo>
                      <a:pt x="18457" y="11461"/>
                      <a:pt x="18456" y="11458"/>
                      <a:pt x="18446" y="11452"/>
                    </a:cubicBezTo>
                    <a:cubicBezTo>
                      <a:pt x="18437" y="11448"/>
                      <a:pt x="18423" y="11441"/>
                      <a:pt x="18415" y="11437"/>
                    </a:cubicBezTo>
                    <a:cubicBezTo>
                      <a:pt x="18396" y="11428"/>
                      <a:pt x="18382" y="11429"/>
                      <a:pt x="18362" y="11422"/>
                    </a:cubicBezTo>
                    <a:cubicBezTo>
                      <a:pt x="18355" y="11420"/>
                      <a:pt x="18348" y="11409"/>
                      <a:pt x="18342" y="11407"/>
                    </a:cubicBezTo>
                    <a:cubicBezTo>
                      <a:pt x="18331" y="11404"/>
                      <a:pt x="18311" y="11410"/>
                      <a:pt x="18300" y="11407"/>
                    </a:cubicBezTo>
                    <a:cubicBezTo>
                      <a:pt x="18290" y="11405"/>
                      <a:pt x="18289" y="11394"/>
                      <a:pt x="18279" y="11392"/>
                    </a:cubicBezTo>
                    <a:cubicBezTo>
                      <a:pt x="18277" y="11392"/>
                      <a:pt x="18270" y="11392"/>
                      <a:pt x="18269" y="11392"/>
                    </a:cubicBezTo>
                    <a:cubicBezTo>
                      <a:pt x="18261" y="11391"/>
                      <a:pt x="18255" y="11393"/>
                      <a:pt x="18248" y="11392"/>
                    </a:cubicBezTo>
                    <a:cubicBezTo>
                      <a:pt x="18229" y="11391"/>
                      <a:pt x="18212" y="11392"/>
                      <a:pt x="18195" y="11392"/>
                    </a:cubicBezTo>
                    <a:cubicBezTo>
                      <a:pt x="18190" y="11392"/>
                      <a:pt x="18190" y="11392"/>
                      <a:pt x="18185" y="11392"/>
                    </a:cubicBezTo>
                    <a:cubicBezTo>
                      <a:pt x="18169" y="11393"/>
                      <a:pt x="18149" y="11389"/>
                      <a:pt x="18133" y="11392"/>
                    </a:cubicBezTo>
                    <a:cubicBezTo>
                      <a:pt x="18128" y="11393"/>
                      <a:pt x="18127" y="11406"/>
                      <a:pt x="18122" y="11407"/>
                    </a:cubicBezTo>
                    <a:cubicBezTo>
                      <a:pt x="18112" y="11410"/>
                      <a:pt x="18098" y="11405"/>
                      <a:pt x="18091" y="11407"/>
                    </a:cubicBezTo>
                    <a:cubicBezTo>
                      <a:pt x="18059" y="11418"/>
                      <a:pt x="18038" y="11431"/>
                      <a:pt x="18028" y="11452"/>
                    </a:cubicBezTo>
                    <a:cubicBezTo>
                      <a:pt x="18012" y="11489"/>
                      <a:pt x="17969" y="11501"/>
                      <a:pt x="17935" y="11482"/>
                    </a:cubicBezTo>
                    <a:cubicBezTo>
                      <a:pt x="17932" y="11481"/>
                      <a:pt x="17927" y="11483"/>
                      <a:pt x="17924" y="11482"/>
                    </a:cubicBezTo>
                    <a:cubicBezTo>
                      <a:pt x="17910" y="11492"/>
                      <a:pt x="17897" y="11499"/>
                      <a:pt x="17882" y="11512"/>
                    </a:cubicBezTo>
                    <a:cubicBezTo>
                      <a:pt x="17876" y="11518"/>
                      <a:pt x="17868" y="11536"/>
                      <a:pt x="17861" y="11542"/>
                    </a:cubicBezTo>
                    <a:cubicBezTo>
                      <a:pt x="17855" y="11548"/>
                      <a:pt x="17855" y="11553"/>
                      <a:pt x="17851" y="11557"/>
                    </a:cubicBezTo>
                    <a:cubicBezTo>
                      <a:pt x="17830" y="11579"/>
                      <a:pt x="17799" y="11607"/>
                      <a:pt x="17778" y="11632"/>
                    </a:cubicBezTo>
                    <a:cubicBezTo>
                      <a:pt x="17750" y="11666"/>
                      <a:pt x="17727" y="11690"/>
                      <a:pt x="17705" y="11722"/>
                    </a:cubicBezTo>
                    <a:cubicBezTo>
                      <a:pt x="17683" y="11754"/>
                      <a:pt x="17669" y="11781"/>
                      <a:pt x="17653" y="11812"/>
                    </a:cubicBezTo>
                    <a:cubicBezTo>
                      <a:pt x="17632" y="11859"/>
                      <a:pt x="17616" y="11914"/>
                      <a:pt x="17600" y="11962"/>
                    </a:cubicBezTo>
                    <a:cubicBezTo>
                      <a:pt x="17597" y="12006"/>
                      <a:pt x="17595" y="12038"/>
                      <a:pt x="17590" y="12067"/>
                    </a:cubicBezTo>
                    <a:cubicBezTo>
                      <a:pt x="17585" y="12097"/>
                      <a:pt x="17570" y="12121"/>
                      <a:pt x="17559" y="12157"/>
                    </a:cubicBezTo>
                    <a:cubicBezTo>
                      <a:pt x="17553" y="12175"/>
                      <a:pt x="17550" y="12227"/>
                      <a:pt x="17548" y="12277"/>
                    </a:cubicBezTo>
                    <a:cubicBezTo>
                      <a:pt x="17547" y="12326"/>
                      <a:pt x="17555" y="12384"/>
                      <a:pt x="17559" y="12441"/>
                    </a:cubicBezTo>
                    <a:cubicBezTo>
                      <a:pt x="17562" y="12491"/>
                      <a:pt x="17560" y="12530"/>
                      <a:pt x="17569" y="12576"/>
                    </a:cubicBezTo>
                    <a:cubicBezTo>
                      <a:pt x="17576" y="12608"/>
                      <a:pt x="17591" y="12650"/>
                      <a:pt x="17600" y="12681"/>
                    </a:cubicBezTo>
                    <a:cubicBezTo>
                      <a:pt x="17602" y="12687"/>
                      <a:pt x="17599" y="12691"/>
                      <a:pt x="17600" y="12696"/>
                    </a:cubicBezTo>
                    <a:cubicBezTo>
                      <a:pt x="17611" y="12727"/>
                      <a:pt x="17618" y="12756"/>
                      <a:pt x="17632" y="12786"/>
                    </a:cubicBezTo>
                    <a:cubicBezTo>
                      <a:pt x="17642" y="12808"/>
                      <a:pt x="17662" y="12825"/>
                      <a:pt x="17674" y="12846"/>
                    </a:cubicBezTo>
                    <a:cubicBezTo>
                      <a:pt x="17685" y="12868"/>
                      <a:pt x="17691" y="12885"/>
                      <a:pt x="17705" y="12906"/>
                    </a:cubicBezTo>
                    <a:cubicBezTo>
                      <a:pt x="17719" y="12927"/>
                      <a:pt x="17741" y="12945"/>
                      <a:pt x="17757" y="12966"/>
                    </a:cubicBezTo>
                    <a:cubicBezTo>
                      <a:pt x="17778" y="12993"/>
                      <a:pt x="17795" y="13029"/>
                      <a:pt x="17820" y="13056"/>
                    </a:cubicBezTo>
                    <a:cubicBezTo>
                      <a:pt x="17827" y="13064"/>
                      <a:pt x="17833" y="13078"/>
                      <a:pt x="17841" y="13086"/>
                    </a:cubicBezTo>
                    <a:cubicBezTo>
                      <a:pt x="17866" y="13113"/>
                      <a:pt x="17894" y="13133"/>
                      <a:pt x="17924" y="13161"/>
                    </a:cubicBezTo>
                    <a:cubicBezTo>
                      <a:pt x="17947" y="13182"/>
                      <a:pt x="17972" y="13200"/>
                      <a:pt x="17997" y="13221"/>
                    </a:cubicBezTo>
                    <a:cubicBezTo>
                      <a:pt x="18097" y="13306"/>
                      <a:pt x="18211" y="13398"/>
                      <a:pt x="18352" y="13491"/>
                    </a:cubicBezTo>
                    <a:cubicBezTo>
                      <a:pt x="18430" y="13542"/>
                      <a:pt x="18533" y="13606"/>
                      <a:pt x="18623" y="13671"/>
                    </a:cubicBezTo>
                    <a:cubicBezTo>
                      <a:pt x="18714" y="13735"/>
                      <a:pt x="18794" y="13804"/>
                      <a:pt x="18853" y="13850"/>
                    </a:cubicBezTo>
                    <a:cubicBezTo>
                      <a:pt x="18914" y="13898"/>
                      <a:pt x="18986" y="13955"/>
                      <a:pt x="19051" y="14015"/>
                    </a:cubicBezTo>
                    <a:cubicBezTo>
                      <a:pt x="19111" y="14070"/>
                      <a:pt x="19166" y="14126"/>
                      <a:pt x="19218" y="14180"/>
                    </a:cubicBezTo>
                    <a:cubicBezTo>
                      <a:pt x="19252" y="14215"/>
                      <a:pt x="19285" y="14239"/>
                      <a:pt x="19312" y="14270"/>
                    </a:cubicBezTo>
                    <a:cubicBezTo>
                      <a:pt x="19343" y="14305"/>
                      <a:pt x="19366" y="14334"/>
                      <a:pt x="19385" y="14360"/>
                    </a:cubicBezTo>
                    <a:cubicBezTo>
                      <a:pt x="19391" y="14368"/>
                      <a:pt x="19392" y="14384"/>
                      <a:pt x="19396" y="14390"/>
                    </a:cubicBezTo>
                    <a:cubicBezTo>
                      <a:pt x="19398" y="14393"/>
                      <a:pt x="19405" y="14387"/>
                      <a:pt x="19406" y="14390"/>
                    </a:cubicBezTo>
                    <a:cubicBezTo>
                      <a:pt x="19409" y="14395"/>
                      <a:pt x="19414" y="14401"/>
                      <a:pt x="19417" y="14405"/>
                    </a:cubicBezTo>
                    <a:cubicBezTo>
                      <a:pt x="19418" y="14408"/>
                      <a:pt x="19416" y="14418"/>
                      <a:pt x="19417" y="14420"/>
                    </a:cubicBezTo>
                    <a:cubicBezTo>
                      <a:pt x="19420" y="14429"/>
                      <a:pt x="19417" y="14431"/>
                      <a:pt x="19417" y="14435"/>
                    </a:cubicBezTo>
                    <a:cubicBezTo>
                      <a:pt x="19416" y="14438"/>
                      <a:pt x="19422" y="14447"/>
                      <a:pt x="19417" y="14450"/>
                    </a:cubicBezTo>
                    <a:cubicBezTo>
                      <a:pt x="19415" y="14451"/>
                      <a:pt x="19409" y="14449"/>
                      <a:pt x="19406" y="14450"/>
                    </a:cubicBezTo>
                    <a:cubicBezTo>
                      <a:pt x="19403" y="14452"/>
                      <a:pt x="19400" y="14449"/>
                      <a:pt x="19396" y="14450"/>
                    </a:cubicBezTo>
                    <a:cubicBezTo>
                      <a:pt x="19386" y="14453"/>
                      <a:pt x="19369" y="14462"/>
                      <a:pt x="19354" y="14465"/>
                    </a:cubicBezTo>
                    <a:cubicBezTo>
                      <a:pt x="19346" y="14467"/>
                      <a:pt x="19332" y="14464"/>
                      <a:pt x="19323" y="14465"/>
                    </a:cubicBezTo>
                    <a:cubicBezTo>
                      <a:pt x="19270" y="14473"/>
                      <a:pt x="19203" y="14474"/>
                      <a:pt x="19114" y="14480"/>
                    </a:cubicBezTo>
                    <a:cubicBezTo>
                      <a:pt x="19052" y="14488"/>
                      <a:pt x="18985" y="14506"/>
                      <a:pt x="18916" y="14510"/>
                    </a:cubicBezTo>
                    <a:lnTo>
                      <a:pt x="18561" y="14525"/>
                    </a:lnTo>
                    <a:lnTo>
                      <a:pt x="18550" y="17118"/>
                    </a:lnTo>
                    <a:lnTo>
                      <a:pt x="18540" y="19486"/>
                    </a:lnTo>
                    <a:cubicBezTo>
                      <a:pt x="18542" y="19505"/>
                      <a:pt x="18537" y="19527"/>
                      <a:pt x="18540" y="19531"/>
                    </a:cubicBezTo>
                    <a:cubicBezTo>
                      <a:pt x="18580" y="19601"/>
                      <a:pt x="18586" y="19657"/>
                      <a:pt x="18540" y="19696"/>
                    </a:cubicBezTo>
                    <a:lnTo>
                      <a:pt x="18529" y="19726"/>
                    </a:lnTo>
                    <a:lnTo>
                      <a:pt x="18467" y="19726"/>
                    </a:lnTo>
                    <a:cubicBezTo>
                      <a:pt x="18378" y="19761"/>
                      <a:pt x="18231" y="19786"/>
                      <a:pt x="18018" y="19786"/>
                    </a:cubicBezTo>
                    <a:cubicBezTo>
                      <a:pt x="17621" y="19786"/>
                      <a:pt x="17481" y="19803"/>
                      <a:pt x="17433" y="20101"/>
                    </a:cubicBezTo>
                    <a:cubicBezTo>
                      <a:pt x="17429" y="20137"/>
                      <a:pt x="17426" y="20167"/>
                      <a:pt x="17423" y="20206"/>
                    </a:cubicBezTo>
                    <a:cubicBezTo>
                      <a:pt x="17420" y="20246"/>
                      <a:pt x="17425" y="20293"/>
                      <a:pt x="17423" y="20341"/>
                    </a:cubicBezTo>
                    <a:cubicBezTo>
                      <a:pt x="17420" y="20437"/>
                      <a:pt x="17413" y="20547"/>
                      <a:pt x="17413" y="20686"/>
                    </a:cubicBezTo>
                    <a:cubicBezTo>
                      <a:pt x="17413" y="20827"/>
                      <a:pt x="17419" y="20947"/>
                      <a:pt x="17423" y="21045"/>
                    </a:cubicBezTo>
                    <a:cubicBezTo>
                      <a:pt x="17425" y="21095"/>
                      <a:pt x="17431" y="21140"/>
                      <a:pt x="17433" y="21180"/>
                    </a:cubicBezTo>
                    <a:cubicBezTo>
                      <a:pt x="17436" y="21218"/>
                      <a:pt x="17430" y="21254"/>
                      <a:pt x="17433" y="21285"/>
                    </a:cubicBezTo>
                    <a:cubicBezTo>
                      <a:pt x="17434" y="21290"/>
                      <a:pt x="17444" y="21284"/>
                      <a:pt x="17444" y="21285"/>
                    </a:cubicBezTo>
                    <a:cubicBezTo>
                      <a:pt x="17459" y="21366"/>
                      <a:pt x="17471" y="21415"/>
                      <a:pt x="17507" y="21465"/>
                    </a:cubicBezTo>
                    <a:cubicBezTo>
                      <a:pt x="17539" y="21511"/>
                      <a:pt x="17578" y="21549"/>
                      <a:pt x="17674" y="21570"/>
                    </a:cubicBezTo>
                    <a:cubicBezTo>
                      <a:pt x="17680" y="21570"/>
                      <a:pt x="17689" y="21570"/>
                      <a:pt x="17694" y="21570"/>
                    </a:cubicBezTo>
                    <a:cubicBezTo>
                      <a:pt x="17706" y="21571"/>
                      <a:pt x="17734" y="21569"/>
                      <a:pt x="17747" y="21570"/>
                    </a:cubicBezTo>
                    <a:cubicBezTo>
                      <a:pt x="17766" y="21571"/>
                      <a:pt x="17783" y="21569"/>
                      <a:pt x="17799" y="21570"/>
                    </a:cubicBezTo>
                    <a:cubicBezTo>
                      <a:pt x="17861" y="21573"/>
                      <a:pt x="17914" y="21583"/>
                      <a:pt x="17997" y="21585"/>
                    </a:cubicBezTo>
                    <a:cubicBezTo>
                      <a:pt x="18000" y="21585"/>
                      <a:pt x="18004" y="21585"/>
                      <a:pt x="18008" y="21585"/>
                    </a:cubicBezTo>
                    <a:cubicBezTo>
                      <a:pt x="18049" y="21586"/>
                      <a:pt x="18095" y="21584"/>
                      <a:pt x="18143" y="21585"/>
                    </a:cubicBezTo>
                    <a:cubicBezTo>
                      <a:pt x="18149" y="21585"/>
                      <a:pt x="18159" y="21585"/>
                      <a:pt x="18164" y="21585"/>
                    </a:cubicBezTo>
                    <a:cubicBezTo>
                      <a:pt x="18246" y="21586"/>
                      <a:pt x="18347" y="21584"/>
                      <a:pt x="18446" y="21585"/>
                    </a:cubicBezTo>
                    <a:cubicBezTo>
                      <a:pt x="18738" y="21588"/>
                      <a:pt x="19082" y="21600"/>
                      <a:pt x="19532" y="21600"/>
                    </a:cubicBezTo>
                    <a:lnTo>
                      <a:pt x="21024" y="21600"/>
                    </a:lnTo>
                    <a:cubicBezTo>
                      <a:pt x="21336" y="21585"/>
                      <a:pt x="21434" y="21559"/>
                      <a:pt x="21483" y="21510"/>
                    </a:cubicBezTo>
                    <a:cubicBezTo>
                      <a:pt x="21584" y="21409"/>
                      <a:pt x="21599" y="21343"/>
                      <a:pt x="21598" y="20716"/>
                    </a:cubicBezTo>
                    <a:cubicBezTo>
                      <a:pt x="21598" y="20340"/>
                      <a:pt x="21572" y="19979"/>
                      <a:pt x="21546" y="19921"/>
                    </a:cubicBezTo>
                    <a:cubicBezTo>
                      <a:pt x="21512" y="19844"/>
                      <a:pt x="21378" y="19812"/>
                      <a:pt x="21045" y="19786"/>
                    </a:cubicBezTo>
                    <a:lnTo>
                      <a:pt x="20586" y="19741"/>
                    </a:lnTo>
                    <a:lnTo>
                      <a:pt x="20586" y="19726"/>
                    </a:lnTo>
                    <a:lnTo>
                      <a:pt x="20575" y="19726"/>
                    </a:lnTo>
                    <a:lnTo>
                      <a:pt x="20565" y="17118"/>
                    </a:lnTo>
                    <a:lnTo>
                      <a:pt x="20565" y="14510"/>
                    </a:lnTo>
                    <a:lnTo>
                      <a:pt x="20137" y="14495"/>
                    </a:lnTo>
                    <a:cubicBezTo>
                      <a:pt x="20032" y="14493"/>
                      <a:pt x="19945" y="14500"/>
                      <a:pt x="19866" y="14495"/>
                    </a:cubicBezTo>
                    <a:cubicBezTo>
                      <a:pt x="19813" y="14492"/>
                      <a:pt x="19761" y="14483"/>
                      <a:pt x="19730" y="14480"/>
                    </a:cubicBezTo>
                    <a:cubicBezTo>
                      <a:pt x="19704" y="14477"/>
                      <a:pt x="19693" y="14483"/>
                      <a:pt x="19688" y="14480"/>
                    </a:cubicBezTo>
                    <a:cubicBezTo>
                      <a:pt x="19663" y="14467"/>
                      <a:pt x="19676" y="14391"/>
                      <a:pt x="19751" y="14240"/>
                    </a:cubicBezTo>
                    <a:cubicBezTo>
                      <a:pt x="19804" y="14133"/>
                      <a:pt x="19862" y="14024"/>
                      <a:pt x="19928" y="13910"/>
                    </a:cubicBezTo>
                    <a:cubicBezTo>
                      <a:pt x="19961" y="13854"/>
                      <a:pt x="19996" y="13804"/>
                      <a:pt x="20033" y="13746"/>
                    </a:cubicBezTo>
                    <a:cubicBezTo>
                      <a:pt x="20069" y="13687"/>
                      <a:pt x="20108" y="13626"/>
                      <a:pt x="20147" y="13566"/>
                    </a:cubicBezTo>
                    <a:cubicBezTo>
                      <a:pt x="20187" y="13505"/>
                      <a:pt x="20229" y="13434"/>
                      <a:pt x="20273" y="13371"/>
                    </a:cubicBezTo>
                    <a:cubicBezTo>
                      <a:pt x="20278" y="13362"/>
                      <a:pt x="20288" y="13364"/>
                      <a:pt x="20294" y="13356"/>
                    </a:cubicBezTo>
                    <a:cubicBezTo>
                      <a:pt x="20346" y="13281"/>
                      <a:pt x="20403" y="13195"/>
                      <a:pt x="20461" y="13116"/>
                    </a:cubicBezTo>
                    <a:cubicBezTo>
                      <a:pt x="20479" y="13091"/>
                      <a:pt x="20494" y="13066"/>
                      <a:pt x="20513" y="13041"/>
                    </a:cubicBezTo>
                    <a:cubicBezTo>
                      <a:pt x="20578" y="12953"/>
                      <a:pt x="20649" y="12864"/>
                      <a:pt x="20721" y="12771"/>
                    </a:cubicBezTo>
                    <a:cubicBezTo>
                      <a:pt x="20807" y="12662"/>
                      <a:pt x="20870" y="12566"/>
                      <a:pt x="20941" y="12471"/>
                    </a:cubicBezTo>
                    <a:cubicBezTo>
                      <a:pt x="21162" y="12167"/>
                      <a:pt x="21325" y="11932"/>
                      <a:pt x="21421" y="11752"/>
                    </a:cubicBezTo>
                    <a:cubicBezTo>
                      <a:pt x="21424" y="11741"/>
                      <a:pt x="21420" y="11730"/>
                      <a:pt x="21421" y="11722"/>
                    </a:cubicBezTo>
                    <a:cubicBezTo>
                      <a:pt x="21422" y="11715"/>
                      <a:pt x="21428" y="11702"/>
                      <a:pt x="21431" y="11692"/>
                    </a:cubicBezTo>
                    <a:cubicBezTo>
                      <a:pt x="21435" y="11682"/>
                      <a:pt x="21447" y="11673"/>
                      <a:pt x="21452" y="11662"/>
                    </a:cubicBezTo>
                    <a:cubicBezTo>
                      <a:pt x="21460" y="11644"/>
                      <a:pt x="21463" y="11617"/>
                      <a:pt x="21473" y="11602"/>
                    </a:cubicBezTo>
                    <a:cubicBezTo>
                      <a:pt x="21480" y="11592"/>
                      <a:pt x="21495" y="11581"/>
                      <a:pt x="21504" y="11557"/>
                    </a:cubicBezTo>
                    <a:cubicBezTo>
                      <a:pt x="21506" y="11552"/>
                      <a:pt x="21503" y="11545"/>
                      <a:pt x="21504" y="11542"/>
                    </a:cubicBezTo>
                    <a:cubicBezTo>
                      <a:pt x="21514" y="11515"/>
                      <a:pt x="21526" y="11485"/>
                      <a:pt x="21536" y="11452"/>
                    </a:cubicBezTo>
                    <a:cubicBezTo>
                      <a:pt x="21537" y="11429"/>
                      <a:pt x="21532" y="11407"/>
                      <a:pt x="21525" y="11392"/>
                    </a:cubicBezTo>
                    <a:cubicBezTo>
                      <a:pt x="21509" y="11355"/>
                      <a:pt x="21519" y="11312"/>
                      <a:pt x="21546" y="11287"/>
                    </a:cubicBezTo>
                    <a:cubicBezTo>
                      <a:pt x="21562" y="11273"/>
                      <a:pt x="21569" y="11234"/>
                      <a:pt x="21577" y="11197"/>
                    </a:cubicBezTo>
                    <a:cubicBezTo>
                      <a:pt x="21581" y="11166"/>
                      <a:pt x="21586" y="11139"/>
                      <a:pt x="21588" y="11107"/>
                    </a:cubicBezTo>
                    <a:cubicBezTo>
                      <a:pt x="21588" y="11102"/>
                      <a:pt x="21588" y="11098"/>
                      <a:pt x="21588" y="11092"/>
                    </a:cubicBezTo>
                    <a:cubicBezTo>
                      <a:pt x="21588" y="11089"/>
                      <a:pt x="21588" y="11081"/>
                      <a:pt x="21588" y="11077"/>
                    </a:cubicBezTo>
                    <a:cubicBezTo>
                      <a:pt x="21588" y="11067"/>
                      <a:pt x="21588" y="11058"/>
                      <a:pt x="21588" y="11047"/>
                    </a:cubicBezTo>
                    <a:cubicBezTo>
                      <a:pt x="21588" y="11036"/>
                      <a:pt x="21598" y="11029"/>
                      <a:pt x="21598" y="11017"/>
                    </a:cubicBezTo>
                    <a:cubicBezTo>
                      <a:pt x="21595" y="10876"/>
                      <a:pt x="21567" y="10701"/>
                      <a:pt x="21525" y="10553"/>
                    </a:cubicBezTo>
                    <a:cubicBezTo>
                      <a:pt x="21519" y="10533"/>
                      <a:pt x="21510" y="10524"/>
                      <a:pt x="21504" y="10508"/>
                    </a:cubicBezTo>
                    <a:cubicBezTo>
                      <a:pt x="21504" y="10506"/>
                      <a:pt x="21505" y="10494"/>
                      <a:pt x="21504" y="10493"/>
                    </a:cubicBezTo>
                    <a:cubicBezTo>
                      <a:pt x="21496" y="10469"/>
                      <a:pt x="21483" y="10441"/>
                      <a:pt x="21473" y="10418"/>
                    </a:cubicBezTo>
                    <a:cubicBezTo>
                      <a:pt x="21469" y="10409"/>
                      <a:pt x="21466" y="10409"/>
                      <a:pt x="21463" y="10403"/>
                    </a:cubicBezTo>
                    <a:cubicBezTo>
                      <a:pt x="21453" y="10381"/>
                      <a:pt x="21442" y="10349"/>
                      <a:pt x="21431" y="10328"/>
                    </a:cubicBezTo>
                    <a:cubicBezTo>
                      <a:pt x="21427" y="10321"/>
                      <a:pt x="21423" y="10317"/>
                      <a:pt x="21421" y="10313"/>
                    </a:cubicBezTo>
                    <a:cubicBezTo>
                      <a:pt x="21409" y="10292"/>
                      <a:pt x="21392" y="10273"/>
                      <a:pt x="21379" y="10253"/>
                    </a:cubicBezTo>
                    <a:cubicBezTo>
                      <a:pt x="21362" y="10226"/>
                      <a:pt x="21354" y="10201"/>
                      <a:pt x="21337" y="10178"/>
                    </a:cubicBezTo>
                    <a:cubicBezTo>
                      <a:pt x="21325" y="10162"/>
                      <a:pt x="21308" y="10148"/>
                      <a:pt x="21296" y="10133"/>
                    </a:cubicBezTo>
                    <a:cubicBezTo>
                      <a:pt x="21290" y="10126"/>
                      <a:pt x="21281" y="10110"/>
                      <a:pt x="21275" y="10103"/>
                    </a:cubicBezTo>
                    <a:cubicBezTo>
                      <a:pt x="21256" y="10082"/>
                      <a:pt x="21241" y="10062"/>
                      <a:pt x="21223" y="10043"/>
                    </a:cubicBezTo>
                    <a:cubicBezTo>
                      <a:pt x="21220" y="10041"/>
                      <a:pt x="21214" y="10045"/>
                      <a:pt x="21212" y="10043"/>
                    </a:cubicBezTo>
                    <a:cubicBezTo>
                      <a:pt x="21190" y="10022"/>
                      <a:pt x="21173" y="10002"/>
                      <a:pt x="21149" y="9983"/>
                    </a:cubicBezTo>
                    <a:cubicBezTo>
                      <a:pt x="21126" y="9964"/>
                      <a:pt x="21101" y="9940"/>
                      <a:pt x="21076" y="9923"/>
                    </a:cubicBezTo>
                    <a:cubicBezTo>
                      <a:pt x="21054" y="9908"/>
                      <a:pt x="21033" y="9904"/>
                      <a:pt x="21014" y="9893"/>
                    </a:cubicBezTo>
                    <a:cubicBezTo>
                      <a:pt x="20991" y="9882"/>
                      <a:pt x="20964" y="9872"/>
                      <a:pt x="20941" y="9863"/>
                    </a:cubicBezTo>
                    <a:cubicBezTo>
                      <a:pt x="20938" y="9863"/>
                      <a:pt x="20933" y="9849"/>
                      <a:pt x="20930" y="9848"/>
                    </a:cubicBezTo>
                    <a:cubicBezTo>
                      <a:pt x="20927" y="9847"/>
                      <a:pt x="20923" y="9849"/>
                      <a:pt x="20920" y="9848"/>
                    </a:cubicBezTo>
                    <a:cubicBezTo>
                      <a:pt x="20916" y="9847"/>
                      <a:pt x="20912" y="9849"/>
                      <a:pt x="20909" y="9848"/>
                    </a:cubicBezTo>
                    <a:cubicBezTo>
                      <a:pt x="20882" y="9841"/>
                      <a:pt x="20859" y="9836"/>
                      <a:pt x="20826" y="9833"/>
                    </a:cubicBezTo>
                    <a:cubicBezTo>
                      <a:pt x="20792" y="9830"/>
                      <a:pt x="20746" y="9834"/>
                      <a:pt x="20701" y="9833"/>
                    </a:cubicBezTo>
                    <a:cubicBezTo>
                      <a:pt x="20656" y="9833"/>
                      <a:pt x="20628" y="9831"/>
                      <a:pt x="20596" y="9833"/>
                    </a:cubicBezTo>
                    <a:cubicBezTo>
                      <a:pt x="20575" y="9835"/>
                      <a:pt x="20552" y="9830"/>
                      <a:pt x="20534" y="9833"/>
                    </a:cubicBezTo>
                    <a:cubicBezTo>
                      <a:pt x="20504" y="9839"/>
                      <a:pt x="20477" y="9851"/>
                      <a:pt x="20450" y="9863"/>
                    </a:cubicBezTo>
                    <a:cubicBezTo>
                      <a:pt x="20434" y="9871"/>
                      <a:pt x="20416" y="9883"/>
                      <a:pt x="20398" y="9893"/>
                    </a:cubicBezTo>
                    <a:cubicBezTo>
                      <a:pt x="20371" y="9909"/>
                      <a:pt x="20348" y="9929"/>
                      <a:pt x="20314" y="9953"/>
                    </a:cubicBezTo>
                    <a:cubicBezTo>
                      <a:pt x="20270" y="9984"/>
                      <a:pt x="20221" y="10016"/>
                      <a:pt x="20179" y="10058"/>
                    </a:cubicBezTo>
                    <a:cubicBezTo>
                      <a:pt x="20136" y="10100"/>
                      <a:pt x="20099" y="10148"/>
                      <a:pt x="20064" y="10193"/>
                    </a:cubicBezTo>
                    <a:cubicBezTo>
                      <a:pt x="20046" y="10216"/>
                      <a:pt x="20027" y="10231"/>
                      <a:pt x="20012" y="10253"/>
                    </a:cubicBezTo>
                    <a:cubicBezTo>
                      <a:pt x="20000" y="10271"/>
                      <a:pt x="19990" y="10297"/>
                      <a:pt x="19980" y="10313"/>
                    </a:cubicBezTo>
                    <a:cubicBezTo>
                      <a:pt x="19972" y="10328"/>
                      <a:pt x="19966" y="10344"/>
                      <a:pt x="19960" y="10358"/>
                    </a:cubicBezTo>
                    <a:cubicBezTo>
                      <a:pt x="19956" y="10366"/>
                      <a:pt x="19952" y="10381"/>
                      <a:pt x="19949" y="10388"/>
                    </a:cubicBezTo>
                    <a:cubicBezTo>
                      <a:pt x="19942" y="10406"/>
                      <a:pt x="19930" y="10419"/>
                      <a:pt x="19928" y="10433"/>
                    </a:cubicBezTo>
                    <a:cubicBezTo>
                      <a:pt x="19927" y="10445"/>
                      <a:pt x="19932" y="10451"/>
                      <a:pt x="19928" y="10463"/>
                    </a:cubicBezTo>
                    <a:cubicBezTo>
                      <a:pt x="19927" y="10466"/>
                      <a:pt x="19919" y="10475"/>
                      <a:pt x="19918" y="10478"/>
                    </a:cubicBezTo>
                    <a:cubicBezTo>
                      <a:pt x="19914" y="10490"/>
                      <a:pt x="19912" y="10499"/>
                      <a:pt x="19907" y="10508"/>
                    </a:cubicBezTo>
                    <a:cubicBezTo>
                      <a:pt x="19904" y="10514"/>
                      <a:pt x="19901" y="10519"/>
                      <a:pt x="19897" y="10523"/>
                    </a:cubicBezTo>
                    <a:cubicBezTo>
                      <a:pt x="19856" y="10561"/>
                      <a:pt x="19808" y="10711"/>
                      <a:pt x="19824" y="10748"/>
                    </a:cubicBezTo>
                    <a:cubicBezTo>
                      <a:pt x="19828" y="10756"/>
                      <a:pt x="19820" y="10775"/>
                      <a:pt x="19813" y="10793"/>
                    </a:cubicBezTo>
                    <a:cubicBezTo>
                      <a:pt x="19807" y="10811"/>
                      <a:pt x="19796" y="10834"/>
                      <a:pt x="19782" y="10853"/>
                    </a:cubicBezTo>
                    <a:cubicBezTo>
                      <a:pt x="19770" y="10869"/>
                      <a:pt x="19758" y="10875"/>
                      <a:pt x="19751" y="10883"/>
                    </a:cubicBezTo>
                    <a:cubicBezTo>
                      <a:pt x="19743" y="10890"/>
                      <a:pt x="19745" y="10899"/>
                      <a:pt x="19740" y="10898"/>
                    </a:cubicBezTo>
                    <a:cubicBezTo>
                      <a:pt x="19738" y="10897"/>
                      <a:pt x="19732" y="10886"/>
                      <a:pt x="19730" y="10883"/>
                    </a:cubicBezTo>
                    <a:cubicBezTo>
                      <a:pt x="19728" y="10880"/>
                      <a:pt x="19721" y="10888"/>
                      <a:pt x="19719" y="10883"/>
                    </a:cubicBezTo>
                    <a:cubicBezTo>
                      <a:pt x="19715" y="10872"/>
                      <a:pt x="19714" y="10844"/>
                      <a:pt x="19709" y="10823"/>
                    </a:cubicBezTo>
                    <a:cubicBezTo>
                      <a:pt x="19705" y="10809"/>
                      <a:pt x="19700" y="10793"/>
                      <a:pt x="19699" y="10778"/>
                    </a:cubicBezTo>
                    <a:cubicBezTo>
                      <a:pt x="19697" y="10763"/>
                      <a:pt x="19698" y="10748"/>
                      <a:pt x="19699" y="10733"/>
                    </a:cubicBezTo>
                    <a:cubicBezTo>
                      <a:pt x="19700" y="10701"/>
                      <a:pt x="19709" y="10674"/>
                      <a:pt x="19719" y="10643"/>
                    </a:cubicBezTo>
                    <a:cubicBezTo>
                      <a:pt x="19725" y="10627"/>
                      <a:pt x="19735" y="10609"/>
                      <a:pt x="19740" y="10583"/>
                    </a:cubicBezTo>
                    <a:cubicBezTo>
                      <a:pt x="19746" y="10557"/>
                      <a:pt x="19745" y="10526"/>
                      <a:pt x="19751" y="10493"/>
                    </a:cubicBezTo>
                    <a:cubicBezTo>
                      <a:pt x="19761" y="10430"/>
                      <a:pt x="19774" y="10365"/>
                      <a:pt x="19782" y="10298"/>
                    </a:cubicBezTo>
                    <a:cubicBezTo>
                      <a:pt x="19784" y="10285"/>
                      <a:pt x="19781" y="10266"/>
                      <a:pt x="19782" y="10253"/>
                    </a:cubicBezTo>
                    <a:cubicBezTo>
                      <a:pt x="19789" y="10185"/>
                      <a:pt x="19800" y="10128"/>
                      <a:pt x="19803" y="10073"/>
                    </a:cubicBezTo>
                    <a:cubicBezTo>
                      <a:pt x="19805" y="10038"/>
                      <a:pt x="19803" y="9994"/>
                      <a:pt x="19803" y="9968"/>
                    </a:cubicBezTo>
                    <a:cubicBezTo>
                      <a:pt x="19803" y="9945"/>
                      <a:pt x="19805" y="9935"/>
                      <a:pt x="19803" y="9923"/>
                    </a:cubicBezTo>
                    <a:cubicBezTo>
                      <a:pt x="19799" y="9903"/>
                      <a:pt x="19801" y="9880"/>
                      <a:pt x="19803" y="9863"/>
                    </a:cubicBezTo>
                    <a:cubicBezTo>
                      <a:pt x="19804" y="9855"/>
                      <a:pt x="19801" y="9840"/>
                      <a:pt x="19803" y="9833"/>
                    </a:cubicBezTo>
                    <a:cubicBezTo>
                      <a:pt x="19805" y="9827"/>
                      <a:pt x="19810" y="9821"/>
                      <a:pt x="19813" y="9818"/>
                    </a:cubicBezTo>
                    <a:cubicBezTo>
                      <a:pt x="19817" y="9815"/>
                      <a:pt x="19821" y="9817"/>
                      <a:pt x="19824" y="9803"/>
                    </a:cubicBezTo>
                    <a:cubicBezTo>
                      <a:pt x="19825" y="9729"/>
                      <a:pt x="19823" y="9672"/>
                      <a:pt x="19824" y="9593"/>
                    </a:cubicBezTo>
                    <a:cubicBezTo>
                      <a:pt x="19827" y="9304"/>
                      <a:pt x="19817" y="9037"/>
                      <a:pt x="19803" y="8844"/>
                    </a:cubicBezTo>
                    <a:cubicBezTo>
                      <a:pt x="19798" y="8808"/>
                      <a:pt x="19799" y="8759"/>
                      <a:pt x="19792" y="8724"/>
                    </a:cubicBezTo>
                    <a:cubicBezTo>
                      <a:pt x="19788" y="8697"/>
                      <a:pt x="19777" y="8675"/>
                      <a:pt x="19772" y="8649"/>
                    </a:cubicBezTo>
                    <a:cubicBezTo>
                      <a:pt x="19768" y="8631"/>
                      <a:pt x="19765" y="8619"/>
                      <a:pt x="19761" y="8604"/>
                    </a:cubicBezTo>
                    <a:cubicBezTo>
                      <a:pt x="19755" y="8581"/>
                      <a:pt x="19747" y="8552"/>
                      <a:pt x="19740" y="8529"/>
                    </a:cubicBezTo>
                    <a:cubicBezTo>
                      <a:pt x="19730" y="8493"/>
                      <a:pt x="19721" y="8470"/>
                      <a:pt x="19709" y="8439"/>
                    </a:cubicBezTo>
                    <a:cubicBezTo>
                      <a:pt x="19703" y="8424"/>
                      <a:pt x="19694" y="8408"/>
                      <a:pt x="19688" y="8394"/>
                    </a:cubicBezTo>
                    <a:cubicBezTo>
                      <a:pt x="19686" y="8390"/>
                      <a:pt x="19690" y="8384"/>
                      <a:pt x="19688" y="8379"/>
                    </a:cubicBezTo>
                    <a:cubicBezTo>
                      <a:pt x="19687" y="8377"/>
                      <a:pt x="19679" y="8382"/>
                      <a:pt x="19678" y="8379"/>
                    </a:cubicBezTo>
                    <a:cubicBezTo>
                      <a:pt x="19671" y="8364"/>
                      <a:pt x="19664" y="8334"/>
                      <a:pt x="19657" y="8319"/>
                    </a:cubicBezTo>
                    <a:cubicBezTo>
                      <a:pt x="19652" y="8309"/>
                      <a:pt x="19652" y="8299"/>
                      <a:pt x="19646" y="8289"/>
                    </a:cubicBezTo>
                    <a:cubicBezTo>
                      <a:pt x="19644" y="8285"/>
                      <a:pt x="19637" y="8291"/>
                      <a:pt x="19636" y="8289"/>
                    </a:cubicBezTo>
                    <a:cubicBezTo>
                      <a:pt x="19623" y="8267"/>
                      <a:pt x="19616" y="8246"/>
                      <a:pt x="19605" y="8229"/>
                    </a:cubicBezTo>
                    <a:cubicBezTo>
                      <a:pt x="19603" y="8227"/>
                      <a:pt x="19596" y="8217"/>
                      <a:pt x="19594" y="8214"/>
                    </a:cubicBezTo>
                    <a:cubicBezTo>
                      <a:pt x="19581" y="8196"/>
                      <a:pt x="19576" y="8185"/>
                      <a:pt x="19563" y="8170"/>
                    </a:cubicBezTo>
                    <a:cubicBezTo>
                      <a:pt x="19556" y="8162"/>
                      <a:pt x="19549" y="8146"/>
                      <a:pt x="19542" y="8140"/>
                    </a:cubicBezTo>
                    <a:cubicBezTo>
                      <a:pt x="19485" y="8090"/>
                      <a:pt x="19419" y="8079"/>
                      <a:pt x="19354" y="8080"/>
                    </a:cubicBezTo>
                    <a:cubicBezTo>
                      <a:pt x="19341" y="8081"/>
                      <a:pt x="19325" y="8076"/>
                      <a:pt x="19312" y="8080"/>
                    </a:cubicBezTo>
                    <a:close/>
                    <a:moveTo>
                      <a:pt x="6839" y="9743"/>
                    </a:moveTo>
                    <a:cubicBezTo>
                      <a:pt x="7007" y="9743"/>
                      <a:pt x="7216" y="9741"/>
                      <a:pt x="7496" y="9743"/>
                    </a:cubicBezTo>
                    <a:lnTo>
                      <a:pt x="8728" y="9758"/>
                    </a:lnTo>
                    <a:lnTo>
                      <a:pt x="8759" y="10268"/>
                    </a:lnTo>
                    <a:cubicBezTo>
                      <a:pt x="8779" y="10555"/>
                      <a:pt x="8788" y="10822"/>
                      <a:pt x="8780" y="10853"/>
                    </a:cubicBezTo>
                    <a:cubicBezTo>
                      <a:pt x="8768" y="10898"/>
                      <a:pt x="8693" y="10898"/>
                      <a:pt x="8363" y="10898"/>
                    </a:cubicBezTo>
                    <a:cubicBezTo>
                      <a:pt x="7992" y="10898"/>
                      <a:pt x="7947" y="10903"/>
                      <a:pt x="7903" y="10973"/>
                    </a:cubicBezTo>
                    <a:cubicBezTo>
                      <a:pt x="7858" y="11045"/>
                      <a:pt x="7829" y="11062"/>
                      <a:pt x="7131" y="11062"/>
                    </a:cubicBezTo>
                    <a:cubicBezTo>
                      <a:pt x="6400" y="11062"/>
                      <a:pt x="6401" y="11058"/>
                      <a:pt x="6369" y="10973"/>
                    </a:cubicBezTo>
                    <a:cubicBezTo>
                      <a:pt x="6351" y="10926"/>
                      <a:pt x="6334" y="10852"/>
                      <a:pt x="6338" y="10808"/>
                    </a:cubicBezTo>
                    <a:cubicBezTo>
                      <a:pt x="6341" y="10763"/>
                      <a:pt x="6332" y="10717"/>
                      <a:pt x="6317" y="10703"/>
                    </a:cubicBezTo>
                    <a:cubicBezTo>
                      <a:pt x="6301" y="10689"/>
                      <a:pt x="6298" y="10661"/>
                      <a:pt x="6306" y="10643"/>
                    </a:cubicBezTo>
                    <a:cubicBezTo>
                      <a:pt x="6326" y="10598"/>
                      <a:pt x="6262" y="9946"/>
                      <a:pt x="6233" y="9893"/>
                    </a:cubicBezTo>
                    <a:cubicBezTo>
                      <a:pt x="6221" y="9870"/>
                      <a:pt x="6225" y="9824"/>
                      <a:pt x="6244" y="9788"/>
                    </a:cubicBezTo>
                    <a:cubicBezTo>
                      <a:pt x="6266" y="9745"/>
                      <a:pt x="6335" y="9744"/>
                      <a:pt x="6839" y="9743"/>
                    </a:cubicBezTo>
                    <a:close/>
                    <a:moveTo>
                      <a:pt x="9052" y="9938"/>
                    </a:moveTo>
                    <a:cubicBezTo>
                      <a:pt x="9055" y="9935"/>
                      <a:pt x="9058" y="9939"/>
                      <a:pt x="9062" y="9938"/>
                    </a:cubicBezTo>
                    <a:cubicBezTo>
                      <a:pt x="9073" y="9936"/>
                      <a:pt x="9087" y="9938"/>
                      <a:pt x="9093" y="9953"/>
                    </a:cubicBezTo>
                    <a:cubicBezTo>
                      <a:pt x="9102" y="9973"/>
                      <a:pt x="9097" y="10001"/>
                      <a:pt x="9083" y="10013"/>
                    </a:cubicBezTo>
                    <a:cubicBezTo>
                      <a:pt x="9069" y="10025"/>
                      <a:pt x="9050" y="10018"/>
                      <a:pt x="9041" y="9998"/>
                    </a:cubicBezTo>
                    <a:cubicBezTo>
                      <a:pt x="9033" y="9979"/>
                      <a:pt x="9038" y="9950"/>
                      <a:pt x="9052" y="9938"/>
                    </a:cubicBezTo>
                    <a:close/>
                    <a:moveTo>
                      <a:pt x="7768" y="11587"/>
                    </a:moveTo>
                    <a:cubicBezTo>
                      <a:pt x="8413" y="11588"/>
                      <a:pt x="9053" y="11596"/>
                      <a:pt x="9062" y="11617"/>
                    </a:cubicBezTo>
                    <a:cubicBezTo>
                      <a:pt x="9070" y="11635"/>
                      <a:pt x="9019" y="11894"/>
                      <a:pt x="8947" y="12202"/>
                    </a:cubicBezTo>
                    <a:cubicBezTo>
                      <a:pt x="8875" y="12509"/>
                      <a:pt x="8825" y="12776"/>
                      <a:pt x="8832" y="12786"/>
                    </a:cubicBezTo>
                    <a:cubicBezTo>
                      <a:pt x="8840" y="12796"/>
                      <a:pt x="8821" y="12828"/>
                      <a:pt x="8801" y="12861"/>
                    </a:cubicBezTo>
                    <a:cubicBezTo>
                      <a:pt x="8764" y="12924"/>
                      <a:pt x="8093" y="15760"/>
                      <a:pt x="8091" y="15859"/>
                    </a:cubicBezTo>
                    <a:cubicBezTo>
                      <a:pt x="8091" y="15890"/>
                      <a:pt x="8074" y="15933"/>
                      <a:pt x="8060" y="15964"/>
                    </a:cubicBezTo>
                    <a:cubicBezTo>
                      <a:pt x="8046" y="15995"/>
                      <a:pt x="7887" y="16650"/>
                      <a:pt x="7705" y="17418"/>
                    </a:cubicBezTo>
                    <a:cubicBezTo>
                      <a:pt x="7523" y="18186"/>
                      <a:pt x="7363" y="18823"/>
                      <a:pt x="7350" y="18827"/>
                    </a:cubicBezTo>
                    <a:cubicBezTo>
                      <a:pt x="7337" y="18831"/>
                      <a:pt x="7097" y="18673"/>
                      <a:pt x="6807" y="18482"/>
                    </a:cubicBezTo>
                    <a:lnTo>
                      <a:pt x="6275" y="18137"/>
                    </a:lnTo>
                    <a:lnTo>
                      <a:pt x="6098" y="17403"/>
                    </a:lnTo>
                    <a:lnTo>
                      <a:pt x="5920" y="16668"/>
                    </a:lnTo>
                    <a:lnTo>
                      <a:pt x="5931" y="15619"/>
                    </a:lnTo>
                    <a:lnTo>
                      <a:pt x="5931" y="14585"/>
                    </a:lnTo>
                    <a:lnTo>
                      <a:pt x="6870" y="14570"/>
                    </a:lnTo>
                    <a:cubicBezTo>
                      <a:pt x="7384" y="14560"/>
                      <a:pt x="7812" y="14542"/>
                      <a:pt x="7830" y="14525"/>
                    </a:cubicBezTo>
                    <a:cubicBezTo>
                      <a:pt x="7849" y="14508"/>
                      <a:pt x="7891" y="14439"/>
                      <a:pt x="7914" y="14375"/>
                    </a:cubicBezTo>
                    <a:cubicBezTo>
                      <a:pt x="7969" y="14223"/>
                      <a:pt x="7940" y="14026"/>
                      <a:pt x="7851" y="13925"/>
                    </a:cubicBezTo>
                    <a:cubicBezTo>
                      <a:pt x="7789" y="13855"/>
                      <a:pt x="7748" y="13850"/>
                      <a:pt x="7382" y="13850"/>
                    </a:cubicBezTo>
                    <a:lnTo>
                      <a:pt x="6974" y="13850"/>
                    </a:lnTo>
                    <a:lnTo>
                      <a:pt x="6922" y="13686"/>
                    </a:lnTo>
                    <a:cubicBezTo>
                      <a:pt x="6891" y="13597"/>
                      <a:pt x="6844" y="13505"/>
                      <a:pt x="6828" y="13476"/>
                    </a:cubicBezTo>
                    <a:cubicBezTo>
                      <a:pt x="6812" y="13447"/>
                      <a:pt x="6808" y="13409"/>
                      <a:pt x="6807" y="13386"/>
                    </a:cubicBezTo>
                    <a:cubicBezTo>
                      <a:pt x="6807" y="13341"/>
                      <a:pt x="6647" y="12693"/>
                      <a:pt x="6599" y="12531"/>
                    </a:cubicBezTo>
                    <a:cubicBezTo>
                      <a:pt x="6583" y="12479"/>
                      <a:pt x="6575" y="12428"/>
                      <a:pt x="6578" y="12412"/>
                    </a:cubicBezTo>
                    <a:cubicBezTo>
                      <a:pt x="6580" y="12395"/>
                      <a:pt x="6551" y="12207"/>
                      <a:pt x="6515" y="12007"/>
                    </a:cubicBezTo>
                    <a:cubicBezTo>
                      <a:pt x="6480" y="11806"/>
                      <a:pt x="6456" y="11634"/>
                      <a:pt x="6463" y="11617"/>
                    </a:cubicBezTo>
                    <a:cubicBezTo>
                      <a:pt x="6472" y="11596"/>
                      <a:pt x="7122" y="11587"/>
                      <a:pt x="7768" y="11587"/>
                    </a:cubicBezTo>
                    <a:close/>
                    <a:moveTo>
                      <a:pt x="3175" y="11602"/>
                    </a:moveTo>
                    <a:cubicBezTo>
                      <a:pt x="3220" y="11602"/>
                      <a:pt x="3241" y="11697"/>
                      <a:pt x="3352" y="12412"/>
                    </a:cubicBezTo>
                    <a:cubicBezTo>
                      <a:pt x="3422" y="12857"/>
                      <a:pt x="3503" y="13380"/>
                      <a:pt x="3540" y="13566"/>
                    </a:cubicBezTo>
                    <a:cubicBezTo>
                      <a:pt x="3577" y="13751"/>
                      <a:pt x="3600" y="13927"/>
                      <a:pt x="3592" y="13955"/>
                    </a:cubicBezTo>
                    <a:cubicBezTo>
                      <a:pt x="3581" y="13997"/>
                      <a:pt x="3476" y="14000"/>
                      <a:pt x="3081" y="14000"/>
                    </a:cubicBezTo>
                    <a:cubicBezTo>
                      <a:pt x="2808" y="14000"/>
                      <a:pt x="2578" y="13997"/>
                      <a:pt x="2570" y="13985"/>
                    </a:cubicBezTo>
                    <a:cubicBezTo>
                      <a:pt x="2561" y="13974"/>
                      <a:pt x="2614" y="13704"/>
                      <a:pt x="2684" y="13401"/>
                    </a:cubicBezTo>
                    <a:cubicBezTo>
                      <a:pt x="2755" y="13097"/>
                      <a:pt x="2806" y="12841"/>
                      <a:pt x="2799" y="12831"/>
                    </a:cubicBezTo>
                    <a:cubicBezTo>
                      <a:pt x="2792" y="12821"/>
                      <a:pt x="2802" y="12787"/>
                      <a:pt x="2820" y="12756"/>
                    </a:cubicBezTo>
                    <a:cubicBezTo>
                      <a:pt x="2838" y="12726"/>
                      <a:pt x="2915" y="12460"/>
                      <a:pt x="2987" y="12157"/>
                    </a:cubicBezTo>
                    <a:cubicBezTo>
                      <a:pt x="3096" y="11701"/>
                      <a:pt x="3133" y="11602"/>
                      <a:pt x="3175" y="11602"/>
                    </a:cubicBezTo>
                    <a:close/>
                    <a:moveTo>
                      <a:pt x="9354" y="11602"/>
                    </a:moveTo>
                    <a:lnTo>
                      <a:pt x="10022" y="11602"/>
                    </a:lnTo>
                    <a:lnTo>
                      <a:pt x="10690" y="11602"/>
                    </a:lnTo>
                    <a:lnTo>
                      <a:pt x="10920" y="12546"/>
                    </a:lnTo>
                    <a:cubicBezTo>
                      <a:pt x="11044" y="13068"/>
                      <a:pt x="11153" y="13520"/>
                      <a:pt x="11171" y="13551"/>
                    </a:cubicBezTo>
                    <a:cubicBezTo>
                      <a:pt x="11179" y="13565"/>
                      <a:pt x="11188" y="13583"/>
                      <a:pt x="11191" y="13596"/>
                    </a:cubicBezTo>
                    <a:cubicBezTo>
                      <a:pt x="11194" y="13604"/>
                      <a:pt x="11202" y="13620"/>
                      <a:pt x="11202" y="13626"/>
                    </a:cubicBezTo>
                    <a:cubicBezTo>
                      <a:pt x="11202" y="13631"/>
                      <a:pt x="11193" y="13623"/>
                      <a:pt x="11191" y="13626"/>
                    </a:cubicBezTo>
                    <a:cubicBezTo>
                      <a:pt x="11184" y="13636"/>
                      <a:pt x="11202" y="13721"/>
                      <a:pt x="11223" y="13806"/>
                    </a:cubicBezTo>
                    <a:cubicBezTo>
                      <a:pt x="11232" y="13843"/>
                      <a:pt x="11239" y="13880"/>
                      <a:pt x="11244" y="13910"/>
                    </a:cubicBezTo>
                    <a:cubicBezTo>
                      <a:pt x="11247" y="13931"/>
                      <a:pt x="11244" y="13942"/>
                      <a:pt x="11244" y="13955"/>
                    </a:cubicBezTo>
                    <a:cubicBezTo>
                      <a:pt x="11244" y="13966"/>
                      <a:pt x="11246" y="13982"/>
                      <a:pt x="11244" y="13985"/>
                    </a:cubicBezTo>
                    <a:cubicBezTo>
                      <a:pt x="11235" y="13998"/>
                      <a:pt x="10689" y="14000"/>
                      <a:pt x="10033" y="14000"/>
                    </a:cubicBezTo>
                    <a:cubicBezTo>
                      <a:pt x="9567" y="14000"/>
                      <a:pt x="9267" y="13993"/>
                      <a:pt x="9083" y="13985"/>
                    </a:cubicBezTo>
                    <a:cubicBezTo>
                      <a:pt x="8998" y="13982"/>
                      <a:pt x="8946" y="13991"/>
                      <a:pt x="8905" y="13985"/>
                    </a:cubicBezTo>
                    <a:cubicBezTo>
                      <a:pt x="8879" y="13982"/>
                      <a:pt x="8855" y="13975"/>
                      <a:pt x="8843" y="13970"/>
                    </a:cubicBezTo>
                    <a:cubicBezTo>
                      <a:pt x="8833" y="13967"/>
                      <a:pt x="8823" y="13960"/>
                      <a:pt x="8822" y="13955"/>
                    </a:cubicBezTo>
                    <a:cubicBezTo>
                      <a:pt x="8821" y="13952"/>
                      <a:pt x="8821" y="13951"/>
                      <a:pt x="8822" y="13940"/>
                    </a:cubicBezTo>
                    <a:cubicBezTo>
                      <a:pt x="8823" y="13930"/>
                      <a:pt x="8830" y="13913"/>
                      <a:pt x="8832" y="13895"/>
                    </a:cubicBezTo>
                    <a:cubicBezTo>
                      <a:pt x="8839" y="13850"/>
                      <a:pt x="8858" y="13767"/>
                      <a:pt x="8874" y="13686"/>
                    </a:cubicBezTo>
                    <a:cubicBezTo>
                      <a:pt x="8878" y="13665"/>
                      <a:pt x="8880" y="13647"/>
                      <a:pt x="8885" y="13626"/>
                    </a:cubicBezTo>
                    <a:cubicBezTo>
                      <a:pt x="8903" y="13537"/>
                      <a:pt x="8923" y="13445"/>
                      <a:pt x="8947" y="13341"/>
                    </a:cubicBezTo>
                    <a:cubicBezTo>
                      <a:pt x="8983" y="13186"/>
                      <a:pt x="9009" y="13042"/>
                      <a:pt x="9031" y="12936"/>
                    </a:cubicBezTo>
                    <a:cubicBezTo>
                      <a:pt x="9052" y="12831"/>
                      <a:pt x="9066" y="12761"/>
                      <a:pt x="9062" y="12756"/>
                    </a:cubicBezTo>
                    <a:cubicBezTo>
                      <a:pt x="9055" y="12746"/>
                      <a:pt x="9065" y="12712"/>
                      <a:pt x="9083" y="12681"/>
                    </a:cubicBezTo>
                    <a:cubicBezTo>
                      <a:pt x="9087" y="12674"/>
                      <a:pt x="9094" y="12654"/>
                      <a:pt x="9104" y="12621"/>
                    </a:cubicBezTo>
                    <a:cubicBezTo>
                      <a:pt x="9114" y="12589"/>
                      <a:pt x="9132" y="12553"/>
                      <a:pt x="9146" y="12501"/>
                    </a:cubicBezTo>
                    <a:cubicBezTo>
                      <a:pt x="9173" y="12398"/>
                      <a:pt x="9206" y="12253"/>
                      <a:pt x="9240" y="12112"/>
                    </a:cubicBezTo>
                    <a:lnTo>
                      <a:pt x="9354" y="11602"/>
                    </a:lnTo>
                    <a:close/>
                    <a:moveTo>
                      <a:pt x="3091" y="14225"/>
                    </a:moveTo>
                    <a:lnTo>
                      <a:pt x="3676" y="14225"/>
                    </a:lnTo>
                    <a:lnTo>
                      <a:pt x="3728" y="14330"/>
                    </a:lnTo>
                    <a:cubicBezTo>
                      <a:pt x="3752" y="14383"/>
                      <a:pt x="3807" y="14455"/>
                      <a:pt x="3853" y="14495"/>
                    </a:cubicBezTo>
                    <a:cubicBezTo>
                      <a:pt x="3930" y="14562"/>
                      <a:pt x="3988" y="14570"/>
                      <a:pt x="4532" y="14570"/>
                    </a:cubicBezTo>
                    <a:cubicBezTo>
                      <a:pt x="5169" y="14570"/>
                      <a:pt x="5165" y="14567"/>
                      <a:pt x="5200" y="14765"/>
                    </a:cubicBezTo>
                    <a:cubicBezTo>
                      <a:pt x="5210" y="14821"/>
                      <a:pt x="5232" y="14891"/>
                      <a:pt x="5252" y="14915"/>
                    </a:cubicBezTo>
                    <a:cubicBezTo>
                      <a:pt x="5272" y="14939"/>
                      <a:pt x="5280" y="14974"/>
                      <a:pt x="5273" y="14990"/>
                    </a:cubicBezTo>
                    <a:cubicBezTo>
                      <a:pt x="5266" y="15005"/>
                      <a:pt x="5346" y="15337"/>
                      <a:pt x="5440" y="15739"/>
                    </a:cubicBezTo>
                    <a:lnTo>
                      <a:pt x="5607" y="16474"/>
                    </a:lnTo>
                    <a:lnTo>
                      <a:pt x="5607" y="17133"/>
                    </a:lnTo>
                    <a:cubicBezTo>
                      <a:pt x="5607" y="17694"/>
                      <a:pt x="5601" y="17788"/>
                      <a:pt x="5565" y="17808"/>
                    </a:cubicBezTo>
                    <a:cubicBezTo>
                      <a:pt x="5542" y="17820"/>
                      <a:pt x="5514" y="17869"/>
                      <a:pt x="5503" y="17913"/>
                    </a:cubicBezTo>
                    <a:cubicBezTo>
                      <a:pt x="5471" y="18031"/>
                      <a:pt x="3423" y="19348"/>
                      <a:pt x="3290" y="19337"/>
                    </a:cubicBezTo>
                    <a:cubicBezTo>
                      <a:pt x="3177" y="19327"/>
                      <a:pt x="3040" y="19441"/>
                      <a:pt x="2977" y="19606"/>
                    </a:cubicBezTo>
                    <a:lnTo>
                      <a:pt x="2935" y="19726"/>
                    </a:lnTo>
                    <a:lnTo>
                      <a:pt x="2068" y="19741"/>
                    </a:lnTo>
                    <a:cubicBezTo>
                      <a:pt x="1594" y="19752"/>
                      <a:pt x="1208" y="19754"/>
                      <a:pt x="1202" y="19741"/>
                    </a:cubicBezTo>
                    <a:cubicBezTo>
                      <a:pt x="1197" y="19729"/>
                      <a:pt x="1471" y="18518"/>
                      <a:pt x="1818" y="17058"/>
                    </a:cubicBezTo>
                    <a:cubicBezTo>
                      <a:pt x="2165" y="15598"/>
                      <a:pt x="2441" y="14401"/>
                      <a:pt x="2434" y="14390"/>
                    </a:cubicBezTo>
                    <a:cubicBezTo>
                      <a:pt x="2426" y="14379"/>
                      <a:pt x="2441" y="14338"/>
                      <a:pt x="2465" y="14300"/>
                    </a:cubicBezTo>
                    <a:cubicBezTo>
                      <a:pt x="2505" y="14237"/>
                      <a:pt x="2558" y="14225"/>
                      <a:pt x="3091" y="14225"/>
                    </a:cubicBezTo>
                    <a:close/>
                    <a:moveTo>
                      <a:pt x="8728" y="14240"/>
                    </a:moveTo>
                    <a:lnTo>
                      <a:pt x="10022" y="14240"/>
                    </a:lnTo>
                    <a:lnTo>
                      <a:pt x="11327" y="14240"/>
                    </a:lnTo>
                    <a:lnTo>
                      <a:pt x="11400" y="14585"/>
                    </a:lnTo>
                    <a:cubicBezTo>
                      <a:pt x="11445" y="14772"/>
                      <a:pt x="11501" y="14959"/>
                      <a:pt x="11515" y="14990"/>
                    </a:cubicBezTo>
                    <a:cubicBezTo>
                      <a:pt x="11529" y="15020"/>
                      <a:pt x="11534" y="15063"/>
                      <a:pt x="11536" y="15095"/>
                    </a:cubicBezTo>
                    <a:cubicBezTo>
                      <a:pt x="11542" y="15210"/>
                      <a:pt x="11845" y="16476"/>
                      <a:pt x="11880" y="16534"/>
                    </a:cubicBezTo>
                    <a:cubicBezTo>
                      <a:pt x="11890" y="16550"/>
                      <a:pt x="11897" y="16564"/>
                      <a:pt x="11901" y="16579"/>
                    </a:cubicBezTo>
                    <a:cubicBezTo>
                      <a:pt x="11905" y="16593"/>
                      <a:pt x="11905" y="16603"/>
                      <a:pt x="11901" y="16609"/>
                    </a:cubicBezTo>
                    <a:cubicBezTo>
                      <a:pt x="11894" y="16619"/>
                      <a:pt x="11919" y="16761"/>
                      <a:pt x="11953" y="16908"/>
                    </a:cubicBezTo>
                    <a:lnTo>
                      <a:pt x="12016" y="17163"/>
                    </a:lnTo>
                    <a:lnTo>
                      <a:pt x="11974" y="17733"/>
                    </a:lnTo>
                    <a:lnTo>
                      <a:pt x="11922" y="18287"/>
                    </a:lnTo>
                    <a:lnTo>
                      <a:pt x="12068" y="18587"/>
                    </a:lnTo>
                    <a:cubicBezTo>
                      <a:pt x="12089" y="18629"/>
                      <a:pt x="12116" y="18674"/>
                      <a:pt x="12141" y="18722"/>
                    </a:cubicBezTo>
                    <a:cubicBezTo>
                      <a:pt x="12152" y="18743"/>
                      <a:pt x="12161" y="18775"/>
                      <a:pt x="12173" y="18797"/>
                    </a:cubicBezTo>
                    <a:cubicBezTo>
                      <a:pt x="12207" y="18859"/>
                      <a:pt x="12243" y="18919"/>
                      <a:pt x="12277" y="18977"/>
                    </a:cubicBezTo>
                    <a:cubicBezTo>
                      <a:pt x="12311" y="19034"/>
                      <a:pt x="12344" y="19086"/>
                      <a:pt x="12371" y="19127"/>
                    </a:cubicBezTo>
                    <a:cubicBezTo>
                      <a:pt x="12398" y="19168"/>
                      <a:pt x="12427" y="19214"/>
                      <a:pt x="12454" y="19262"/>
                    </a:cubicBezTo>
                    <a:cubicBezTo>
                      <a:pt x="12464" y="19278"/>
                      <a:pt x="12467" y="19291"/>
                      <a:pt x="12475" y="19307"/>
                    </a:cubicBezTo>
                    <a:cubicBezTo>
                      <a:pt x="12501" y="19354"/>
                      <a:pt x="12529" y="19399"/>
                      <a:pt x="12548" y="19442"/>
                    </a:cubicBezTo>
                    <a:cubicBezTo>
                      <a:pt x="12564" y="19474"/>
                      <a:pt x="12582" y="19507"/>
                      <a:pt x="12590" y="19531"/>
                    </a:cubicBezTo>
                    <a:cubicBezTo>
                      <a:pt x="12601" y="19562"/>
                      <a:pt x="12604" y="19583"/>
                      <a:pt x="12611" y="19606"/>
                    </a:cubicBezTo>
                    <a:cubicBezTo>
                      <a:pt x="12624" y="19653"/>
                      <a:pt x="12634" y="19690"/>
                      <a:pt x="12632" y="19711"/>
                    </a:cubicBezTo>
                    <a:cubicBezTo>
                      <a:pt x="12631" y="19722"/>
                      <a:pt x="12627" y="19736"/>
                      <a:pt x="12621" y="19741"/>
                    </a:cubicBezTo>
                    <a:cubicBezTo>
                      <a:pt x="12619" y="19743"/>
                      <a:pt x="12598" y="19740"/>
                      <a:pt x="12569" y="19741"/>
                    </a:cubicBezTo>
                    <a:cubicBezTo>
                      <a:pt x="12534" y="19743"/>
                      <a:pt x="12472" y="19740"/>
                      <a:pt x="12402" y="19741"/>
                    </a:cubicBezTo>
                    <a:cubicBezTo>
                      <a:pt x="12298" y="19744"/>
                      <a:pt x="12174" y="19755"/>
                      <a:pt x="12006" y="19756"/>
                    </a:cubicBezTo>
                    <a:cubicBezTo>
                      <a:pt x="11632" y="19760"/>
                      <a:pt x="11113" y="19759"/>
                      <a:pt x="10555" y="19756"/>
                    </a:cubicBezTo>
                    <a:lnTo>
                      <a:pt x="8530" y="19741"/>
                    </a:lnTo>
                    <a:lnTo>
                      <a:pt x="8478" y="19591"/>
                    </a:lnTo>
                    <a:cubicBezTo>
                      <a:pt x="8450" y="19514"/>
                      <a:pt x="8406" y="19460"/>
                      <a:pt x="8352" y="19412"/>
                    </a:cubicBezTo>
                    <a:cubicBezTo>
                      <a:pt x="8339" y="19400"/>
                      <a:pt x="8325" y="19376"/>
                      <a:pt x="8311" y="19367"/>
                    </a:cubicBezTo>
                    <a:cubicBezTo>
                      <a:pt x="8296" y="19357"/>
                      <a:pt x="8283" y="19358"/>
                      <a:pt x="8269" y="19352"/>
                    </a:cubicBezTo>
                    <a:cubicBezTo>
                      <a:pt x="8254" y="19345"/>
                      <a:pt x="8231" y="19340"/>
                      <a:pt x="8217" y="19337"/>
                    </a:cubicBezTo>
                    <a:cubicBezTo>
                      <a:pt x="8202" y="19333"/>
                      <a:pt x="8189" y="19322"/>
                      <a:pt x="8175" y="19322"/>
                    </a:cubicBezTo>
                    <a:cubicBezTo>
                      <a:pt x="8139" y="19322"/>
                      <a:pt x="8000" y="19249"/>
                      <a:pt x="7862" y="19157"/>
                    </a:cubicBezTo>
                    <a:cubicBezTo>
                      <a:pt x="7777" y="19100"/>
                      <a:pt x="7721" y="19068"/>
                      <a:pt x="7684" y="19037"/>
                    </a:cubicBezTo>
                    <a:cubicBezTo>
                      <a:pt x="7672" y="19026"/>
                      <a:pt x="7661" y="19016"/>
                      <a:pt x="7653" y="19007"/>
                    </a:cubicBezTo>
                    <a:cubicBezTo>
                      <a:pt x="7644" y="18998"/>
                      <a:pt x="7637" y="18985"/>
                      <a:pt x="7632" y="18977"/>
                    </a:cubicBezTo>
                    <a:cubicBezTo>
                      <a:pt x="7627" y="18969"/>
                      <a:pt x="7624" y="18970"/>
                      <a:pt x="7622" y="18962"/>
                    </a:cubicBezTo>
                    <a:cubicBezTo>
                      <a:pt x="7619" y="18953"/>
                      <a:pt x="7612" y="18941"/>
                      <a:pt x="7611" y="18932"/>
                    </a:cubicBezTo>
                    <a:cubicBezTo>
                      <a:pt x="7611" y="18922"/>
                      <a:pt x="7610" y="18913"/>
                      <a:pt x="7611" y="18902"/>
                    </a:cubicBezTo>
                    <a:cubicBezTo>
                      <a:pt x="7613" y="18879"/>
                      <a:pt x="7616" y="18851"/>
                      <a:pt x="7622" y="18827"/>
                    </a:cubicBezTo>
                    <a:cubicBezTo>
                      <a:pt x="7625" y="18811"/>
                      <a:pt x="7638" y="18795"/>
                      <a:pt x="7642" y="18782"/>
                    </a:cubicBezTo>
                    <a:cubicBezTo>
                      <a:pt x="7646" y="18771"/>
                      <a:pt x="7649" y="18759"/>
                      <a:pt x="7653" y="18752"/>
                    </a:cubicBezTo>
                    <a:cubicBezTo>
                      <a:pt x="7661" y="18736"/>
                      <a:pt x="7683" y="18654"/>
                      <a:pt x="7716" y="18527"/>
                    </a:cubicBezTo>
                    <a:cubicBezTo>
                      <a:pt x="7781" y="18273"/>
                      <a:pt x="7876" y="17863"/>
                      <a:pt x="7935" y="17598"/>
                    </a:cubicBezTo>
                    <a:cubicBezTo>
                      <a:pt x="7945" y="17552"/>
                      <a:pt x="7948" y="17514"/>
                      <a:pt x="7956" y="17478"/>
                    </a:cubicBezTo>
                    <a:cubicBezTo>
                      <a:pt x="7957" y="17471"/>
                      <a:pt x="7964" y="17471"/>
                      <a:pt x="7966" y="17463"/>
                    </a:cubicBezTo>
                    <a:cubicBezTo>
                      <a:pt x="7968" y="17454"/>
                      <a:pt x="7965" y="17441"/>
                      <a:pt x="7966" y="17433"/>
                    </a:cubicBezTo>
                    <a:cubicBezTo>
                      <a:pt x="7975" y="17388"/>
                      <a:pt x="7986" y="17356"/>
                      <a:pt x="7987" y="17343"/>
                    </a:cubicBezTo>
                    <a:cubicBezTo>
                      <a:pt x="7990" y="17300"/>
                      <a:pt x="8005" y="17238"/>
                      <a:pt x="8018" y="17208"/>
                    </a:cubicBezTo>
                    <a:cubicBezTo>
                      <a:pt x="8025" y="17193"/>
                      <a:pt x="8066" y="17017"/>
                      <a:pt x="8133" y="16743"/>
                    </a:cubicBezTo>
                    <a:cubicBezTo>
                      <a:pt x="8200" y="16470"/>
                      <a:pt x="8289" y="16109"/>
                      <a:pt x="8384" y="15709"/>
                    </a:cubicBezTo>
                    <a:lnTo>
                      <a:pt x="8728" y="14240"/>
                    </a:lnTo>
                    <a:close/>
                  </a:path>
                </a:pathLst>
              </a:custGeom>
              <a:ln w="3175" cap="flat">
                <a:noFill/>
                <a:miter lim="400000"/>
              </a:ln>
              <a:effectLst/>
            </p:spPr>
          </p:pic>
        </p:grpSp>
        <p:grpSp>
          <p:nvGrpSpPr>
            <p:cNvPr id="653" name="Group"/>
            <p:cNvGrpSpPr/>
            <p:nvPr/>
          </p:nvGrpSpPr>
          <p:grpSpPr>
            <a:xfrm>
              <a:off x="3440451" y="1057147"/>
              <a:ext cx="1159593" cy="1161216"/>
              <a:chOff x="0" y="0"/>
              <a:chExt cx="1159591" cy="1161215"/>
            </a:xfrm>
          </p:grpSpPr>
          <p:sp>
            <p:nvSpPr>
              <p:cNvPr id="651" name="Group"/>
              <p:cNvSpPr/>
              <p:nvPr/>
            </p:nvSpPr>
            <p:spPr>
              <a:xfrm>
                <a:off x="0" y="0"/>
                <a:ext cx="1159592" cy="1161216"/>
              </a:xfrm>
              <a:prstGeom prst="ellipse">
                <a:avLst/>
              </a:prstGeom>
              <a:solidFill>
                <a:srgbClr val="566583"/>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pic>
            <p:nvPicPr>
              <p:cNvPr id="652" name="prev.jpg" descr="prev.jpg"/>
              <p:cNvPicPr>
                <a:picLocks noChangeAspect="1"/>
              </p:cNvPicPr>
              <p:nvPr/>
            </p:nvPicPr>
            <p:blipFill>
              <a:blip r:embed="rId3"/>
              <a:srcRect l="23331" t="11949" r="22744" b="13293"/>
              <a:stretch>
                <a:fillRect/>
              </a:stretch>
            </p:blipFill>
            <p:spPr>
              <a:xfrm>
                <a:off x="186592" y="170497"/>
                <a:ext cx="826822" cy="764170"/>
              </a:xfrm>
              <a:custGeom>
                <a:avLst/>
                <a:gdLst/>
                <a:ahLst/>
                <a:cxnLst>
                  <a:cxn ang="0">
                    <a:pos x="wd2" y="hd2"/>
                  </a:cxn>
                  <a:cxn ang="5400000">
                    <a:pos x="wd2" y="hd2"/>
                  </a:cxn>
                  <a:cxn ang="10800000">
                    <a:pos x="wd2" y="hd2"/>
                  </a:cxn>
                  <a:cxn ang="16200000">
                    <a:pos x="wd2" y="hd2"/>
                  </a:cxn>
                </a:cxnLst>
                <a:rect l="0" t="0" r="r" b="b"/>
                <a:pathLst>
                  <a:path w="21587" h="21299" extrusionOk="0">
                    <a:moveTo>
                      <a:pt x="8901" y="0"/>
                    </a:moveTo>
                    <a:cubicBezTo>
                      <a:pt x="8762" y="0"/>
                      <a:pt x="8641" y="1359"/>
                      <a:pt x="8642" y="3020"/>
                    </a:cubicBezTo>
                    <a:lnTo>
                      <a:pt x="8642" y="6040"/>
                    </a:lnTo>
                    <a:lnTo>
                      <a:pt x="10082" y="6903"/>
                    </a:lnTo>
                    <a:cubicBezTo>
                      <a:pt x="10874" y="7377"/>
                      <a:pt x="11603" y="7900"/>
                      <a:pt x="11698" y="8064"/>
                    </a:cubicBezTo>
                    <a:cubicBezTo>
                      <a:pt x="11977" y="8546"/>
                      <a:pt x="10566" y="8949"/>
                      <a:pt x="9253" y="8761"/>
                    </a:cubicBezTo>
                    <a:cubicBezTo>
                      <a:pt x="7522" y="8513"/>
                      <a:pt x="7098" y="7537"/>
                      <a:pt x="7232" y="4071"/>
                    </a:cubicBezTo>
                    <a:lnTo>
                      <a:pt x="7336" y="1427"/>
                    </a:lnTo>
                    <a:lnTo>
                      <a:pt x="6466" y="1150"/>
                    </a:lnTo>
                    <a:cubicBezTo>
                      <a:pt x="5928" y="984"/>
                      <a:pt x="5291" y="1005"/>
                      <a:pt x="4797" y="1206"/>
                    </a:cubicBezTo>
                    <a:cubicBezTo>
                      <a:pt x="4050" y="1509"/>
                      <a:pt x="4000" y="1655"/>
                      <a:pt x="4000" y="3385"/>
                    </a:cubicBezTo>
                    <a:cubicBezTo>
                      <a:pt x="4000" y="4445"/>
                      <a:pt x="3860" y="5327"/>
                      <a:pt x="3668" y="5454"/>
                    </a:cubicBezTo>
                    <a:cubicBezTo>
                      <a:pt x="3236" y="5739"/>
                      <a:pt x="2549" y="4736"/>
                      <a:pt x="2549" y="3816"/>
                    </a:cubicBezTo>
                    <a:cubicBezTo>
                      <a:pt x="2549" y="3366"/>
                      <a:pt x="2376" y="3097"/>
                      <a:pt x="2083" y="3097"/>
                    </a:cubicBezTo>
                    <a:cubicBezTo>
                      <a:pt x="1792" y="3097"/>
                      <a:pt x="1680" y="3267"/>
                      <a:pt x="1782" y="3551"/>
                    </a:cubicBezTo>
                    <a:cubicBezTo>
                      <a:pt x="1872" y="3801"/>
                      <a:pt x="1853" y="4078"/>
                      <a:pt x="1730" y="4159"/>
                    </a:cubicBezTo>
                    <a:cubicBezTo>
                      <a:pt x="1608" y="4240"/>
                      <a:pt x="1479" y="5454"/>
                      <a:pt x="1451" y="6858"/>
                    </a:cubicBezTo>
                    <a:cubicBezTo>
                      <a:pt x="1423" y="8263"/>
                      <a:pt x="1270" y="9551"/>
                      <a:pt x="1109" y="9723"/>
                    </a:cubicBezTo>
                    <a:cubicBezTo>
                      <a:pt x="625" y="10240"/>
                      <a:pt x="767" y="10758"/>
                      <a:pt x="1461" y="10973"/>
                    </a:cubicBezTo>
                    <a:lnTo>
                      <a:pt x="2114" y="11173"/>
                    </a:lnTo>
                    <a:lnTo>
                      <a:pt x="1461" y="11670"/>
                    </a:lnTo>
                    <a:cubicBezTo>
                      <a:pt x="901" y="12091"/>
                      <a:pt x="808" y="12437"/>
                      <a:pt x="808" y="14115"/>
                    </a:cubicBezTo>
                    <a:cubicBezTo>
                      <a:pt x="808" y="15191"/>
                      <a:pt x="947" y="16154"/>
                      <a:pt x="1109" y="16261"/>
                    </a:cubicBezTo>
                    <a:cubicBezTo>
                      <a:pt x="1514" y="16528"/>
                      <a:pt x="1163" y="16895"/>
                      <a:pt x="0" y="17533"/>
                    </a:cubicBezTo>
                    <a:lnTo>
                      <a:pt x="0" y="17699"/>
                    </a:lnTo>
                    <a:cubicBezTo>
                      <a:pt x="446" y="17686"/>
                      <a:pt x="812" y="17867"/>
                      <a:pt x="1357" y="18318"/>
                    </a:cubicBezTo>
                    <a:cubicBezTo>
                      <a:pt x="2205" y="19021"/>
                      <a:pt x="4477" y="19091"/>
                      <a:pt x="5347" y="18440"/>
                    </a:cubicBezTo>
                    <a:cubicBezTo>
                      <a:pt x="6016" y="17940"/>
                      <a:pt x="6321" y="18091"/>
                      <a:pt x="6321" y="18927"/>
                    </a:cubicBezTo>
                    <a:cubicBezTo>
                      <a:pt x="6321" y="19871"/>
                      <a:pt x="6877" y="19897"/>
                      <a:pt x="8269" y="19026"/>
                    </a:cubicBezTo>
                    <a:cubicBezTo>
                      <a:pt x="9571" y="18212"/>
                      <a:pt x="9626" y="18206"/>
                      <a:pt x="10020" y="18772"/>
                    </a:cubicBezTo>
                    <a:cubicBezTo>
                      <a:pt x="10266" y="19127"/>
                      <a:pt x="10359" y="19715"/>
                      <a:pt x="10258" y="20265"/>
                    </a:cubicBezTo>
                    <a:cubicBezTo>
                      <a:pt x="10167" y="20764"/>
                      <a:pt x="10172" y="21076"/>
                      <a:pt x="10279" y="20962"/>
                    </a:cubicBezTo>
                    <a:cubicBezTo>
                      <a:pt x="10385" y="20848"/>
                      <a:pt x="10652" y="20911"/>
                      <a:pt x="10859" y="21095"/>
                    </a:cubicBezTo>
                    <a:cubicBezTo>
                      <a:pt x="11429" y="21600"/>
                      <a:pt x="11833" y="21143"/>
                      <a:pt x="11833" y="20011"/>
                    </a:cubicBezTo>
                    <a:cubicBezTo>
                      <a:pt x="11833" y="19453"/>
                      <a:pt x="11916" y="18916"/>
                      <a:pt x="12009" y="18816"/>
                    </a:cubicBezTo>
                    <a:cubicBezTo>
                      <a:pt x="12102" y="18717"/>
                      <a:pt x="12910" y="19105"/>
                      <a:pt x="13802" y="19679"/>
                    </a:cubicBezTo>
                    <a:cubicBezTo>
                      <a:pt x="15556" y="20807"/>
                      <a:pt x="15895" y="20804"/>
                      <a:pt x="15895" y="19668"/>
                    </a:cubicBezTo>
                    <a:cubicBezTo>
                      <a:pt x="15895" y="18743"/>
                      <a:pt x="16304" y="18455"/>
                      <a:pt x="16765" y="19049"/>
                    </a:cubicBezTo>
                    <a:cubicBezTo>
                      <a:pt x="17547" y="20054"/>
                      <a:pt x="21112" y="19878"/>
                      <a:pt x="21480" y="18816"/>
                    </a:cubicBezTo>
                    <a:cubicBezTo>
                      <a:pt x="21553" y="18605"/>
                      <a:pt x="21600" y="17122"/>
                      <a:pt x="21583" y="15520"/>
                    </a:cubicBezTo>
                    <a:lnTo>
                      <a:pt x="21552" y="12599"/>
                    </a:lnTo>
                    <a:lnTo>
                      <a:pt x="19594" y="11515"/>
                    </a:lnTo>
                    <a:cubicBezTo>
                      <a:pt x="17395" y="10290"/>
                      <a:pt x="17149" y="9660"/>
                      <a:pt x="18288" y="8197"/>
                    </a:cubicBezTo>
                    <a:cubicBezTo>
                      <a:pt x="18366" y="8096"/>
                      <a:pt x="18447" y="7999"/>
                      <a:pt x="18527" y="7898"/>
                    </a:cubicBezTo>
                    <a:cubicBezTo>
                      <a:pt x="18432" y="7880"/>
                      <a:pt x="18325" y="7588"/>
                      <a:pt x="18278" y="7234"/>
                    </a:cubicBezTo>
                    <a:cubicBezTo>
                      <a:pt x="18229" y="6869"/>
                      <a:pt x="17935" y="6328"/>
                      <a:pt x="17625" y="6029"/>
                    </a:cubicBezTo>
                    <a:cubicBezTo>
                      <a:pt x="17315" y="5729"/>
                      <a:pt x="17055" y="5321"/>
                      <a:pt x="17055" y="5133"/>
                    </a:cubicBezTo>
                    <a:cubicBezTo>
                      <a:pt x="17055" y="4944"/>
                      <a:pt x="16800" y="4659"/>
                      <a:pt x="16485" y="4491"/>
                    </a:cubicBezTo>
                    <a:cubicBezTo>
                      <a:pt x="16171" y="4323"/>
                      <a:pt x="14387" y="3240"/>
                      <a:pt x="12527" y="2091"/>
                    </a:cubicBezTo>
                    <a:cubicBezTo>
                      <a:pt x="10667" y="941"/>
                      <a:pt x="9039" y="0"/>
                      <a:pt x="8901" y="0"/>
                    </a:cubicBezTo>
                    <a:close/>
                  </a:path>
                </a:pathLst>
              </a:custGeom>
              <a:ln w="3175" cap="flat">
                <a:noFill/>
                <a:miter lim="400000"/>
              </a:ln>
              <a:effectLst/>
            </p:spPr>
          </p:pic>
        </p:grpSp>
        <p:grpSp>
          <p:nvGrpSpPr>
            <p:cNvPr id="656" name="Group"/>
            <p:cNvGrpSpPr/>
            <p:nvPr/>
          </p:nvGrpSpPr>
          <p:grpSpPr>
            <a:xfrm>
              <a:off x="0" y="1067205"/>
              <a:ext cx="1159592" cy="1156350"/>
              <a:chOff x="0" y="0"/>
              <a:chExt cx="1159591" cy="1156348"/>
            </a:xfrm>
          </p:grpSpPr>
          <p:sp>
            <p:nvSpPr>
              <p:cNvPr id="654" name="Oval 18"/>
              <p:cNvSpPr/>
              <p:nvPr/>
            </p:nvSpPr>
            <p:spPr>
              <a:xfrm>
                <a:off x="0" y="0"/>
                <a:ext cx="1159592" cy="1156349"/>
              </a:xfrm>
              <a:prstGeom prst="ellipse">
                <a:avLst/>
              </a:prstGeom>
              <a:solidFill>
                <a:srgbClr val="0073BA"/>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pic>
            <p:nvPicPr>
              <p:cNvPr id="655" name="1.png" descr="1.png"/>
              <p:cNvPicPr>
                <a:picLocks noChangeAspect="1"/>
              </p:cNvPicPr>
              <p:nvPr/>
            </p:nvPicPr>
            <p:blipFill>
              <a:blip r:embed="rId4"/>
              <a:srcRect l="2832" t="17268" r="39528" b="17268"/>
              <a:stretch>
                <a:fillRect/>
              </a:stretch>
            </p:blipFill>
            <p:spPr>
              <a:xfrm>
                <a:off x="147240" y="251192"/>
                <a:ext cx="826525" cy="625804"/>
              </a:xfrm>
              <a:prstGeom prst="rect">
                <a:avLst/>
              </a:prstGeom>
              <a:ln w="3175" cap="flat">
                <a:noFill/>
                <a:miter lim="400000"/>
              </a:ln>
              <a:effectLst/>
            </p:spPr>
          </p:pic>
        </p:grpSp>
        <p:grpSp>
          <p:nvGrpSpPr>
            <p:cNvPr id="659" name="Group"/>
            <p:cNvGrpSpPr/>
            <p:nvPr/>
          </p:nvGrpSpPr>
          <p:grpSpPr>
            <a:xfrm>
              <a:off x="1684347" y="0"/>
              <a:ext cx="1159592" cy="1157968"/>
              <a:chOff x="0" y="0"/>
              <a:chExt cx="1159591" cy="1157967"/>
            </a:xfrm>
          </p:grpSpPr>
          <p:sp>
            <p:nvSpPr>
              <p:cNvPr id="657" name="Oval 21"/>
              <p:cNvSpPr/>
              <p:nvPr/>
            </p:nvSpPr>
            <p:spPr>
              <a:xfrm>
                <a:off x="0" y="0"/>
                <a:ext cx="1159592" cy="1157968"/>
              </a:xfrm>
              <a:prstGeom prst="ellipse">
                <a:avLst/>
              </a:prstGeom>
              <a:solidFill>
                <a:srgbClr val="FFE221"/>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pic>
            <p:nvPicPr>
              <p:cNvPr id="658" name="PMT_M35_010.png" descr="PMT_M35_010.png"/>
              <p:cNvPicPr>
                <a:picLocks noChangeAspect="1"/>
              </p:cNvPicPr>
              <p:nvPr/>
            </p:nvPicPr>
            <p:blipFill>
              <a:blip r:embed="rId5"/>
              <a:srcRect l="10908" t="11147" r="13738" b="17061"/>
              <a:stretch>
                <a:fillRect/>
              </a:stretch>
            </p:blipFill>
            <p:spPr>
              <a:xfrm>
                <a:off x="24532" y="236720"/>
                <a:ext cx="985637" cy="625418"/>
              </a:xfrm>
              <a:custGeom>
                <a:avLst/>
                <a:gdLst/>
                <a:ahLst/>
                <a:cxnLst>
                  <a:cxn ang="0">
                    <a:pos x="wd2" y="hd2"/>
                  </a:cxn>
                  <a:cxn ang="5400000">
                    <a:pos x="wd2" y="hd2"/>
                  </a:cxn>
                  <a:cxn ang="10800000">
                    <a:pos x="wd2" y="hd2"/>
                  </a:cxn>
                  <a:cxn ang="16200000">
                    <a:pos x="wd2" y="hd2"/>
                  </a:cxn>
                </a:cxnLst>
                <a:rect l="0" t="0" r="r" b="b"/>
                <a:pathLst>
                  <a:path w="21495" h="21581" extrusionOk="0">
                    <a:moveTo>
                      <a:pt x="11896" y="0"/>
                    </a:moveTo>
                    <a:cubicBezTo>
                      <a:pt x="7276" y="0"/>
                      <a:pt x="3482" y="15"/>
                      <a:pt x="3466" y="41"/>
                    </a:cubicBezTo>
                    <a:cubicBezTo>
                      <a:pt x="3449" y="67"/>
                      <a:pt x="3414" y="96"/>
                      <a:pt x="3388" y="96"/>
                    </a:cubicBezTo>
                    <a:cubicBezTo>
                      <a:pt x="3362" y="96"/>
                      <a:pt x="3336" y="133"/>
                      <a:pt x="3336" y="192"/>
                    </a:cubicBezTo>
                    <a:cubicBezTo>
                      <a:pt x="3336" y="250"/>
                      <a:pt x="3326" y="330"/>
                      <a:pt x="3310" y="356"/>
                    </a:cubicBezTo>
                    <a:cubicBezTo>
                      <a:pt x="3294" y="382"/>
                      <a:pt x="3284" y="2841"/>
                      <a:pt x="3284" y="5834"/>
                    </a:cubicBezTo>
                    <a:cubicBezTo>
                      <a:pt x="3284" y="8827"/>
                      <a:pt x="3272" y="11303"/>
                      <a:pt x="3258" y="11325"/>
                    </a:cubicBezTo>
                    <a:cubicBezTo>
                      <a:pt x="3244" y="11348"/>
                      <a:pt x="3114" y="11192"/>
                      <a:pt x="2973" y="10983"/>
                    </a:cubicBezTo>
                    <a:cubicBezTo>
                      <a:pt x="2681" y="10551"/>
                      <a:pt x="2339" y="10176"/>
                      <a:pt x="2202" y="10134"/>
                    </a:cubicBezTo>
                    <a:cubicBezTo>
                      <a:pt x="2151" y="10118"/>
                      <a:pt x="2078" y="10055"/>
                      <a:pt x="2038" y="9997"/>
                    </a:cubicBezTo>
                    <a:cubicBezTo>
                      <a:pt x="1930" y="9842"/>
                      <a:pt x="1463" y="9655"/>
                      <a:pt x="1181" y="9655"/>
                    </a:cubicBezTo>
                    <a:cubicBezTo>
                      <a:pt x="901" y="9655"/>
                      <a:pt x="511" y="9824"/>
                      <a:pt x="333" y="10024"/>
                    </a:cubicBezTo>
                    <a:cubicBezTo>
                      <a:pt x="192" y="10183"/>
                      <a:pt x="26" y="10682"/>
                      <a:pt x="56" y="10860"/>
                    </a:cubicBezTo>
                    <a:cubicBezTo>
                      <a:pt x="67" y="10928"/>
                      <a:pt x="58" y="11005"/>
                      <a:pt x="38" y="11024"/>
                    </a:cubicBezTo>
                    <a:cubicBezTo>
                      <a:pt x="-105" y="11164"/>
                      <a:pt x="177" y="12641"/>
                      <a:pt x="419" y="13024"/>
                    </a:cubicBezTo>
                    <a:cubicBezTo>
                      <a:pt x="466" y="13097"/>
                      <a:pt x="506" y="13179"/>
                      <a:pt x="506" y="13202"/>
                    </a:cubicBezTo>
                    <a:cubicBezTo>
                      <a:pt x="506" y="13261"/>
                      <a:pt x="890" y="14012"/>
                      <a:pt x="1034" y="14229"/>
                    </a:cubicBezTo>
                    <a:lnTo>
                      <a:pt x="1164" y="14420"/>
                    </a:lnTo>
                    <a:lnTo>
                      <a:pt x="1086" y="14585"/>
                    </a:lnTo>
                    <a:cubicBezTo>
                      <a:pt x="990" y="14798"/>
                      <a:pt x="916" y="15289"/>
                      <a:pt x="947" y="15516"/>
                    </a:cubicBezTo>
                    <a:cubicBezTo>
                      <a:pt x="1006" y="15934"/>
                      <a:pt x="1091" y="16276"/>
                      <a:pt x="1146" y="16310"/>
                    </a:cubicBezTo>
                    <a:cubicBezTo>
                      <a:pt x="1180" y="16330"/>
                      <a:pt x="1202" y="16375"/>
                      <a:pt x="1190" y="16406"/>
                    </a:cubicBezTo>
                    <a:cubicBezTo>
                      <a:pt x="1177" y="16438"/>
                      <a:pt x="1267" y="16613"/>
                      <a:pt x="1389" y="16790"/>
                    </a:cubicBezTo>
                    <a:cubicBezTo>
                      <a:pt x="1603" y="17098"/>
                      <a:pt x="1784" y="17250"/>
                      <a:pt x="2652" y="17885"/>
                    </a:cubicBezTo>
                    <a:cubicBezTo>
                      <a:pt x="3295" y="18355"/>
                      <a:pt x="3268" y="18311"/>
                      <a:pt x="3284" y="19118"/>
                    </a:cubicBezTo>
                    <a:cubicBezTo>
                      <a:pt x="3293" y="19578"/>
                      <a:pt x="3317" y="19842"/>
                      <a:pt x="3353" y="19912"/>
                    </a:cubicBezTo>
                    <a:cubicBezTo>
                      <a:pt x="3398" y="19997"/>
                      <a:pt x="3488" y="20021"/>
                      <a:pt x="3855" y="20021"/>
                    </a:cubicBezTo>
                    <a:cubicBezTo>
                      <a:pt x="4102" y="20021"/>
                      <a:pt x="4319" y="20030"/>
                      <a:pt x="4331" y="20049"/>
                    </a:cubicBezTo>
                    <a:cubicBezTo>
                      <a:pt x="4344" y="20068"/>
                      <a:pt x="4314" y="20349"/>
                      <a:pt x="4271" y="20665"/>
                    </a:cubicBezTo>
                    <a:cubicBezTo>
                      <a:pt x="4185" y="21292"/>
                      <a:pt x="4193" y="21334"/>
                      <a:pt x="4401" y="21336"/>
                    </a:cubicBezTo>
                    <a:cubicBezTo>
                      <a:pt x="4500" y="21337"/>
                      <a:pt x="4508" y="21315"/>
                      <a:pt x="4574" y="20788"/>
                    </a:cubicBezTo>
                    <a:cubicBezTo>
                      <a:pt x="4682" y="19924"/>
                      <a:pt x="4520" y="20016"/>
                      <a:pt x="6002" y="20035"/>
                    </a:cubicBezTo>
                    <a:lnTo>
                      <a:pt x="7292" y="20049"/>
                    </a:lnTo>
                    <a:lnTo>
                      <a:pt x="7318" y="20199"/>
                    </a:lnTo>
                    <a:cubicBezTo>
                      <a:pt x="7334" y="20286"/>
                      <a:pt x="7377" y="20588"/>
                      <a:pt x="7413" y="20857"/>
                    </a:cubicBezTo>
                    <a:cubicBezTo>
                      <a:pt x="7475" y="21322"/>
                      <a:pt x="7482" y="21336"/>
                      <a:pt x="7586" y="21336"/>
                    </a:cubicBezTo>
                    <a:cubicBezTo>
                      <a:pt x="7749" y="21336"/>
                      <a:pt x="7793" y="21253"/>
                      <a:pt x="7750" y="20953"/>
                    </a:cubicBezTo>
                    <a:cubicBezTo>
                      <a:pt x="7730" y="20811"/>
                      <a:pt x="7703" y="20659"/>
                      <a:pt x="7690" y="20624"/>
                    </a:cubicBezTo>
                    <a:cubicBezTo>
                      <a:pt x="7676" y="20589"/>
                      <a:pt x="7657" y="20451"/>
                      <a:pt x="7655" y="20309"/>
                    </a:cubicBezTo>
                    <a:lnTo>
                      <a:pt x="7655" y="20049"/>
                    </a:lnTo>
                    <a:lnTo>
                      <a:pt x="8356" y="20035"/>
                    </a:lnTo>
                    <a:cubicBezTo>
                      <a:pt x="9168" y="20015"/>
                      <a:pt x="9186" y="20014"/>
                      <a:pt x="9092" y="20446"/>
                    </a:cubicBezTo>
                    <a:cubicBezTo>
                      <a:pt x="9018" y="20785"/>
                      <a:pt x="9048" y="21128"/>
                      <a:pt x="9170" y="21254"/>
                    </a:cubicBezTo>
                    <a:cubicBezTo>
                      <a:pt x="9245" y="21332"/>
                      <a:pt x="9311" y="21329"/>
                      <a:pt x="9559" y="21268"/>
                    </a:cubicBezTo>
                    <a:cubicBezTo>
                      <a:pt x="10211" y="21106"/>
                      <a:pt x="10614" y="20955"/>
                      <a:pt x="10710" y="20843"/>
                    </a:cubicBezTo>
                    <a:cubicBezTo>
                      <a:pt x="10821" y="20715"/>
                      <a:pt x="12131" y="20183"/>
                      <a:pt x="12190" y="20241"/>
                    </a:cubicBezTo>
                    <a:cubicBezTo>
                      <a:pt x="12211" y="20261"/>
                      <a:pt x="12208" y="20342"/>
                      <a:pt x="12182" y="20432"/>
                    </a:cubicBezTo>
                    <a:cubicBezTo>
                      <a:pt x="12146" y="20558"/>
                      <a:pt x="12145" y="20606"/>
                      <a:pt x="12190" y="20679"/>
                    </a:cubicBezTo>
                    <a:cubicBezTo>
                      <a:pt x="12326" y="20892"/>
                      <a:pt x="13644" y="21256"/>
                      <a:pt x="13783" y="21117"/>
                    </a:cubicBezTo>
                    <a:cubicBezTo>
                      <a:pt x="13820" y="21080"/>
                      <a:pt x="13871" y="20937"/>
                      <a:pt x="13896" y="20802"/>
                    </a:cubicBezTo>
                    <a:cubicBezTo>
                      <a:pt x="13930" y="20614"/>
                      <a:pt x="13950" y="20553"/>
                      <a:pt x="14008" y="20569"/>
                    </a:cubicBezTo>
                    <a:cubicBezTo>
                      <a:pt x="14050" y="20581"/>
                      <a:pt x="14445" y="20739"/>
                      <a:pt x="14882" y="20912"/>
                    </a:cubicBezTo>
                    <a:cubicBezTo>
                      <a:pt x="15320" y="21084"/>
                      <a:pt x="15702" y="21203"/>
                      <a:pt x="15730" y="21185"/>
                    </a:cubicBezTo>
                    <a:cubicBezTo>
                      <a:pt x="15759" y="21168"/>
                      <a:pt x="15795" y="21179"/>
                      <a:pt x="15808" y="21213"/>
                    </a:cubicBezTo>
                    <a:cubicBezTo>
                      <a:pt x="15822" y="21247"/>
                      <a:pt x="15852" y="21265"/>
                      <a:pt x="15878" y="21240"/>
                    </a:cubicBezTo>
                    <a:cubicBezTo>
                      <a:pt x="15903" y="21215"/>
                      <a:pt x="15982" y="21204"/>
                      <a:pt x="16051" y="21213"/>
                    </a:cubicBezTo>
                    <a:cubicBezTo>
                      <a:pt x="16200" y="21233"/>
                      <a:pt x="16459" y="21089"/>
                      <a:pt x="17037" y="20679"/>
                    </a:cubicBezTo>
                    <a:cubicBezTo>
                      <a:pt x="17369" y="20444"/>
                      <a:pt x="17486" y="20322"/>
                      <a:pt x="17531" y="20186"/>
                    </a:cubicBezTo>
                    <a:lnTo>
                      <a:pt x="17583" y="20008"/>
                    </a:lnTo>
                    <a:lnTo>
                      <a:pt x="18258" y="20035"/>
                    </a:lnTo>
                    <a:cubicBezTo>
                      <a:pt x="18913" y="20052"/>
                      <a:pt x="18924" y="20052"/>
                      <a:pt x="18924" y="20186"/>
                    </a:cubicBezTo>
                    <a:cubicBezTo>
                      <a:pt x="18924" y="20282"/>
                      <a:pt x="18837" y="20416"/>
                      <a:pt x="18647" y="20638"/>
                    </a:cubicBezTo>
                    <a:cubicBezTo>
                      <a:pt x="18424" y="20899"/>
                      <a:pt x="18342" y="20957"/>
                      <a:pt x="18154" y="20994"/>
                    </a:cubicBezTo>
                    <a:cubicBezTo>
                      <a:pt x="18029" y="21018"/>
                      <a:pt x="17910" y="21078"/>
                      <a:pt x="17894" y="21117"/>
                    </a:cubicBezTo>
                    <a:cubicBezTo>
                      <a:pt x="17812" y="21313"/>
                      <a:pt x="17907" y="21437"/>
                      <a:pt x="18197" y="21528"/>
                    </a:cubicBezTo>
                    <a:cubicBezTo>
                      <a:pt x="18428" y="21600"/>
                      <a:pt x="18573" y="21596"/>
                      <a:pt x="18760" y="21528"/>
                    </a:cubicBezTo>
                    <a:cubicBezTo>
                      <a:pt x="18863" y="21490"/>
                      <a:pt x="19021" y="21498"/>
                      <a:pt x="19201" y="21542"/>
                    </a:cubicBezTo>
                    <a:cubicBezTo>
                      <a:pt x="19426" y="21596"/>
                      <a:pt x="19529" y="21588"/>
                      <a:pt x="19712" y="21514"/>
                    </a:cubicBezTo>
                    <a:cubicBezTo>
                      <a:pt x="19856" y="21456"/>
                      <a:pt x="19947" y="21449"/>
                      <a:pt x="19972" y="21487"/>
                    </a:cubicBezTo>
                    <a:cubicBezTo>
                      <a:pt x="19992" y="21520"/>
                      <a:pt x="20107" y="21542"/>
                      <a:pt x="20223" y="21542"/>
                    </a:cubicBezTo>
                    <a:cubicBezTo>
                      <a:pt x="20379" y="21542"/>
                      <a:pt x="20452" y="21517"/>
                      <a:pt x="20491" y="21432"/>
                    </a:cubicBezTo>
                    <a:cubicBezTo>
                      <a:pt x="20562" y="21279"/>
                      <a:pt x="20556" y="20780"/>
                      <a:pt x="20482" y="20556"/>
                    </a:cubicBezTo>
                    <a:cubicBezTo>
                      <a:pt x="20407" y="20328"/>
                      <a:pt x="20408" y="20205"/>
                      <a:pt x="20482" y="20076"/>
                    </a:cubicBezTo>
                    <a:cubicBezTo>
                      <a:pt x="20537" y="19980"/>
                      <a:pt x="21071" y="15137"/>
                      <a:pt x="21053" y="14900"/>
                    </a:cubicBezTo>
                    <a:cubicBezTo>
                      <a:pt x="21049" y="14845"/>
                      <a:pt x="21057" y="14760"/>
                      <a:pt x="21071" y="14708"/>
                    </a:cubicBezTo>
                    <a:cubicBezTo>
                      <a:pt x="21085" y="14656"/>
                      <a:pt x="21165" y="14003"/>
                      <a:pt x="21244" y="13256"/>
                    </a:cubicBezTo>
                    <a:cubicBezTo>
                      <a:pt x="21322" y="12510"/>
                      <a:pt x="21411" y="11757"/>
                      <a:pt x="21443" y="11586"/>
                    </a:cubicBezTo>
                    <a:cubicBezTo>
                      <a:pt x="21482" y="11376"/>
                      <a:pt x="21495" y="10974"/>
                      <a:pt x="21495" y="10353"/>
                    </a:cubicBezTo>
                    <a:cubicBezTo>
                      <a:pt x="21495" y="8399"/>
                      <a:pt x="21236" y="7074"/>
                      <a:pt x="20673" y="6204"/>
                    </a:cubicBezTo>
                    <a:lnTo>
                      <a:pt x="20422" y="5820"/>
                    </a:lnTo>
                    <a:lnTo>
                      <a:pt x="20422" y="3013"/>
                    </a:lnTo>
                    <a:cubicBezTo>
                      <a:pt x="20422" y="539"/>
                      <a:pt x="20416" y="183"/>
                      <a:pt x="20361" y="96"/>
                    </a:cubicBezTo>
                    <a:cubicBezTo>
                      <a:pt x="20304" y="6"/>
                      <a:pt x="19480" y="0"/>
                      <a:pt x="11896" y="0"/>
                    </a:cubicBezTo>
                    <a:close/>
                  </a:path>
                </a:pathLst>
              </a:custGeom>
              <a:ln w="3175" cap="flat">
                <a:noFill/>
                <a:miter lim="400000"/>
              </a:ln>
              <a:effectLst/>
            </p:spPr>
          </p:pic>
        </p:grpSp>
        <p:grpSp>
          <p:nvGrpSpPr>
            <p:cNvPr id="662" name="Group"/>
            <p:cNvGrpSpPr/>
            <p:nvPr/>
          </p:nvGrpSpPr>
          <p:grpSpPr>
            <a:xfrm>
              <a:off x="3200862" y="2919279"/>
              <a:ext cx="1159593" cy="1156349"/>
              <a:chOff x="0" y="0"/>
              <a:chExt cx="1159591" cy="1156348"/>
            </a:xfrm>
          </p:grpSpPr>
          <p:sp>
            <p:nvSpPr>
              <p:cNvPr id="660" name="Oval 22"/>
              <p:cNvSpPr/>
              <p:nvPr/>
            </p:nvSpPr>
            <p:spPr>
              <a:xfrm>
                <a:off x="0" y="0"/>
                <a:ext cx="1159592" cy="1156349"/>
              </a:xfrm>
              <a:prstGeom prst="ellipse">
                <a:avLst/>
              </a:prstGeom>
              <a:solidFill>
                <a:srgbClr val="2A379A"/>
              </a:solidFill>
              <a:ln w="3175" cap="flat">
                <a:noFill/>
                <a:miter lim="400000"/>
              </a:ln>
              <a:effectLst/>
            </p:spPr>
            <p:txBody>
              <a:bodyPr wrap="square" lIns="65023" tIns="65023" rIns="65023" bIns="65023" numCol="1" anchor="t">
                <a:noAutofit/>
              </a:bodyPr>
              <a:lstStyle/>
              <a:p>
                <a:pPr algn="l" defTabSz="866986">
                  <a:defRPr sz="1800" b="0">
                    <a:latin typeface="Open Sans"/>
                    <a:ea typeface="Open Sans"/>
                    <a:cs typeface="Open Sans"/>
                    <a:sym typeface="Open Sans"/>
                  </a:defRPr>
                </a:pPr>
                <a:endParaRPr/>
              </a:p>
            </p:txBody>
          </p:sp>
          <p:pic>
            <p:nvPicPr>
              <p:cNvPr id="661" name="PMT_M35_02.png" descr="PMT_M35_02.png"/>
              <p:cNvPicPr>
                <a:picLocks noChangeAspect="1"/>
              </p:cNvPicPr>
              <p:nvPr/>
            </p:nvPicPr>
            <p:blipFill>
              <a:blip r:embed="rId6"/>
              <a:srcRect l="15075" t="11944" r="13238" b="15190"/>
              <a:stretch>
                <a:fillRect/>
              </a:stretch>
            </p:blipFill>
            <p:spPr>
              <a:xfrm>
                <a:off x="127516" y="230935"/>
                <a:ext cx="920513" cy="623155"/>
              </a:xfrm>
              <a:custGeom>
                <a:avLst/>
                <a:gdLst/>
                <a:ahLst/>
                <a:cxnLst>
                  <a:cxn ang="0">
                    <a:pos x="wd2" y="hd2"/>
                  </a:cxn>
                  <a:cxn ang="5400000">
                    <a:pos x="wd2" y="hd2"/>
                  </a:cxn>
                  <a:cxn ang="10800000">
                    <a:pos x="wd2" y="hd2"/>
                  </a:cxn>
                  <a:cxn ang="16200000">
                    <a:pos x="wd2" y="hd2"/>
                  </a:cxn>
                </a:cxnLst>
                <a:rect l="0" t="0" r="r" b="b"/>
                <a:pathLst>
                  <a:path w="21555" h="21594" extrusionOk="0">
                    <a:moveTo>
                      <a:pt x="10894" y="0"/>
                    </a:moveTo>
                    <a:cubicBezTo>
                      <a:pt x="3776" y="-1"/>
                      <a:pt x="2425" y="19"/>
                      <a:pt x="2381" y="96"/>
                    </a:cubicBezTo>
                    <a:cubicBezTo>
                      <a:pt x="2377" y="104"/>
                      <a:pt x="2367" y="130"/>
                      <a:pt x="2363" y="179"/>
                    </a:cubicBezTo>
                    <a:cubicBezTo>
                      <a:pt x="2351" y="323"/>
                      <a:pt x="2350" y="659"/>
                      <a:pt x="2344" y="1224"/>
                    </a:cubicBezTo>
                    <a:cubicBezTo>
                      <a:pt x="2336" y="1978"/>
                      <a:pt x="2325" y="3148"/>
                      <a:pt x="2325" y="4841"/>
                    </a:cubicBezTo>
                    <a:cubicBezTo>
                      <a:pt x="2326" y="6578"/>
                      <a:pt x="2324" y="7755"/>
                      <a:pt x="2316" y="8513"/>
                    </a:cubicBezTo>
                    <a:cubicBezTo>
                      <a:pt x="2312" y="8892"/>
                      <a:pt x="2314" y="9162"/>
                      <a:pt x="2307" y="9352"/>
                    </a:cubicBezTo>
                    <a:cubicBezTo>
                      <a:pt x="2303" y="9446"/>
                      <a:pt x="2293" y="9518"/>
                      <a:pt x="2288" y="9572"/>
                    </a:cubicBezTo>
                    <a:cubicBezTo>
                      <a:pt x="2284" y="9626"/>
                      <a:pt x="2284" y="9664"/>
                      <a:pt x="2279" y="9682"/>
                    </a:cubicBezTo>
                    <a:cubicBezTo>
                      <a:pt x="2254" y="9771"/>
                      <a:pt x="2231" y="10058"/>
                      <a:pt x="2223" y="10383"/>
                    </a:cubicBezTo>
                    <a:cubicBezTo>
                      <a:pt x="2218" y="10600"/>
                      <a:pt x="2220" y="10833"/>
                      <a:pt x="2223" y="11043"/>
                    </a:cubicBezTo>
                    <a:cubicBezTo>
                      <a:pt x="2226" y="11201"/>
                      <a:pt x="2235" y="11346"/>
                      <a:pt x="2242" y="11456"/>
                    </a:cubicBezTo>
                    <a:cubicBezTo>
                      <a:pt x="2247" y="11529"/>
                      <a:pt x="2253" y="11583"/>
                      <a:pt x="2260" y="11621"/>
                    </a:cubicBezTo>
                    <a:cubicBezTo>
                      <a:pt x="2264" y="11640"/>
                      <a:pt x="2266" y="11654"/>
                      <a:pt x="2270" y="11662"/>
                    </a:cubicBezTo>
                    <a:cubicBezTo>
                      <a:pt x="2296" y="11713"/>
                      <a:pt x="2300" y="11811"/>
                      <a:pt x="2288" y="11896"/>
                    </a:cubicBezTo>
                    <a:cubicBezTo>
                      <a:pt x="2285" y="11917"/>
                      <a:pt x="2284" y="11933"/>
                      <a:pt x="2279" y="11951"/>
                    </a:cubicBezTo>
                    <a:cubicBezTo>
                      <a:pt x="2275" y="11969"/>
                      <a:pt x="2266" y="11993"/>
                      <a:pt x="2260" y="12006"/>
                    </a:cubicBezTo>
                    <a:cubicBezTo>
                      <a:pt x="2257" y="12013"/>
                      <a:pt x="2254" y="12015"/>
                      <a:pt x="2251" y="12020"/>
                    </a:cubicBezTo>
                    <a:cubicBezTo>
                      <a:pt x="2248" y="12024"/>
                      <a:pt x="2245" y="12030"/>
                      <a:pt x="2242" y="12033"/>
                    </a:cubicBezTo>
                    <a:cubicBezTo>
                      <a:pt x="2235" y="12039"/>
                      <a:pt x="2231" y="12037"/>
                      <a:pt x="2223" y="12033"/>
                    </a:cubicBezTo>
                    <a:cubicBezTo>
                      <a:pt x="2200" y="12022"/>
                      <a:pt x="2112" y="11814"/>
                      <a:pt x="2028" y="11566"/>
                    </a:cubicBezTo>
                    <a:cubicBezTo>
                      <a:pt x="1994" y="11466"/>
                      <a:pt x="1950" y="11361"/>
                      <a:pt x="1907" y="11263"/>
                    </a:cubicBezTo>
                    <a:cubicBezTo>
                      <a:pt x="1886" y="11214"/>
                      <a:pt x="1866" y="11174"/>
                      <a:pt x="1842" y="11126"/>
                    </a:cubicBezTo>
                    <a:cubicBezTo>
                      <a:pt x="1795" y="11029"/>
                      <a:pt x="1746" y="10926"/>
                      <a:pt x="1694" y="10837"/>
                    </a:cubicBezTo>
                    <a:cubicBezTo>
                      <a:pt x="1641" y="10748"/>
                      <a:pt x="1590" y="10668"/>
                      <a:pt x="1536" y="10589"/>
                    </a:cubicBezTo>
                    <a:cubicBezTo>
                      <a:pt x="1481" y="10511"/>
                      <a:pt x="1423" y="10434"/>
                      <a:pt x="1368" y="10369"/>
                    </a:cubicBezTo>
                    <a:cubicBezTo>
                      <a:pt x="1259" y="10240"/>
                      <a:pt x="1154" y="10146"/>
                      <a:pt x="1062" y="10094"/>
                    </a:cubicBezTo>
                    <a:cubicBezTo>
                      <a:pt x="1039" y="10081"/>
                      <a:pt x="1018" y="10074"/>
                      <a:pt x="997" y="10067"/>
                    </a:cubicBezTo>
                    <a:cubicBezTo>
                      <a:pt x="954" y="10053"/>
                      <a:pt x="908" y="10054"/>
                      <a:pt x="876" y="10067"/>
                    </a:cubicBezTo>
                    <a:cubicBezTo>
                      <a:pt x="853" y="10076"/>
                      <a:pt x="831" y="10072"/>
                      <a:pt x="811" y="10067"/>
                    </a:cubicBezTo>
                    <a:cubicBezTo>
                      <a:pt x="791" y="10061"/>
                      <a:pt x="771" y="10056"/>
                      <a:pt x="764" y="10039"/>
                    </a:cubicBezTo>
                    <a:cubicBezTo>
                      <a:pt x="761" y="10031"/>
                      <a:pt x="760" y="10017"/>
                      <a:pt x="755" y="10012"/>
                    </a:cubicBezTo>
                    <a:cubicBezTo>
                      <a:pt x="749" y="10007"/>
                      <a:pt x="743" y="9999"/>
                      <a:pt x="736" y="9998"/>
                    </a:cubicBezTo>
                    <a:cubicBezTo>
                      <a:pt x="723" y="9995"/>
                      <a:pt x="703" y="9999"/>
                      <a:pt x="690" y="10012"/>
                    </a:cubicBezTo>
                    <a:cubicBezTo>
                      <a:pt x="663" y="10037"/>
                      <a:pt x="591" y="10072"/>
                      <a:pt x="523" y="10080"/>
                    </a:cubicBezTo>
                    <a:cubicBezTo>
                      <a:pt x="462" y="10088"/>
                      <a:pt x="401" y="10106"/>
                      <a:pt x="346" y="10149"/>
                    </a:cubicBezTo>
                    <a:cubicBezTo>
                      <a:pt x="328" y="10164"/>
                      <a:pt x="308" y="10186"/>
                      <a:pt x="290" y="10204"/>
                    </a:cubicBezTo>
                    <a:cubicBezTo>
                      <a:pt x="255" y="10240"/>
                      <a:pt x="227" y="10281"/>
                      <a:pt x="197" y="10328"/>
                    </a:cubicBezTo>
                    <a:cubicBezTo>
                      <a:pt x="47" y="10561"/>
                      <a:pt x="-44" y="10917"/>
                      <a:pt x="21" y="11208"/>
                    </a:cubicBezTo>
                    <a:cubicBezTo>
                      <a:pt x="27" y="11235"/>
                      <a:pt x="41" y="11251"/>
                      <a:pt x="49" y="11277"/>
                    </a:cubicBezTo>
                    <a:cubicBezTo>
                      <a:pt x="56" y="11303"/>
                      <a:pt x="58" y="11335"/>
                      <a:pt x="67" y="11359"/>
                    </a:cubicBezTo>
                    <a:cubicBezTo>
                      <a:pt x="76" y="11383"/>
                      <a:pt x="94" y="11406"/>
                      <a:pt x="104" y="11428"/>
                    </a:cubicBezTo>
                    <a:cubicBezTo>
                      <a:pt x="115" y="11451"/>
                      <a:pt x="120" y="11476"/>
                      <a:pt x="132" y="11497"/>
                    </a:cubicBezTo>
                    <a:cubicBezTo>
                      <a:pt x="138" y="11507"/>
                      <a:pt x="144" y="11515"/>
                      <a:pt x="151" y="11525"/>
                    </a:cubicBezTo>
                    <a:cubicBezTo>
                      <a:pt x="158" y="11535"/>
                      <a:pt x="172" y="11542"/>
                      <a:pt x="179" y="11552"/>
                    </a:cubicBezTo>
                    <a:cubicBezTo>
                      <a:pt x="185" y="11561"/>
                      <a:pt x="191" y="11571"/>
                      <a:pt x="197" y="11580"/>
                    </a:cubicBezTo>
                    <a:cubicBezTo>
                      <a:pt x="220" y="11608"/>
                      <a:pt x="245" y="11637"/>
                      <a:pt x="272" y="11662"/>
                    </a:cubicBezTo>
                    <a:cubicBezTo>
                      <a:pt x="289" y="11678"/>
                      <a:pt x="308" y="11689"/>
                      <a:pt x="327" y="11703"/>
                    </a:cubicBezTo>
                    <a:cubicBezTo>
                      <a:pt x="347" y="11718"/>
                      <a:pt x="362" y="11731"/>
                      <a:pt x="383" y="11745"/>
                    </a:cubicBezTo>
                    <a:cubicBezTo>
                      <a:pt x="426" y="11771"/>
                      <a:pt x="473" y="11792"/>
                      <a:pt x="523" y="11813"/>
                    </a:cubicBezTo>
                    <a:cubicBezTo>
                      <a:pt x="573" y="11834"/>
                      <a:pt x="632" y="11852"/>
                      <a:pt x="690" y="11868"/>
                    </a:cubicBezTo>
                    <a:cubicBezTo>
                      <a:pt x="777" y="11892"/>
                      <a:pt x="872" y="11911"/>
                      <a:pt x="978" y="11923"/>
                    </a:cubicBezTo>
                    <a:cubicBezTo>
                      <a:pt x="1006" y="11927"/>
                      <a:pt x="1023" y="11931"/>
                      <a:pt x="1043" y="11937"/>
                    </a:cubicBezTo>
                    <a:cubicBezTo>
                      <a:pt x="1063" y="11943"/>
                      <a:pt x="1086" y="11957"/>
                      <a:pt x="1099" y="11965"/>
                    </a:cubicBezTo>
                    <a:cubicBezTo>
                      <a:pt x="1111" y="11972"/>
                      <a:pt x="1122" y="11983"/>
                      <a:pt x="1127" y="11992"/>
                    </a:cubicBezTo>
                    <a:cubicBezTo>
                      <a:pt x="1132" y="12001"/>
                      <a:pt x="1129" y="12010"/>
                      <a:pt x="1127" y="12020"/>
                    </a:cubicBezTo>
                    <a:cubicBezTo>
                      <a:pt x="1125" y="12024"/>
                      <a:pt x="1120" y="12028"/>
                      <a:pt x="1117" y="12033"/>
                    </a:cubicBezTo>
                    <a:cubicBezTo>
                      <a:pt x="1108" y="12046"/>
                      <a:pt x="1092" y="12063"/>
                      <a:pt x="1071" y="12075"/>
                    </a:cubicBezTo>
                    <a:cubicBezTo>
                      <a:pt x="1038" y="12092"/>
                      <a:pt x="992" y="12105"/>
                      <a:pt x="931" y="12116"/>
                    </a:cubicBezTo>
                    <a:cubicBezTo>
                      <a:pt x="855" y="12130"/>
                      <a:pt x="785" y="12155"/>
                      <a:pt x="727" y="12185"/>
                    </a:cubicBezTo>
                    <a:cubicBezTo>
                      <a:pt x="679" y="12210"/>
                      <a:pt x="642" y="12244"/>
                      <a:pt x="606" y="12281"/>
                    </a:cubicBezTo>
                    <a:cubicBezTo>
                      <a:pt x="593" y="12295"/>
                      <a:pt x="571" y="12307"/>
                      <a:pt x="560" y="12322"/>
                    </a:cubicBezTo>
                    <a:cubicBezTo>
                      <a:pt x="548" y="12337"/>
                      <a:pt x="542" y="12346"/>
                      <a:pt x="532" y="12363"/>
                    </a:cubicBezTo>
                    <a:cubicBezTo>
                      <a:pt x="522" y="12380"/>
                      <a:pt x="512" y="12400"/>
                      <a:pt x="504" y="12418"/>
                    </a:cubicBezTo>
                    <a:cubicBezTo>
                      <a:pt x="462" y="12512"/>
                      <a:pt x="442" y="12624"/>
                      <a:pt x="439" y="12762"/>
                    </a:cubicBezTo>
                    <a:cubicBezTo>
                      <a:pt x="438" y="12818"/>
                      <a:pt x="443" y="12878"/>
                      <a:pt x="448" y="12941"/>
                    </a:cubicBezTo>
                    <a:cubicBezTo>
                      <a:pt x="458" y="13074"/>
                      <a:pt x="487" y="13215"/>
                      <a:pt x="532" y="13340"/>
                    </a:cubicBezTo>
                    <a:cubicBezTo>
                      <a:pt x="562" y="13423"/>
                      <a:pt x="593" y="13502"/>
                      <a:pt x="634" y="13574"/>
                    </a:cubicBezTo>
                    <a:cubicBezTo>
                      <a:pt x="696" y="13681"/>
                      <a:pt x="769" y="13774"/>
                      <a:pt x="848" y="13835"/>
                    </a:cubicBezTo>
                    <a:cubicBezTo>
                      <a:pt x="858" y="13842"/>
                      <a:pt x="869" y="13840"/>
                      <a:pt x="885" y="13849"/>
                    </a:cubicBezTo>
                    <a:cubicBezTo>
                      <a:pt x="995" y="13910"/>
                      <a:pt x="1247" y="13997"/>
                      <a:pt x="1480" y="14055"/>
                    </a:cubicBezTo>
                    <a:cubicBezTo>
                      <a:pt x="1613" y="14088"/>
                      <a:pt x="1749" y="14131"/>
                      <a:pt x="1870" y="14179"/>
                    </a:cubicBezTo>
                    <a:cubicBezTo>
                      <a:pt x="1931" y="14202"/>
                      <a:pt x="1991" y="14238"/>
                      <a:pt x="2037" y="14261"/>
                    </a:cubicBezTo>
                    <a:cubicBezTo>
                      <a:pt x="2061" y="14273"/>
                      <a:pt x="2084" y="14278"/>
                      <a:pt x="2102" y="14289"/>
                    </a:cubicBezTo>
                    <a:cubicBezTo>
                      <a:pt x="2121" y="14300"/>
                      <a:pt x="2136" y="14307"/>
                      <a:pt x="2149" y="14316"/>
                    </a:cubicBezTo>
                    <a:lnTo>
                      <a:pt x="2335" y="14454"/>
                    </a:lnTo>
                    <a:lnTo>
                      <a:pt x="2316" y="15073"/>
                    </a:lnTo>
                    <a:lnTo>
                      <a:pt x="2307" y="15692"/>
                    </a:lnTo>
                    <a:lnTo>
                      <a:pt x="1954" y="15719"/>
                    </a:lnTo>
                    <a:lnTo>
                      <a:pt x="1610" y="15733"/>
                    </a:lnTo>
                    <a:lnTo>
                      <a:pt x="1601" y="17782"/>
                    </a:lnTo>
                    <a:lnTo>
                      <a:pt x="1582" y="19845"/>
                    </a:lnTo>
                    <a:lnTo>
                      <a:pt x="1071" y="19859"/>
                    </a:lnTo>
                    <a:cubicBezTo>
                      <a:pt x="928" y="19864"/>
                      <a:pt x="785" y="19883"/>
                      <a:pt x="681" y="19900"/>
                    </a:cubicBezTo>
                    <a:cubicBezTo>
                      <a:pt x="576" y="19916"/>
                      <a:pt x="511" y="19935"/>
                      <a:pt x="495" y="19955"/>
                    </a:cubicBezTo>
                    <a:cubicBezTo>
                      <a:pt x="490" y="19961"/>
                      <a:pt x="481" y="19971"/>
                      <a:pt x="476" y="19982"/>
                    </a:cubicBezTo>
                    <a:cubicBezTo>
                      <a:pt x="467" y="20006"/>
                      <a:pt x="464" y="20032"/>
                      <a:pt x="458" y="20079"/>
                    </a:cubicBezTo>
                    <a:cubicBezTo>
                      <a:pt x="442" y="20196"/>
                      <a:pt x="430" y="20396"/>
                      <a:pt x="430" y="20684"/>
                    </a:cubicBezTo>
                    <a:cubicBezTo>
                      <a:pt x="430" y="20829"/>
                      <a:pt x="437" y="20937"/>
                      <a:pt x="439" y="21028"/>
                    </a:cubicBezTo>
                    <a:cubicBezTo>
                      <a:pt x="443" y="21209"/>
                      <a:pt x="453" y="21306"/>
                      <a:pt x="476" y="21358"/>
                    </a:cubicBezTo>
                    <a:cubicBezTo>
                      <a:pt x="488" y="21383"/>
                      <a:pt x="503" y="21397"/>
                      <a:pt x="523" y="21413"/>
                    </a:cubicBezTo>
                    <a:cubicBezTo>
                      <a:pt x="544" y="21430"/>
                      <a:pt x="737" y="21443"/>
                      <a:pt x="1108" y="21454"/>
                    </a:cubicBezTo>
                    <a:cubicBezTo>
                      <a:pt x="1232" y="21457"/>
                      <a:pt x="1373" y="21465"/>
                      <a:pt x="1536" y="21468"/>
                    </a:cubicBezTo>
                    <a:cubicBezTo>
                      <a:pt x="1538" y="21468"/>
                      <a:pt x="1543" y="21468"/>
                      <a:pt x="1545" y="21468"/>
                    </a:cubicBezTo>
                    <a:cubicBezTo>
                      <a:pt x="2195" y="21479"/>
                      <a:pt x="3159" y="21481"/>
                      <a:pt x="4426" y="21481"/>
                    </a:cubicBezTo>
                    <a:cubicBezTo>
                      <a:pt x="6130" y="21481"/>
                      <a:pt x="7085" y="21482"/>
                      <a:pt x="7623" y="21468"/>
                    </a:cubicBezTo>
                    <a:cubicBezTo>
                      <a:pt x="7757" y="21464"/>
                      <a:pt x="7861" y="21459"/>
                      <a:pt x="7948" y="21454"/>
                    </a:cubicBezTo>
                    <a:cubicBezTo>
                      <a:pt x="8026" y="21449"/>
                      <a:pt x="8085" y="21433"/>
                      <a:pt x="8134" y="21426"/>
                    </a:cubicBezTo>
                    <a:cubicBezTo>
                      <a:pt x="8167" y="21422"/>
                      <a:pt x="8195" y="21418"/>
                      <a:pt x="8217" y="21413"/>
                    </a:cubicBezTo>
                    <a:cubicBezTo>
                      <a:pt x="8242" y="21407"/>
                      <a:pt x="8259" y="21405"/>
                      <a:pt x="8273" y="21399"/>
                    </a:cubicBezTo>
                    <a:cubicBezTo>
                      <a:pt x="8279" y="21396"/>
                      <a:pt x="8287" y="21402"/>
                      <a:pt x="8292" y="21399"/>
                    </a:cubicBezTo>
                    <a:cubicBezTo>
                      <a:pt x="8293" y="21398"/>
                      <a:pt x="8290" y="21386"/>
                      <a:pt x="8292" y="21385"/>
                    </a:cubicBezTo>
                    <a:cubicBezTo>
                      <a:pt x="8298" y="21380"/>
                      <a:pt x="8307" y="21377"/>
                      <a:pt x="8310" y="21371"/>
                    </a:cubicBezTo>
                    <a:cubicBezTo>
                      <a:pt x="8329" y="21343"/>
                      <a:pt x="8346" y="21305"/>
                      <a:pt x="8357" y="21248"/>
                    </a:cubicBezTo>
                    <a:cubicBezTo>
                      <a:pt x="8364" y="21210"/>
                      <a:pt x="8362" y="21164"/>
                      <a:pt x="8366" y="21110"/>
                    </a:cubicBezTo>
                    <a:cubicBezTo>
                      <a:pt x="8372" y="21029"/>
                      <a:pt x="8375" y="20933"/>
                      <a:pt x="8375" y="20807"/>
                    </a:cubicBezTo>
                    <a:lnTo>
                      <a:pt x="8375" y="20340"/>
                    </a:lnTo>
                    <a:lnTo>
                      <a:pt x="8571" y="20216"/>
                    </a:lnTo>
                    <a:cubicBezTo>
                      <a:pt x="8864" y="20030"/>
                      <a:pt x="8924" y="19913"/>
                      <a:pt x="8924" y="19501"/>
                    </a:cubicBezTo>
                    <a:cubicBezTo>
                      <a:pt x="8924" y="19382"/>
                      <a:pt x="8920" y="19289"/>
                      <a:pt x="8914" y="19212"/>
                    </a:cubicBezTo>
                    <a:cubicBezTo>
                      <a:pt x="8906" y="19097"/>
                      <a:pt x="8884" y="19026"/>
                      <a:pt x="8849" y="18965"/>
                    </a:cubicBezTo>
                    <a:cubicBezTo>
                      <a:pt x="8838" y="18944"/>
                      <a:pt x="8828" y="18928"/>
                      <a:pt x="8812" y="18910"/>
                    </a:cubicBezTo>
                    <a:cubicBezTo>
                      <a:pt x="8781" y="18873"/>
                      <a:pt x="8743" y="18839"/>
                      <a:pt x="8691" y="18800"/>
                    </a:cubicBezTo>
                    <a:cubicBezTo>
                      <a:pt x="8605" y="18734"/>
                      <a:pt x="8555" y="18701"/>
                      <a:pt x="8533" y="18635"/>
                    </a:cubicBezTo>
                    <a:cubicBezTo>
                      <a:pt x="8522" y="18602"/>
                      <a:pt x="8518" y="18554"/>
                      <a:pt x="8515" y="18497"/>
                    </a:cubicBezTo>
                    <a:cubicBezTo>
                      <a:pt x="8512" y="18440"/>
                      <a:pt x="8515" y="18373"/>
                      <a:pt x="8515" y="18277"/>
                    </a:cubicBezTo>
                    <a:cubicBezTo>
                      <a:pt x="8515" y="18224"/>
                      <a:pt x="8517" y="18183"/>
                      <a:pt x="8515" y="18139"/>
                    </a:cubicBezTo>
                    <a:cubicBezTo>
                      <a:pt x="8511" y="18052"/>
                      <a:pt x="8501" y="17979"/>
                      <a:pt x="8487" y="17919"/>
                    </a:cubicBezTo>
                    <a:cubicBezTo>
                      <a:pt x="8451" y="17770"/>
                      <a:pt x="8373" y="17686"/>
                      <a:pt x="8227" y="17603"/>
                    </a:cubicBezTo>
                    <a:cubicBezTo>
                      <a:pt x="8192" y="17583"/>
                      <a:pt x="8170" y="17559"/>
                      <a:pt x="8152" y="17534"/>
                    </a:cubicBezTo>
                    <a:cubicBezTo>
                      <a:pt x="8134" y="17509"/>
                      <a:pt x="8126" y="17484"/>
                      <a:pt x="8134" y="17466"/>
                    </a:cubicBezTo>
                    <a:cubicBezTo>
                      <a:pt x="8142" y="17445"/>
                      <a:pt x="8417" y="17422"/>
                      <a:pt x="8831" y="17411"/>
                    </a:cubicBezTo>
                    <a:cubicBezTo>
                      <a:pt x="9451" y="17394"/>
                      <a:pt x="10373" y="17391"/>
                      <a:pt x="11145" y="17397"/>
                    </a:cubicBezTo>
                    <a:cubicBezTo>
                      <a:pt x="11788" y="17402"/>
                      <a:pt x="12323" y="17416"/>
                      <a:pt x="12492" y="17438"/>
                    </a:cubicBezTo>
                    <a:cubicBezTo>
                      <a:pt x="12526" y="17443"/>
                      <a:pt x="12546" y="17447"/>
                      <a:pt x="12548" y="17452"/>
                    </a:cubicBezTo>
                    <a:cubicBezTo>
                      <a:pt x="12555" y="17468"/>
                      <a:pt x="12549" y="17527"/>
                      <a:pt x="12529" y="17603"/>
                    </a:cubicBezTo>
                    <a:cubicBezTo>
                      <a:pt x="12520" y="17641"/>
                      <a:pt x="12507" y="17681"/>
                      <a:pt x="12492" y="17727"/>
                    </a:cubicBezTo>
                    <a:cubicBezTo>
                      <a:pt x="12478" y="17773"/>
                      <a:pt x="12464" y="17829"/>
                      <a:pt x="12446" y="17878"/>
                    </a:cubicBezTo>
                    <a:cubicBezTo>
                      <a:pt x="12399" y="18007"/>
                      <a:pt x="12345" y="18168"/>
                      <a:pt x="12297" y="18346"/>
                    </a:cubicBezTo>
                    <a:cubicBezTo>
                      <a:pt x="12249" y="18524"/>
                      <a:pt x="12199" y="18720"/>
                      <a:pt x="12158" y="18910"/>
                    </a:cubicBezTo>
                    <a:cubicBezTo>
                      <a:pt x="12116" y="19099"/>
                      <a:pt x="12082" y="19281"/>
                      <a:pt x="12055" y="19446"/>
                    </a:cubicBezTo>
                    <a:cubicBezTo>
                      <a:pt x="12029" y="19611"/>
                      <a:pt x="12013" y="19756"/>
                      <a:pt x="12009" y="19859"/>
                    </a:cubicBezTo>
                    <a:cubicBezTo>
                      <a:pt x="12007" y="19906"/>
                      <a:pt x="12002" y="19951"/>
                      <a:pt x="12000" y="19996"/>
                    </a:cubicBezTo>
                    <a:cubicBezTo>
                      <a:pt x="11997" y="20041"/>
                      <a:pt x="11994" y="20083"/>
                      <a:pt x="11990" y="20120"/>
                    </a:cubicBezTo>
                    <a:cubicBezTo>
                      <a:pt x="11987" y="20157"/>
                      <a:pt x="11985" y="20191"/>
                      <a:pt x="11981" y="20216"/>
                    </a:cubicBezTo>
                    <a:cubicBezTo>
                      <a:pt x="11978" y="20241"/>
                      <a:pt x="11975" y="20249"/>
                      <a:pt x="11972" y="20257"/>
                    </a:cubicBezTo>
                    <a:cubicBezTo>
                      <a:pt x="11969" y="20264"/>
                      <a:pt x="11965" y="20276"/>
                      <a:pt x="11963" y="20285"/>
                    </a:cubicBezTo>
                    <a:cubicBezTo>
                      <a:pt x="11961" y="20294"/>
                      <a:pt x="11964" y="20301"/>
                      <a:pt x="11963" y="20312"/>
                    </a:cubicBezTo>
                    <a:cubicBezTo>
                      <a:pt x="11960" y="20335"/>
                      <a:pt x="11962" y="20366"/>
                      <a:pt x="11963" y="20395"/>
                    </a:cubicBezTo>
                    <a:cubicBezTo>
                      <a:pt x="11963" y="20424"/>
                      <a:pt x="11959" y="20458"/>
                      <a:pt x="11963" y="20491"/>
                    </a:cubicBezTo>
                    <a:cubicBezTo>
                      <a:pt x="11980" y="20655"/>
                      <a:pt x="12030" y="20846"/>
                      <a:pt x="12083" y="20918"/>
                    </a:cubicBezTo>
                    <a:cubicBezTo>
                      <a:pt x="12122" y="20969"/>
                      <a:pt x="12155" y="21053"/>
                      <a:pt x="12167" y="21151"/>
                    </a:cubicBezTo>
                    <a:cubicBezTo>
                      <a:pt x="12171" y="21184"/>
                      <a:pt x="12167" y="21227"/>
                      <a:pt x="12167" y="21261"/>
                    </a:cubicBezTo>
                    <a:cubicBezTo>
                      <a:pt x="12167" y="21304"/>
                      <a:pt x="12173" y="21340"/>
                      <a:pt x="12176" y="21371"/>
                    </a:cubicBezTo>
                    <a:cubicBezTo>
                      <a:pt x="12182" y="21418"/>
                      <a:pt x="12189" y="21453"/>
                      <a:pt x="12204" y="21481"/>
                    </a:cubicBezTo>
                    <a:cubicBezTo>
                      <a:pt x="12220" y="21510"/>
                      <a:pt x="12240" y="21533"/>
                      <a:pt x="12269" y="21550"/>
                    </a:cubicBezTo>
                    <a:cubicBezTo>
                      <a:pt x="12328" y="21586"/>
                      <a:pt x="13789" y="21599"/>
                      <a:pt x="15745" y="21591"/>
                    </a:cubicBezTo>
                    <a:cubicBezTo>
                      <a:pt x="16419" y="21589"/>
                      <a:pt x="16973" y="21582"/>
                      <a:pt x="17418" y="21578"/>
                    </a:cubicBezTo>
                    <a:cubicBezTo>
                      <a:pt x="17862" y="21573"/>
                      <a:pt x="18201" y="21571"/>
                      <a:pt x="18458" y="21564"/>
                    </a:cubicBezTo>
                    <a:cubicBezTo>
                      <a:pt x="18716" y="21556"/>
                      <a:pt x="18884" y="21548"/>
                      <a:pt x="18997" y="21536"/>
                    </a:cubicBezTo>
                    <a:cubicBezTo>
                      <a:pt x="19082" y="21527"/>
                      <a:pt x="19140" y="21521"/>
                      <a:pt x="19165" y="21509"/>
                    </a:cubicBezTo>
                    <a:cubicBezTo>
                      <a:pt x="19173" y="21505"/>
                      <a:pt x="19171" y="21499"/>
                      <a:pt x="19174" y="21495"/>
                    </a:cubicBezTo>
                    <a:cubicBezTo>
                      <a:pt x="19184" y="21480"/>
                      <a:pt x="19194" y="21443"/>
                      <a:pt x="19202" y="21399"/>
                    </a:cubicBezTo>
                    <a:cubicBezTo>
                      <a:pt x="19209" y="21355"/>
                      <a:pt x="19215" y="21299"/>
                      <a:pt x="19221" y="21234"/>
                    </a:cubicBezTo>
                    <a:cubicBezTo>
                      <a:pt x="19241" y="20973"/>
                      <a:pt x="19240" y="20586"/>
                      <a:pt x="19221" y="20326"/>
                    </a:cubicBezTo>
                    <a:cubicBezTo>
                      <a:pt x="19218" y="20294"/>
                      <a:pt x="19224" y="20258"/>
                      <a:pt x="19221" y="20230"/>
                    </a:cubicBezTo>
                    <a:cubicBezTo>
                      <a:pt x="19217" y="20202"/>
                      <a:pt x="19215" y="20183"/>
                      <a:pt x="19211" y="20161"/>
                    </a:cubicBezTo>
                    <a:cubicBezTo>
                      <a:pt x="19204" y="20117"/>
                      <a:pt x="19193" y="20079"/>
                      <a:pt x="19183" y="20065"/>
                    </a:cubicBezTo>
                    <a:cubicBezTo>
                      <a:pt x="19176" y="20053"/>
                      <a:pt x="19158" y="20049"/>
                      <a:pt x="19137" y="20037"/>
                    </a:cubicBezTo>
                    <a:cubicBezTo>
                      <a:pt x="19074" y="20004"/>
                      <a:pt x="18956" y="19965"/>
                      <a:pt x="18839" y="19955"/>
                    </a:cubicBezTo>
                    <a:cubicBezTo>
                      <a:pt x="18738" y="19946"/>
                      <a:pt x="18664" y="19937"/>
                      <a:pt x="18607" y="19927"/>
                    </a:cubicBezTo>
                    <a:cubicBezTo>
                      <a:pt x="18579" y="19922"/>
                      <a:pt x="18551" y="19920"/>
                      <a:pt x="18533" y="19914"/>
                    </a:cubicBezTo>
                    <a:cubicBezTo>
                      <a:pt x="18495" y="19901"/>
                      <a:pt x="18482" y="19882"/>
                      <a:pt x="18477" y="19859"/>
                    </a:cubicBezTo>
                    <a:cubicBezTo>
                      <a:pt x="18470" y="19822"/>
                      <a:pt x="18499" y="19775"/>
                      <a:pt x="18542" y="19694"/>
                    </a:cubicBezTo>
                    <a:cubicBezTo>
                      <a:pt x="18582" y="19618"/>
                      <a:pt x="18618" y="19549"/>
                      <a:pt x="18635" y="19528"/>
                    </a:cubicBezTo>
                    <a:cubicBezTo>
                      <a:pt x="18641" y="19522"/>
                      <a:pt x="18643" y="19525"/>
                      <a:pt x="18644" y="19528"/>
                    </a:cubicBezTo>
                    <a:cubicBezTo>
                      <a:pt x="18648" y="19541"/>
                      <a:pt x="18766" y="19440"/>
                      <a:pt x="18914" y="19308"/>
                    </a:cubicBezTo>
                    <a:cubicBezTo>
                      <a:pt x="19024" y="19210"/>
                      <a:pt x="19134" y="19125"/>
                      <a:pt x="19193" y="19088"/>
                    </a:cubicBezTo>
                    <a:cubicBezTo>
                      <a:pt x="19212" y="19076"/>
                      <a:pt x="19232" y="19075"/>
                      <a:pt x="19239" y="19075"/>
                    </a:cubicBezTo>
                    <a:cubicBezTo>
                      <a:pt x="19267" y="19075"/>
                      <a:pt x="19312" y="19036"/>
                      <a:pt x="19341" y="18992"/>
                    </a:cubicBezTo>
                    <a:cubicBezTo>
                      <a:pt x="19349" y="18981"/>
                      <a:pt x="19358" y="18975"/>
                      <a:pt x="19369" y="18965"/>
                    </a:cubicBezTo>
                    <a:cubicBezTo>
                      <a:pt x="19392" y="18943"/>
                      <a:pt x="19423" y="18923"/>
                      <a:pt x="19453" y="18910"/>
                    </a:cubicBezTo>
                    <a:cubicBezTo>
                      <a:pt x="19468" y="18903"/>
                      <a:pt x="19476" y="18899"/>
                      <a:pt x="19490" y="18896"/>
                    </a:cubicBezTo>
                    <a:cubicBezTo>
                      <a:pt x="19545" y="18883"/>
                      <a:pt x="19650" y="18821"/>
                      <a:pt x="19713" y="18758"/>
                    </a:cubicBezTo>
                    <a:cubicBezTo>
                      <a:pt x="19741" y="18731"/>
                      <a:pt x="19759" y="18707"/>
                      <a:pt x="19778" y="18690"/>
                    </a:cubicBezTo>
                    <a:cubicBezTo>
                      <a:pt x="19797" y="18673"/>
                      <a:pt x="19809" y="18658"/>
                      <a:pt x="19825" y="18648"/>
                    </a:cubicBezTo>
                    <a:cubicBezTo>
                      <a:pt x="19855" y="18629"/>
                      <a:pt x="19891" y="18616"/>
                      <a:pt x="19936" y="18607"/>
                    </a:cubicBezTo>
                    <a:cubicBezTo>
                      <a:pt x="19959" y="18602"/>
                      <a:pt x="20013" y="18548"/>
                      <a:pt x="20057" y="18483"/>
                    </a:cubicBezTo>
                    <a:cubicBezTo>
                      <a:pt x="20079" y="18451"/>
                      <a:pt x="20101" y="18422"/>
                      <a:pt x="20122" y="18401"/>
                    </a:cubicBezTo>
                    <a:cubicBezTo>
                      <a:pt x="20143" y="18380"/>
                      <a:pt x="20158" y="18373"/>
                      <a:pt x="20168" y="18373"/>
                    </a:cubicBezTo>
                    <a:cubicBezTo>
                      <a:pt x="20190" y="18373"/>
                      <a:pt x="20229" y="18318"/>
                      <a:pt x="20252" y="18263"/>
                    </a:cubicBezTo>
                    <a:cubicBezTo>
                      <a:pt x="20264" y="18236"/>
                      <a:pt x="20280" y="18213"/>
                      <a:pt x="20299" y="18194"/>
                    </a:cubicBezTo>
                    <a:cubicBezTo>
                      <a:pt x="20317" y="18176"/>
                      <a:pt x="20338" y="18167"/>
                      <a:pt x="20354" y="18167"/>
                    </a:cubicBezTo>
                    <a:cubicBezTo>
                      <a:pt x="20370" y="18167"/>
                      <a:pt x="20381" y="18154"/>
                      <a:pt x="20391" y="18139"/>
                    </a:cubicBezTo>
                    <a:cubicBezTo>
                      <a:pt x="20397" y="18132"/>
                      <a:pt x="20407" y="18122"/>
                      <a:pt x="20410" y="18112"/>
                    </a:cubicBezTo>
                    <a:cubicBezTo>
                      <a:pt x="20413" y="18102"/>
                      <a:pt x="20410" y="18096"/>
                      <a:pt x="20410" y="18084"/>
                    </a:cubicBezTo>
                    <a:cubicBezTo>
                      <a:pt x="20410" y="18040"/>
                      <a:pt x="20449" y="17968"/>
                      <a:pt x="20494" y="17919"/>
                    </a:cubicBezTo>
                    <a:cubicBezTo>
                      <a:pt x="20505" y="17907"/>
                      <a:pt x="20511" y="17894"/>
                      <a:pt x="20522" y="17878"/>
                    </a:cubicBezTo>
                    <a:cubicBezTo>
                      <a:pt x="20538" y="17853"/>
                      <a:pt x="20557" y="17823"/>
                      <a:pt x="20568" y="17796"/>
                    </a:cubicBezTo>
                    <a:cubicBezTo>
                      <a:pt x="20571" y="17789"/>
                      <a:pt x="20575" y="17788"/>
                      <a:pt x="20577" y="17782"/>
                    </a:cubicBezTo>
                    <a:cubicBezTo>
                      <a:pt x="20583" y="17765"/>
                      <a:pt x="20585" y="17740"/>
                      <a:pt x="20587" y="17727"/>
                    </a:cubicBezTo>
                    <a:cubicBezTo>
                      <a:pt x="20593" y="17673"/>
                      <a:pt x="20621" y="17563"/>
                      <a:pt x="20652" y="17479"/>
                    </a:cubicBezTo>
                    <a:cubicBezTo>
                      <a:pt x="20667" y="17438"/>
                      <a:pt x="20674" y="17394"/>
                      <a:pt x="20680" y="17356"/>
                    </a:cubicBezTo>
                    <a:cubicBezTo>
                      <a:pt x="20682" y="17336"/>
                      <a:pt x="20689" y="17316"/>
                      <a:pt x="20689" y="17301"/>
                    </a:cubicBezTo>
                    <a:cubicBezTo>
                      <a:pt x="20689" y="17286"/>
                      <a:pt x="20683" y="17281"/>
                      <a:pt x="20680" y="17273"/>
                    </a:cubicBezTo>
                    <a:cubicBezTo>
                      <a:pt x="20673" y="17256"/>
                      <a:pt x="20675" y="17238"/>
                      <a:pt x="20680" y="17218"/>
                    </a:cubicBezTo>
                    <a:cubicBezTo>
                      <a:pt x="20684" y="17199"/>
                      <a:pt x="20693" y="17176"/>
                      <a:pt x="20707" y="17163"/>
                    </a:cubicBezTo>
                    <a:cubicBezTo>
                      <a:pt x="20723" y="17149"/>
                      <a:pt x="20732" y="17107"/>
                      <a:pt x="20735" y="17053"/>
                    </a:cubicBezTo>
                    <a:cubicBezTo>
                      <a:pt x="20740" y="16972"/>
                      <a:pt x="20735" y="16858"/>
                      <a:pt x="20717" y="16737"/>
                    </a:cubicBezTo>
                    <a:cubicBezTo>
                      <a:pt x="20699" y="16615"/>
                      <a:pt x="20669" y="16482"/>
                      <a:pt x="20633" y="16379"/>
                    </a:cubicBezTo>
                    <a:cubicBezTo>
                      <a:pt x="20616" y="16330"/>
                      <a:pt x="20600" y="16305"/>
                      <a:pt x="20596" y="16269"/>
                    </a:cubicBezTo>
                    <a:cubicBezTo>
                      <a:pt x="20594" y="16251"/>
                      <a:pt x="20594" y="16233"/>
                      <a:pt x="20596" y="16214"/>
                    </a:cubicBezTo>
                    <a:cubicBezTo>
                      <a:pt x="20597" y="16204"/>
                      <a:pt x="20603" y="16183"/>
                      <a:pt x="20605" y="16173"/>
                    </a:cubicBezTo>
                    <a:cubicBezTo>
                      <a:pt x="20608" y="16162"/>
                      <a:pt x="20611" y="16157"/>
                      <a:pt x="20614" y="16145"/>
                    </a:cubicBezTo>
                    <a:cubicBezTo>
                      <a:pt x="20646" y="16052"/>
                      <a:pt x="20725" y="15911"/>
                      <a:pt x="20884" y="15637"/>
                    </a:cubicBezTo>
                    <a:cubicBezTo>
                      <a:pt x="20929" y="15560"/>
                      <a:pt x="20973" y="15482"/>
                      <a:pt x="21014" y="15403"/>
                    </a:cubicBezTo>
                    <a:cubicBezTo>
                      <a:pt x="21055" y="15324"/>
                      <a:pt x="21097" y="15249"/>
                      <a:pt x="21135" y="15169"/>
                    </a:cubicBezTo>
                    <a:cubicBezTo>
                      <a:pt x="21173" y="15089"/>
                      <a:pt x="21204" y="15002"/>
                      <a:pt x="21237" y="14921"/>
                    </a:cubicBezTo>
                    <a:cubicBezTo>
                      <a:pt x="21271" y="14841"/>
                      <a:pt x="21301" y="14766"/>
                      <a:pt x="21330" y="14688"/>
                    </a:cubicBezTo>
                    <a:cubicBezTo>
                      <a:pt x="21359" y="14609"/>
                      <a:pt x="21390" y="14529"/>
                      <a:pt x="21414" y="14454"/>
                    </a:cubicBezTo>
                    <a:cubicBezTo>
                      <a:pt x="21449" y="14340"/>
                      <a:pt x="21475" y="14227"/>
                      <a:pt x="21497" y="14124"/>
                    </a:cubicBezTo>
                    <a:cubicBezTo>
                      <a:pt x="21520" y="14020"/>
                      <a:pt x="21536" y="13923"/>
                      <a:pt x="21544" y="13835"/>
                    </a:cubicBezTo>
                    <a:cubicBezTo>
                      <a:pt x="21553" y="13732"/>
                      <a:pt x="21554" y="13638"/>
                      <a:pt x="21553" y="13532"/>
                    </a:cubicBezTo>
                    <a:cubicBezTo>
                      <a:pt x="21553" y="13480"/>
                      <a:pt x="21556" y="13418"/>
                      <a:pt x="21553" y="13367"/>
                    </a:cubicBezTo>
                    <a:cubicBezTo>
                      <a:pt x="21550" y="13316"/>
                      <a:pt x="21549" y="13264"/>
                      <a:pt x="21544" y="13216"/>
                    </a:cubicBezTo>
                    <a:cubicBezTo>
                      <a:pt x="21534" y="13121"/>
                      <a:pt x="21515" y="13040"/>
                      <a:pt x="21497" y="12969"/>
                    </a:cubicBezTo>
                    <a:cubicBezTo>
                      <a:pt x="21484" y="12915"/>
                      <a:pt x="21468" y="12865"/>
                      <a:pt x="21451" y="12831"/>
                    </a:cubicBezTo>
                    <a:cubicBezTo>
                      <a:pt x="21445" y="12819"/>
                      <a:pt x="21438" y="12812"/>
                      <a:pt x="21432" y="12803"/>
                    </a:cubicBezTo>
                    <a:cubicBezTo>
                      <a:pt x="21422" y="12788"/>
                      <a:pt x="21414" y="12779"/>
                      <a:pt x="21404" y="12762"/>
                    </a:cubicBezTo>
                    <a:cubicBezTo>
                      <a:pt x="21386" y="12728"/>
                      <a:pt x="21375" y="12681"/>
                      <a:pt x="21367" y="12652"/>
                    </a:cubicBezTo>
                    <a:cubicBezTo>
                      <a:pt x="21363" y="12638"/>
                      <a:pt x="21358" y="12635"/>
                      <a:pt x="21358" y="12625"/>
                    </a:cubicBezTo>
                    <a:cubicBezTo>
                      <a:pt x="21358" y="12595"/>
                      <a:pt x="21342" y="12567"/>
                      <a:pt x="21321" y="12556"/>
                    </a:cubicBezTo>
                    <a:cubicBezTo>
                      <a:pt x="21314" y="12552"/>
                      <a:pt x="21310" y="12542"/>
                      <a:pt x="21302" y="12542"/>
                    </a:cubicBezTo>
                    <a:cubicBezTo>
                      <a:pt x="21286" y="12542"/>
                      <a:pt x="21264" y="12532"/>
                      <a:pt x="21246" y="12515"/>
                    </a:cubicBezTo>
                    <a:cubicBezTo>
                      <a:pt x="21238" y="12506"/>
                      <a:pt x="21226" y="12499"/>
                      <a:pt x="21219" y="12487"/>
                    </a:cubicBezTo>
                    <a:cubicBezTo>
                      <a:pt x="21211" y="12476"/>
                      <a:pt x="21205" y="12473"/>
                      <a:pt x="21200" y="12460"/>
                    </a:cubicBezTo>
                    <a:cubicBezTo>
                      <a:pt x="21195" y="12447"/>
                      <a:pt x="21190" y="12430"/>
                      <a:pt x="21181" y="12418"/>
                    </a:cubicBezTo>
                    <a:cubicBezTo>
                      <a:pt x="21172" y="12406"/>
                      <a:pt x="21165" y="12387"/>
                      <a:pt x="21154" y="12377"/>
                    </a:cubicBezTo>
                    <a:cubicBezTo>
                      <a:pt x="21131" y="12358"/>
                      <a:pt x="21102" y="12353"/>
                      <a:pt x="21079" y="12350"/>
                    </a:cubicBezTo>
                    <a:cubicBezTo>
                      <a:pt x="21068" y="12348"/>
                      <a:pt x="21059" y="12342"/>
                      <a:pt x="21042" y="12336"/>
                    </a:cubicBezTo>
                    <a:cubicBezTo>
                      <a:pt x="21038" y="12335"/>
                      <a:pt x="21027" y="12337"/>
                      <a:pt x="21023" y="12336"/>
                    </a:cubicBezTo>
                    <a:cubicBezTo>
                      <a:pt x="20992" y="12324"/>
                      <a:pt x="20958" y="12300"/>
                      <a:pt x="20921" y="12281"/>
                    </a:cubicBezTo>
                    <a:cubicBezTo>
                      <a:pt x="20901" y="12270"/>
                      <a:pt x="20884" y="12265"/>
                      <a:pt x="20865" y="12253"/>
                    </a:cubicBezTo>
                    <a:cubicBezTo>
                      <a:pt x="20839" y="12237"/>
                      <a:pt x="20807" y="12222"/>
                      <a:pt x="20772" y="12212"/>
                    </a:cubicBezTo>
                    <a:cubicBezTo>
                      <a:pt x="20703" y="12192"/>
                      <a:pt x="20614" y="12181"/>
                      <a:pt x="20522" y="12185"/>
                    </a:cubicBezTo>
                    <a:cubicBezTo>
                      <a:pt x="20337" y="12192"/>
                      <a:pt x="20124" y="12248"/>
                      <a:pt x="19936" y="12336"/>
                    </a:cubicBezTo>
                    <a:cubicBezTo>
                      <a:pt x="19889" y="12358"/>
                      <a:pt x="19840" y="12378"/>
                      <a:pt x="19797" y="12405"/>
                    </a:cubicBezTo>
                    <a:cubicBezTo>
                      <a:pt x="19635" y="12504"/>
                      <a:pt x="19487" y="12589"/>
                      <a:pt x="19462" y="12597"/>
                    </a:cubicBezTo>
                    <a:cubicBezTo>
                      <a:pt x="19460" y="12598"/>
                      <a:pt x="19455" y="12599"/>
                      <a:pt x="19453" y="12583"/>
                    </a:cubicBezTo>
                    <a:cubicBezTo>
                      <a:pt x="19451" y="12567"/>
                      <a:pt x="19455" y="12533"/>
                      <a:pt x="19453" y="12501"/>
                    </a:cubicBezTo>
                    <a:cubicBezTo>
                      <a:pt x="19449" y="12437"/>
                      <a:pt x="19447" y="12341"/>
                      <a:pt x="19444" y="12212"/>
                    </a:cubicBezTo>
                    <a:cubicBezTo>
                      <a:pt x="19425" y="11438"/>
                      <a:pt x="19412" y="9508"/>
                      <a:pt x="19406" y="6464"/>
                    </a:cubicBezTo>
                    <a:cubicBezTo>
                      <a:pt x="19403" y="4771"/>
                      <a:pt x="19395" y="3224"/>
                      <a:pt x="19388" y="2090"/>
                    </a:cubicBezTo>
                    <a:cubicBezTo>
                      <a:pt x="19380" y="957"/>
                      <a:pt x="19377" y="234"/>
                      <a:pt x="19369" y="206"/>
                    </a:cubicBezTo>
                    <a:cubicBezTo>
                      <a:pt x="19361" y="179"/>
                      <a:pt x="19345" y="151"/>
                      <a:pt x="19341" y="124"/>
                    </a:cubicBezTo>
                    <a:cubicBezTo>
                      <a:pt x="19337" y="96"/>
                      <a:pt x="19339" y="68"/>
                      <a:pt x="19341" y="55"/>
                    </a:cubicBezTo>
                    <a:cubicBezTo>
                      <a:pt x="19342" y="48"/>
                      <a:pt x="19110" y="47"/>
                      <a:pt x="18682" y="41"/>
                    </a:cubicBezTo>
                    <a:cubicBezTo>
                      <a:pt x="18253" y="35"/>
                      <a:pt x="17626" y="32"/>
                      <a:pt x="16860" y="27"/>
                    </a:cubicBezTo>
                    <a:cubicBezTo>
                      <a:pt x="16094" y="23"/>
                      <a:pt x="15185" y="16"/>
                      <a:pt x="14174" y="14"/>
                    </a:cubicBezTo>
                    <a:cubicBezTo>
                      <a:pt x="13163" y="11"/>
                      <a:pt x="12057" y="0"/>
                      <a:pt x="10894" y="0"/>
                    </a:cubicBezTo>
                    <a:close/>
                    <a:moveTo>
                      <a:pt x="4807" y="17411"/>
                    </a:moveTo>
                    <a:cubicBezTo>
                      <a:pt x="4981" y="17408"/>
                      <a:pt x="5143" y="17410"/>
                      <a:pt x="5290" y="17411"/>
                    </a:cubicBezTo>
                    <a:cubicBezTo>
                      <a:pt x="5730" y="17413"/>
                      <a:pt x="6024" y="17438"/>
                      <a:pt x="6043" y="17466"/>
                    </a:cubicBezTo>
                    <a:cubicBezTo>
                      <a:pt x="6069" y="17504"/>
                      <a:pt x="6015" y="17573"/>
                      <a:pt x="5903" y="17658"/>
                    </a:cubicBezTo>
                    <a:cubicBezTo>
                      <a:pt x="5692" y="17818"/>
                      <a:pt x="5671" y="17897"/>
                      <a:pt x="5671" y="18373"/>
                    </a:cubicBezTo>
                    <a:cubicBezTo>
                      <a:pt x="5671" y="18771"/>
                      <a:pt x="5731" y="18895"/>
                      <a:pt x="5978" y="19047"/>
                    </a:cubicBezTo>
                    <a:cubicBezTo>
                      <a:pt x="6106" y="19127"/>
                      <a:pt x="6120" y="19155"/>
                      <a:pt x="6080" y="19267"/>
                    </a:cubicBezTo>
                    <a:cubicBezTo>
                      <a:pt x="6054" y="19339"/>
                      <a:pt x="5945" y="19434"/>
                      <a:pt x="5848" y="19473"/>
                    </a:cubicBezTo>
                    <a:cubicBezTo>
                      <a:pt x="5750" y="19512"/>
                      <a:pt x="5614" y="19616"/>
                      <a:pt x="5541" y="19707"/>
                    </a:cubicBezTo>
                    <a:cubicBezTo>
                      <a:pt x="5410" y="19871"/>
                      <a:pt x="5396" y="19872"/>
                      <a:pt x="4519" y="19872"/>
                    </a:cubicBezTo>
                    <a:cubicBezTo>
                      <a:pt x="3838" y="19872"/>
                      <a:pt x="3634" y="19856"/>
                      <a:pt x="3617" y="19790"/>
                    </a:cubicBezTo>
                    <a:cubicBezTo>
                      <a:pt x="3605" y="19742"/>
                      <a:pt x="3601" y="19190"/>
                      <a:pt x="3608" y="18566"/>
                    </a:cubicBezTo>
                    <a:lnTo>
                      <a:pt x="3617" y="17438"/>
                    </a:lnTo>
                    <a:lnTo>
                      <a:pt x="4807" y="17411"/>
                    </a:lnTo>
                    <a:close/>
                  </a:path>
                </a:pathLst>
              </a:custGeom>
              <a:ln w="3175" cap="flat">
                <a:noFill/>
                <a:miter lim="400000"/>
              </a:ln>
              <a:effectLst/>
            </p:spPr>
          </p:pic>
        </p:grpSp>
      </p:grpSp>
      <p:sp>
        <p:nvSpPr>
          <p:cNvPr id="664" name="Freeform 49"/>
          <p:cNvSpPr/>
          <p:nvPr/>
        </p:nvSpPr>
        <p:spPr>
          <a:xfrm rot="14390876">
            <a:off x="13496805" y="948817"/>
            <a:ext cx="299226" cy="242558"/>
          </a:xfrm>
          <a:custGeom>
            <a:avLst/>
            <a:gdLst/>
            <a:ahLst/>
            <a:cxnLst>
              <a:cxn ang="0">
                <a:pos x="wd2" y="hd2"/>
              </a:cxn>
              <a:cxn ang="5400000">
                <a:pos x="wd2" y="hd2"/>
              </a:cxn>
              <a:cxn ang="10800000">
                <a:pos x="wd2" y="hd2"/>
              </a:cxn>
              <a:cxn ang="16200000">
                <a:pos x="wd2" y="hd2"/>
              </a:cxn>
            </a:cxnLst>
            <a:rect l="0" t="0" r="r" b="b"/>
            <a:pathLst>
              <a:path w="21600" h="21340" extrusionOk="0">
                <a:moveTo>
                  <a:pt x="17675" y="17032"/>
                </a:moveTo>
                <a:cubicBezTo>
                  <a:pt x="21600" y="17596"/>
                  <a:pt x="21600" y="17596"/>
                  <a:pt x="21600" y="17596"/>
                </a:cubicBezTo>
                <a:cubicBezTo>
                  <a:pt x="17000" y="12508"/>
                  <a:pt x="17000" y="12508"/>
                  <a:pt x="17000" y="12508"/>
                </a:cubicBezTo>
                <a:cubicBezTo>
                  <a:pt x="17414" y="11415"/>
                  <a:pt x="17631" y="10106"/>
                  <a:pt x="17569" y="8778"/>
                </a:cubicBezTo>
                <a:cubicBezTo>
                  <a:pt x="17355" y="4183"/>
                  <a:pt x="13832" y="285"/>
                  <a:pt x="9735" y="16"/>
                </a:cubicBezTo>
                <a:cubicBezTo>
                  <a:pt x="5546" y="-260"/>
                  <a:pt x="2365" y="3196"/>
                  <a:pt x="2580" y="7792"/>
                </a:cubicBezTo>
                <a:cubicBezTo>
                  <a:pt x="2651" y="9324"/>
                  <a:pt x="3090" y="10778"/>
                  <a:pt x="3892" y="12052"/>
                </a:cubicBezTo>
                <a:cubicBezTo>
                  <a:pt x="0" y="16174"/>
                  <a:pt x="0" y="16174"/>
                  <a:pt x="0" y="16174"/>
                </a:cubicBezTo>
                <a:cubicBezTo>
                  <a:pt x="3896" y="16125"/>
                  <a:pt x="3896" y="16125"/>
                  <a:pt x="3896" y="16125"/>
                </a:cubicBezTo>
                <a:cubicBezTo>
                  <a:pt x="3817" y="20396"/>
                  <a:pt x="3817" y="20396"/>
                  <a:pt x="3817" y="20396"/>
                </a:cubicBezTo>
                <a:cubicBezTo>
                  <a:pt x="7969" y="15884"/>
                  <a:pt x="7969" y="15884"/>
                  <a:pt x="7969" y="15884"/>
                </a:cubicBezTo>
                <a:cubicBezTo>
                  <a:pt x="8728" y="16240"/>
                  <a:pt x="9575" y="16499"/>
                  <a:pt x="10506" y="16560"/>
                </a:cubicBezTo>
                <a:cubicBezTo>
                  <a:pt x="11531" y="16628"/>
                  <a:pt x="12540" y="16389"/>
                  <a:pt x="13359" y="16035"/>
                </a:cubicBezTo>
                <a:cubicBezTo>
                  <a:pt x="18155" y="21340"/>
                  <a:pt x="18155" y="21340"/>
                  <a:pt x="18155" y="21340"/>
                </a:cubicBezTo>
                <a:lnTo>
                  <a:pt x="17675" y="17032"/>
                </a:lnTo>
                <a:close/>
                <a:moveTo>
                  <a:pt x="7210" y="15529"/>
                </a:moveTo>
                <a:cubicBezTo>
                  <a:pt x="4555" y="18307"/>
                  <a:pt x="4555" y="18307"/>
                  <a:pt x="4555" y="18307"/>
                </a:cubicBezTo>
                <a:cubicBezTo>
                  <a:pt x="4603" y="15357"/>
                  <a:pt x="4603" y="15357"/>
                  <a:pt x="4603" y="15357"/>
                </a:cubicBezTo>
                <a:cubicBezTo>
                  <a:pt x="1912" y="15384"/>
                  <a:pt x="1912" y="15384"/>
                  <a:pt x="1912" y="15384"/>
                </a:cubicBezTo>
                <a:cubicBezTo>
                  <a:pt x="4298" y="12792"/>
                  <a:pt x="4298" y="12792"/>
                  <a:pt x="4298" y="12792"/>
                </a:cubicBezTo>
                <a:cubicBezTo>
                  <a:pt x="4391" y="12798"/>
                  <a:pt x="4396" y="12900"/>
                  <a:pt x="4493" y="13008"/>
                </a:cubicBezTo>
                <a:cubicBezTo>
                  <a:pt x="4498" y="13110"/>
                  <a:pt x="4591" y="13117"/>
                  <a:pt x="4591" y="13117"/>
                </a:cubicBezTo>
                <a:cubicBezTo>
                  <a:pt x="4694" y="13327"/>
                  <a:pt x="4890" y="13544"/>
                  <a:pt x="4987" y="13652"/>
                </a:cubicBezTo>
                <a:cubicBezTo>
                  <a:pt x="5085" y="13760"/>
                  <a:pt x="5085" y="13760"/>
                  <a:pt x="5178" y="13766"/>
                </a:cubicBezTo>
                <a:cubicBezTo>
                  <a:pt x="5281" y="13977"/>
                  <a:pt x="5477" y="14193"/>
                  <a:pt x="5668" y="14307"/>
                </a:cubicBezTo>
                <a:cubicBezTo>
                  <a:pt x="5668" y="14307"/>
                  <a:pt x="5668" y="14307"/>
                  <a:pt x="5668" y="14307"/>
                </a:cubicBezTo>
                <a:cubicBezTo>
                  <a:pt x="5863" y="14524"/>
                  <a:pt x="5961" y="14632"/>
                  <a:pt x="6152" y="14747"/>
                </a:cubicBezTo>
                <a:cubicBezTo>
                  <a:pt x="6250" y="14855"/>
                  <a:pt x="6250" y="14855"/>
                  <a:pt x="6343" y="14861"/>
                </a:cubicBezTo>
                <a:cubicBezTo>
                  <a:pt x="6441" y="14969"/>
                  <a:pt x="6632" y="15084"/>
                  <a:pt x="6823" y="15198"/>
                </a:cubicBezTo>
                <a:cubicBezTo>
                  <a:pt x="6921" y="15306"/>
                  <a:pt x="6921" y="15306"/>
                  <a:pt x="7019" y="15414"/>
                </a:cubicBezTo>
                <a:cubicBezTo>
                  <a:pt x="7112" y="15421"/>
                  <a:pt x="7112" y="15421"/>
                  <a:pt x="7210" y="15529"/>
                </a:cubicBezTo>
                <a:close/>
                <a:moveTo>
                  <a:pt x="7926" y="14965"/>
                </a:moveTo>
                <a:cubicBezTo>
                  <a:pt x="7833" y="14959"/>
                  <a:pt x="7642" y="14845"/>
                  <a:pt x="7549" y="14839"/>
                </a:cubicBezTo>
                <a:cubicBezTo>
                  <a:pt x="7451" y="14730"/>
                  <a:pt x="7451" y="14730"/>
                  <a:pt x="7358" y="14724"/>
                </a:cubicBezTo>
                <a:cubicBezTo>
                  <a:pt x="7260" y="14616"/>
                  <a:pt x="7167" y="14610"/>
                  <a:pt x="7069" y="14501"/>
                </a:cubicBezTo>
                <a:cubicBezTo>
                  <a:pt x="6971" y="14393"/>
                  <a:pt x="6878" y="14387"/>
                  <a:pt x="6780" y="14279"/>
                </a:cubicBezTo>
                <a:cubicBezTo>
                  <a:pt x="6687" y="14273"/>
                  <a:pt x="6682" y="14171"/>
                  <a:pt x="6589" y="14164"/>
                </a:cubicBezTo>
                <a:cubicBezTo>
                  <a:pt x="6398" y="14050"/>
                  <a:pt x="6203" y="13834"/>
                  <a:pt x="6105" y="13725"/>
                </a:cubicBezTo>
                <a:cubicBezTo>
                  <a:pt x="6012" y="13719"/>
                  <a:pt x="6007" y="13617"/>
                  <a:pt x="6007" y="13617"/>
                </a:cubicBezTo>
                <a:cubicBezTo>
                  <a:pt x="5909" y="13509"/>
                  <a:pt x="5718" y="13394"/>
                  <a:pt x="5620" y="13286"/>
                </a:cubicBezTo>
                <a:cubicBezTo>
                  <a:pt x="5615" y="13184"/>
                  <a:pt x="5522" y="13178"/>
                  <a:pt x="5424" y="13070"/>
                </a:cubicBezTo>
                <a:cubicBezTo>
                  <a:pt x="5420" y="12968"/>
                  <a:pt x="5322" y="12859"/>
                  <a:pt x="5224" y="12751"/>
                </a:cubicBezTo>
                <a:cubicBezTo>
                  <a:pt x="5126" y="12643"/>
                  <a:pt x="5126" y="12643"/>
                  <a:pt x="5028" y="12534"/>
                </a:cubicBezTo>
                <a:cubicBezTo>
                  <a:pt x="4930" y="12426"/>
                  <a:pt x="4926" y="12324"/>
                  <a:pt x="4828" y="12216"/>
                </a:cubicBezTo>
                <a:cubicBezTo>
                  <a:pt x="4730" y="12108"/>
                  <a:pt x="4730" y="12108"/>
                  <a:pt x="4632" y="11999"/>
                </a:cubicBezTo>
                <a:cubicBezTo>
                  <a:pt x="3923" y="10731"/>
                  <a:pt x="3391" y="9270"/>
                  <a:pt x="3324" y="7841"/>
                </a:cubicBezTo>
                <a:cubicBezTo>
                  <a:pt x="3134" y="3756"/>
                  <a:pt x="6049" y="588"/>
                  <a:pt x="9774" y="833"/>
                </a:cubicBezTo>
                <a:cubicBezTo>
                  <a:pt x="13498" y="1078"/>
                  <a:pt x="16727" y="4650"/>
                  <a:pt x="16917" y="8735"/>
                </a:cubicBezTo>
                <a:cubicBezTo>
                  <a:pt x="16975" y="9961"/>
                  <a:pt x="16659" y="11162"/>
                  <a:pt x="16241" y="12153"/>
                </a:cubicBezTo>
                <a:cubicBezTo>
                  <a:pt x="16246" y="12255"/>
                  <a:pt x="16246" y="12255"/>
                  <a:pt x="16246" y="12255"/>
                </a:cubicBezTo>
                <a:cubicBezTo>
                  <a:pt x="16158" y="12351"/>
                  <a:pt x="16074" y="12549"/>
                  <a:pt x="15991" y="12747"/>
                </a:cubicBezTo>
                <a:cubicBezTo>
                  <a:pt x="15898" y="12741"/>
                  <a:pt x="15902" y="12843"/>
                  <a:pt x="15814" y="12939"/>
                </a:cubicBezTo>
                <a:cubicBezTo>
                  <a:pt x="15726" y="13035"/>
                  <a:pt x="15637" y="13131"/>
                  <a:pt x="15549" y="13227"/>
                </a:cubicBezTo>
                <a:cubicBezTo>
                  <a:pt x="15554" y="13329"/>
                  <a:pt x="15465" y="13425"/>
                  <a:pt x="15465" y="13425"/>
                </a:cubicBezTo>
                <a:cubicBezTo>
                  <a:pt x="15377" y="13521"/>
                  <a:pt x="15289" y="13617"/>
                  <a:pt x="15200" y="13713"/>
                </a:cubicBezTo>
                <a:cubicBezTo>
                  <a:pt x="15112" y="13809"/>
                  <a:pt x="15117" y="13911"/>
                  <a:pt x="15024" y="13905"/>
                </a:cubicBezTo>
                <a:cubicBezTo>
                  <a:pt x="14935" y="14001"/>
                  <a:pt x="14847" y="14097"/>
                  <a:pt x="14759" y="14193"/>
                </a:cubicBezTo>
                <a:cubicBezTo>
                  <a:pt x="14759" y="14193"/>
                  <a:pt x="14670" y="14289"/>
                  <a:pt x="14577" y="14283"/>
                </a:cubicBezTo>
                <a:cubicBezTo>
                  <a:pt x="14582" y="14385"/>
                  <a:pt x="14494" y="14481"/>
                  <a:pt x="14400" y="14475"/>
                </a:cubicBezTo>
                <a:cubicBezTo>
                  <a:pt x="14224" y="14667"/>
                  <a:pt x="13954" y="14853"/>
                  <a:pt x="13772" y="14943"/>
                </a:cubicBezTo>
                <a:cubicBezTo>
                  <a:pt x="13772" y="14943"/>
                  <a:pt x="13772" y="14943"/>
                  <a:pt x="13772" y="14943"/>
                </a:cubicBezTo>
                <a:cubicBezTo>
                  <a:pt x="13591" y="15033"/>
                  <a:pt x="13503" y="15129"/>
                  <a:pt x="13316" y="15116"/>
                </a:cubicBezTo>
                <a:cubicBezTo>
                  <a:pt x="13321" y="15218"/>
                  <a:pt x="13228" y="15212"/>
                  <a:pt x="13135" y="15206"/>
                </a:cubicBezTo>
                <a:cubicBezTo>
                  <a:pt x="13047" y="15302"/>
                  <a:pt x="13047" y="15302"/>
                  <a:pt x="13047" y="15302"/>
                </a:cubicBezTo>
                <a:cubicBezTo>
                  <a:pt x="12228" y="15656"/>
                  <a:pt x="11399" y="15805"/>
                  <a:pt x="10468" y="15743"/>
                </a:cubicBezTo>
                <a:cubicBezTo>
                  <a:pt x="9537" y="15682"/>
                  <a:pt x="8690" y="15423"/>
                  <a:pt x="7926" y="14965"/>
                </a:cubicBezTo>
                <a:close/>
                <a:moveTo>
                  <a:pt x="14085" y="15676"/>
                </a:moveTo>
                <a:cubicBezTo>
                  <a:pt x="14085" y="15676"/>
                  <a:pt x="14178" y="15682"/>
                  <a:pt x="14178" y="15682"/>
                </a:cubicBezTo>
                <a:cubicBezTo>
                  <a:pt x="14360" y="15592"/>
                  <a:pt x="14448" y="15496"/>
                  <a:pt x="14536" y="15400"/>
                </a:cubicBezTo>
                <a:cubicBezTo>
                  <a:pt x="14629" y="15406"/>
                  <a:pt x="14625" y="15304"/>
                  <a:pt x="14718" y="15310"/>
                </a:cubicBezTo>
                <a:cubicBezTo>
                  <a:pt x="14899" y="15221"/>
                  <a:pt x="14988" y="15125"/>
                  <a:pt x="15076" y="15029"/>
                </a:cubicBezTo>
                <a:cubicBezTo>
                  <a:pt x="15164" y="14933"/>
                  <a:pt x="15164" y="14933"/>
                  <a:pt x="15164" y="14933"/>
                </a:cubicBezTo>
                <a:cubicBezTo>
                  <a:pt x="15341" y="14741"/>
                  <a:pt x="15522" y="14651"/>
                  <a:pt x="15606" y="14453"/>
                </a:cubicBezTo>
                <a:cubicBezTo>
                  <a:pt x="15699" y="14459"/>
                  <a:pt x="15699" y="14459"/>
                  <a:pt x="15694" y="14357"/>
                </a:cubicBezTo>
                <a:cubicBezTo>
                  <a:pt x="15876" y="14267"/>
                  <a:pt x="15959" y="14069"/>
                  <a:pt x="16136" y="13877"/>
                </a:cubicBezTo>
                <a:cubicBezTo>
                  <a:pt x="16136" y="13877"/>
                  <a:pt x="16136" y="13877"/>
                  <a:pt x="16136" y="13877"/>
                </a:cubicBezTo>
                <a:cubicBezTo>
                  <a:pt x="16313" y="13685"/>
                  <a:pt x="16396" y="13486"/>
                  <a:pt x="16485" y="13390"/>
                </a:cubicBezTo>
                <a:cubicBezTo>
                  <a:pt x="16480" y="13288"/>
                  <a:pt x="16573" y="13294"/>
                  <a:pt x="16568" y="13192"/>
                </a:cubicBezTo>
                <a:cubicBezTo>
                  <a:pt x="16568" y="13192"/>
                  <a:pt x="16568" y="13192"/>
                  <a:pt x="16568" y="13192"/>
                </a:cubicBezTo>
                <a:cubicBezTo>
                  <a:pt x="19602" y="16548"/>
                  <a:pt x="19602" y="16548"/>
                  <a:pt x="19602" y="16548"/>
                </a:cubicBezTo>
                <a:cubicBezTo>
                  <a:pt x="16892" y="16166"/>
                  <a:pt x="16892" y="16166"/>
                  <a:pt x="16892" y="16166"/>
                </a:cubicBezTo>
                <a:cubicBezTo>
                  <a:pt x="17217" y="19140"/>
                  <a:pt x="17217" y="19140"/>
                  <a:pt x="17217" y="19140"/>
                </a:cubicBezTo>
                <a:lnTo>
                  <a:pt x="14085" y="15676"/>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65" name="Freeform 25"/>
          <p:cNvSpPr/>
          <p:nvPr/>
        </p:nvSpPr>
        <p:spPr>
          <a:xfrm rot="13600329">
            <a:off x="13412675" y="3130123"/>
            <a:ext cx="214631" cy="324197"/>
          </a:xfrm>
          <a:custGeom>
            <a:avLst/>
            <a:gdLst/>
            <a:ahLst/>
            <a:cxnLst>
              <a:cxn ang="0">
                <a:pos x="wd2" y="hd2"/>
              </a:cxn>
              <a:cxn ang="5400000">
                <a:pos x="wd2" y="hd2"/>
              </a:cxn>
              <a:cxn ang="10800000">
                <a:pos x="wd2" y="hd2"/>
              </a:cxn>
              <a:cxn ang="16200000">
                <a:pos x="wd2" y="hd2"/>
              </a:cxn>
            </a:cxnLst>
            <a:rect l="0" t="0" r="r" b="b"/>
            <a:pathLst>
              <a:path w="21600" h="21600" extrusionOk="0">
                <a:moveTo>
                  <a:pt x="169" y="1531"/>
                </a:moveTo>
                <a:cubicBezTo>
                  <a:pt x="708" y="6411"/>
                  <a:pt x="4819" y="9655"/>
                  <a:pt x="9540" y="10263"/>
                </a:cubicBezTo>
                <a:cubicBezTo>
                  <a:pt x="9635" y="11125"/>
                  <a:pt x="9635" y="11125"/>
                  <a:pt x="9635" y="11125"/>
                </a:cubicBezTo>
                <a:cubicBezTo>
                  <a:pt x="10842" y="11183"/>
                  <a:pt x="10842" y="11183"/>
                  <a:pt x="10842" y="11183"/>
                </a:cubicBezTo>
                <a:cubicBezTo>
                  <a:pt x="12050" y="11241"/>
                  <a:pt x="12050" y="11241"/>
                  <a:pt x="12050" y="11241"/>
                </a:cubicBezTo>
                <a:cubicBezTo>
                  <a:pt x="11955" y="10380"/>
                  <a:pt x="11955" y="10380"/>
                  <a:pt x="11955" y="10380"/>
                </a:cubicBezTo>
                <a:cubicBezTo>
                  <a:pt x="16742" y="10230"/>
                  <a:pt x="20026" y="7343"/>
                  <a:pt x="19487" y="2463"/>
                </a:cubicBezTo>
                <a:cubicBezTo>
                  <a:pt x="19445" y="2080"/>
                  <a:pt x="19445" y="2080"/>
                  <a:pt x="19445" y="2080"/>
                </a:cubicBezTo>
                <a:cubicBezTo>
                  <a:pt x="127" y="1148"/>
                  <a:pt x="127" y="1148"/>
                  <a:pt x="127" y="1148"/>
                </a:cubicBezTo>
                <a:lnTo>
                  <a:pt x="169" y="1531"/>
                </a:lnTo>
                <a:close/>
                <a:moveTo>
                  <a:pt x="10673" y="9652"/>
                </a:moveTo>
                <a:cubicBezTo>
                  <a:pt x="7957" y="9521"/>
                  <a:pt x="5436" y="8447"/>
                  <a:pt x="3737" y="6652"/>
                </a:cubicBezTo>
                <a:cubicBezTo>
                  <a:pt x="17018" y="7293"/>
                  <a:pt x="17018" y="7293"/>
                  <a:pt x="17018" y="7293"/>
                </a:cubicBezTo>
                <a:cubicBezTo>
                  <a:pt x="15699" y="8942"/>
                  <a:pt x="13390" y="9783"/>
                  <a:pt x="10673" y="9652"/>
                </a:cubicBezTo>
                <a:close/>
                <a:moveTo>
                  <a:pt x="18322" y="2787"/>
                </a:moveTo>
                <a:cubicBezTo>
                  <a:pt x="18491" y="4318"/>
                  <a:pt x="18176" y="5540"/>
                  <a:pt x="17537" y="6556"/>
                </a:cubicBezTo>
                <a:cubicBezTo>
                  <a:pt x="3049" y="5858"/>
                  <a:pt x="3049" y="5858"/>
                  <a:pt x="3049" y="5858"/>
                </a:cubicBezTo>
                <a:cubicBezTo>
                  <a:pt x="3049" y="5858"/>
                  <a:pt x="3049" y="5858"/>
                  <a:pt x="3049" y="5858"/>
                </a:cubicBezTo>
                <a:cubicBezTo>
                  <a:pt x="2178" y="4769"/>
                  <a:pt x="1588" y="3503"/>
                  <a:pt x="1419" y="1972"/>
                </a:cubicBezTo>
                <a:lnTo>
                  <a:pt x="18322" y="2787"/>
                </a:lnTo>
                <a:close/>
                <a:moveTo>
                  <a:pt x="2113" y="19137"/>
                </a:moveTo>
                <a:cubicBezTo>
                  <a:pt x="2155" y="19520"/>
                  <a:pt x="2155" y="19520"/>
                  <a:pt x="2155" y="19520"/>
                </a:cubicBezTo>
                <a:cubicBezTo>
                  <a:pt x="21473" y="20452"/>
                  <a:pt x="21473" y="20452"/>
                  <a:pt x="21473" y="20452"/>
                </a:cubicBezTo>
                <a:cubicBezTo>
                  <a:pt x="21431" y="20069"/>
                  <a:pt x="21431" y="20069"/>
                  <a:pt x="21431" y="20069"/>
                </a:cubicBezTo>
                <a:cubicBezTo>
                  <a:pt x="20850" y="14806"/>
                  <a:pt x="16125" y="11437"/>
                  <a:pt x="10842" y="11183"/>
                </a:cubicBezTo>
                <a:cubicBezTo>
                  <a:pt x="5560" y="10928"/>
                  <a:pt x="1532" y="13875"/>
                  <a:pt x="2113" y="19137"/>
                </a:cubicBezTo>
                <a:close/>
                <a:moveTo>
                  <a:pt x="11530" y="11977"/>
                </a:moveTo>
                <a:cubicBezTo>
                  <a:pt x="15174" y="12343"/>
                  <a:pt x="18403" y="14403"/>
                  <a:pt x="19679" y="17795"/>
                </a:cubicBezTo>
                <a:cubicBezTo>
                  <a:pt x="18225" y="16869"/>
                  <a:pt x="14725" y="15082"/>
                  <a:pt x="11826" y="14657"/>
                </a:cubicBezTo>
                <a:lnTo>
                  <a:pt x="11530" y="11977"/>
                </a:lnTo>
                <a:close/>
                <a:moveTo>
                  <a:pt x="19633" y="18745"/>
                </a:moveTo>
                <a:cubicBezTo>
                  <a:pt x="19914" y="18568"/>
                  <a:pt x="19914" y="18568"/>
                  <a:pt x="19914" y="18568"/>
                </a:cubicBezTo>
                <a:cubicBezTo>
                  <a:pt x="20097" y="18863"/>
                  <a:pt x="20139" y="19245"/>
                  <a:pt x="20181" y="19628"/>
                </a:cubicBezTo>
                <a:cubicBezTo>
                  <a:pt x="3278" y="18813"/>
                  <a:pt x="3278" y="18813"/>
                  <a:pt x="3278" y="18813"/>
                </a:cubicBezTo>
                <a:cubicBezTo>
                  <a:pt x="3236" y="18430"/>
                  <a:pt x="3193" y="18047"/>
                  <a:pt x="3313" y="17768"/>
                </a:cubicBezTo>
                <a:cubicBezTo>
                  <a:pt x="3636" y="17974"/>
                  <a:pt x="3636" y="17974"/>
                  <a:pt x="3636" y="17974"/>
                </a:cubicBezTo>
                <a:cubicBezTo>
                  <a:pt x="3636" y="17974"/>
                  <a:pt x="7987" y="15233"/>
                  <a:pt x="11307" y="15393"/>
                </a:cubicBezTo>
                <a:cubicBezTo>
                  <a:pt x="14627" y="15553"/>
                  <a:pt x="19633" y="18745"/>
                  <a:pt x="19633" y="18745"/>
                </a:cubicBezTo>
                <a:close/>
                <a:moveTo>
                  <a:pt x="10323" y="11919"/>
                </a:moveTo>
                <a:cubicBezTo>
                  <a:pt x="10619" y="14598"/>
                  <a:pt x="10619" y="14598"/>
                  <a:pt x="10619" y="14598"/>
                </a:cubicBezTo>
                <a:cubicBezTo>
                  <a:pt x="7783" y="14747"/>
                  <a:pt x="4642" y="16214"/>
                  <a:pt x="3379" y="17009"/>
                </a:cubicBezTo>
                <a:cubicBezTo>
                  <a:pt x="3915" y="13704"/>
                  <a:pt x="6722" y="11936"/>
                  <a:pt x="10323" y="11919"/>
                </a:cubicBezTo>
                <a:close/>
                <a:moveTo>
                  <a:pt x="0" y="0"/>
                </a:moveTo>
                <a:cubicBezTo>
                  <a:pt x="85" y="765"/>
                  <a:pt x="85" y="765"/>
                  <a:pt x="85" y="765"/>
                </a:cubicBezTo>
                <a:cubicBezTo>
                  <a:pt x="19403" y="1697"/>
                  <a:pt x="19403" y="1697"/>
                  <a:pt x="19403" y="1697"/>
                </a:cubicBezTo>
                <a:cubicBezTo>
                  <a:pt x="19318" y="932"/>
                  <a:pt x="19318" y="932"/>
                  <a:pt x="19318" y="932"/>
                </a:cubicBezTo>
                <a:lnTo>
                  <a:pt x="0" y="0"/>
                </a:lnTo>
                <a:close/>
                <a:moveTo>
                  <a:pt x="2282" y="20668"/>
                </a:moveTo>
                <a:cubicBezTo>
                  <a:pt x="21600" y="21600"/>
                  <a:pt x="21600" y="21600"/>
                  <a:pt x="21600" y="21600"/>
                </a:cubicBezTo>
                <a:cubicBezTo>
                  <a:pt x="21515" y="20835"/>
                  <a:pt x="21515" y="20835"/>
                  <a:pt x="21515" y="20835"/>
                </a:cubicBezTo>
                <a:cubicBezTo>
                  <a:pt x="2197" y="19903"/>
                  <a:pt x="2197" y="19903"/>
                  <a:pt x="2197" y="19903"/>
                </a:cubicBezTo>
                <a:lnTo>
                  <a:pt x="2282" y="20668"/>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66" name="Freeform 20"/>
          <p:cNvSpPr/>
          <p:nvPr/>
        </p:nvSpPr>
        <p:spPr>
          <a:xfrm rot="12712927">
            <a:off x="10429950" y="5254871"/>
            <a:ext cx="375565" cy="386676"/>
          </a:xfrm>
          <a:custGeom>
            <a:avLst/>
            <a:gdLst/>
            <a:ahLst/>
            <a:cxnLst>
              <a:cxn ang="0">
                <a:pos x="wd2" y="hd2"/>
              </a:cxn>
              <a:cxn ang="5400000">
                <a:pos x="wd2" y="hd2"/>
              </a:cxn>
              <a:cxn ang="10800000">
                <a:pos x="wd2" y="hd2"/>
              </a:cxn>
              <a:cxn ang="16200000">
                <a:pos x="wd2" y="hd2"/>
              </a:cxn>
            </a:cxnLst>
            <a:rect l="0" t="0" r="r" b="b"/>
            <a:pathLst>
              <a:path w="21560" h="21559" extrusionOk="0">
                <a:moveTo>
                  <a:pt x="21450" y="8548"/>
                </a:moveTo>
                <a:cubicBezTo>
                  <a:pt x="21327" y="8424"/>
                  <a:pt x="21327" y="8424"/>
                  <a:pt x="21211" y="8415"/>
                </a:cubicBezTo>
                <a:cubicBezTo>
                  <a:pt x="21203" y="8300"/>
                  <a:pt x="21203" y="8300"/>
                  <a:pt x="21203" y="8300"/>
                </a:cubicBezTo>
                <a:cubicBezTo>
                  <a:pt x="15209" y="6357"/>
                  <a:pt x="15209" y="6357"/>
                  <a:pt x="15209" y="6357"/>
                </a:cubicBezTo>
                <a:cubicBezTo>
                  <a:pt x="13273" y="357"/>
                  <a:pt x="13273" y="357"/>
                  <a:pt x="13273" y="357"/>
                </a:cubicBezTo>
                <a:cubicBezTo>
                  <a:pt x="13158" y="349"/>
                  <a:pt x="13158" y="349"/>
                  <a:pt x="13158" y="349"/>
                </a:cubicBezTo>
                <a:cubicBezTo>
                  <a:pt x="13149" y="233"/>
                  <a:pt x="13149" y="233"/>
                  <a:pt x="13141" y="118"/>
                </a:cubicBezTo>
                <a:cubicBezTo>
                  <a:pt x="12901" y="-15"/>
                  <a:pt x="12555" y="-41"/>
                  <a:pt x="12449" y="66"/>
                </a:cubicBezTo>
                <a:cubicBezTo>
                  <a:pt x="1662" y="10848"/>
                  <a:pt x="1662" y="10848"/>
                  <a:pt x="1662" y="10848"/>
                </a:cubicBezTo>
                <a:cubicBezTo>
                  <a:pt x="1662" y="10848"/>
                  <a:pt x="1662" y="10848"/>
                  <a:pt x="1662" y="10848"/>
                </a:cubicBezTo>
                <a:cubicBezTo>
                  <a:pt x="1555" y="10954"/>
                  <a:pt x="1555" y="10954"/>
                  <a:pt x="1555" y="10954"/>
                </a:cubicBezTo>
                <a:cubicBezTo>
                  <a:pt x="1563" y="11070"/>
                  <a:pt x="1563" y="11070"/>
                  <a:pt x="1563" y="11070"/>
                </a:cubicBezTo>
                <a:cubicBezTo>
                  <a:pt x="1563" y="11070"/>
                  <a:pt x="1563" y="11070"/>
                  <a:pt x="1563" y="11070"/>
                </a:cubicBezTo>
                <a:cubicBezTo>
                  <a:pt x="0" y="20938"/>
                  <a:pt x="0" y="20938"/>
                  <a:pt x="0" y="20938"/>
                </a:cubicBezTo>
                <a:cubicBezTo>
                  <a:pt x="9" y="21054"/>
                  <a:pt x="26" y="21285"/>
                  <a:pt x="150" y="21409"/>
                </a:cubicBezTo>
                <a:cubicBezTo>
                  <a:pt x="273" y="21533"/>
                  <a:pt x="504" y="21550"/>
                  <a:pt x="619" y="21559"/>
                </a:cubicBezTo>
                <a:cubicBezTo>
                  <a:pt x="10484" y="20005"/>
                  <a:pt x="10484" y="20005"/>
                  <a:pt x="10484" y="20005"/>
                </a:cubicBezTo>
                <a:cubicBezTo>
                  <a:pt x="10484" y="20005"/>
                  <a:pt x="10484" y="20005"/>
                  <a:pt x="10484" y="20005"/>
                </a:cubicBezTo>
                <a:cubicBezTo>
                  <a:pt x="10484" y="20005"/>
                  <a:pt x="10599" y="20014"/>
                  <a:pt x="10599" y="20014"/>
                </a:cubicBezTo>
                <a:cubicBezTo>
                  <a:pt x="10599" y="20014"/>
                  <a:pt x="10599" y="20014"/>
                  <a:pt x="10706" y="19907"/>
                </a:cubicBezTo>
                <a:cubicBezTo>
                  <a:pt x="10706" y="19907"/>
                  <a:pt x="10706" y="19907"/>
                  <a:pt x="10706" y="19907"/>
                </a:cubicBezTo>
                <a:cubicBezTo>
                  <a:pt x="21493" y="9125"/>
                  <a:pt x="21493" y="9125"/>
                  <a:pt x="21493" y="9125"/>
                </a:cubicBezTo>
                <a:cubicBezTo>
                  <a:pt x="21600" y="9018"/>
                  <a:pt x="21574" y="8672"/>
                  <a:pt x="21450" y="8548"/>
                </a:cubicBezTo>
                <a:close/>
                <a:moveTo>
                  <a:pt x="10292" y="18958"/>
                </a:moveTo>
                <a:cubicBezTo>
                  <a:pt x="9424" y="18089"/>
                  <a:pt x="9424" y="18089"/>
                  <a:pt x="9424" y="18089"/>
                </a:cubicBezTo>
                <a:cubicBezTo>
                  <a:pt x="6823" y="15483"/>
                  <a:pt x="6823" y="15483"/>
                  <a:pt x="6823" y="15483"/>
                </a:cubicBezTo>
                <a:cubicBezTo>
                  <a:pt x="15046" y="7263"/>
                  <a:pt x="15046" y="7263"/>
                  <a:pt x="15046" y="7263"/>
                </a:cubicBezTo>
                <a:cubicBezTo>
                  <a:pt x="20216" y="8914"/>
                  <a:pt x="20216" y="8914"/>
                  <a:pt x="20216" y="8914"/>
                </a:cubicBezTo>
                <a:lnTo>
                  <a:pt x="10292" y="18958"/>
                </a:lnTo>
                <a:close/>
                <a:moveTo>
                  <a:pt x="12658" y="1344"/>
                </a:moveTo>
                <a:cubicBezTo>
                  <a:pt x="14303" y="6518"/>
                  <a:pt x="14303" y="6518"/>
                  <a:pt x="14303" y="6518"/>
                </a:cubicBezTo>
                <a:cubicBezTo>
                  <a:pt x="6079" y="14738"/>
                  <a:pt x="6079" y="14738"/>
                  <a:pt x="6079" y="14738"/>
                </a:cubicBezTo>
                <a:cubicBezTo>
                  <a:pt x="2610" y="11263"/>
                  <a:pt x="2610" y="11263"/>
                  <a:pt x="2610" y="11263"/>
                </a:cubicBezTo>
                <a:lnTo>
                  <a:pt x="12658" y="1344"/>
                </a:lnTo>
                <a:close/>
                <a:moveTo>
                  <a:pt x="1491" y="17837"/>
                </a:moveTo>
                <a:cubicBezTo>
                  <a:pt x="3721" y="20070"/>
                  <a:pt x="3721" y="20070"/>
                  <a:pt x="3721" y="20070"/>
                </a:cubicBezTo>
                <a:cubicBezTo>
                  <a:pt x="1004" y="20555"/>
                  <a:pt x="1004" y="20555"/>
                  <a:pt x="1004" y="20555"/>
                </a:cubicBezTo>
                <a:lnTo>
                  <a:pt x="1491" y="17837"/>
                </a:lnTo>
                <a:close/>
                <a:moveTo>
                  <a:pt x="4742" y="19918"/>
                </a:moveTo>
                <a:cubicBezTo>
                  <a:pt x="1645" y="16815"/>
                  <a:pt x="1645" y="16815"/>
                  <a:pt x="1645" y="16815"/>
                </a:cubicBezTo>
                <a:cubicBezTo>
                  <a:pt x="2332" y="12161"/>
                  <a:pt x="2332" y="12161"/>
                  <a:pt x="2332" y="12161"/>
                </a:cubicBezTo>
                <a:cubicBezTo>
                  <a:pt x="5917" y="15644"/>
                  <a:pt x="5917" y="15644"/>
                  <a:pt x="5917" y="15644"/>
                </a:cubicBezTo>
                <a:cubicBezTo>
                  <a:pt x="5925" y="15760"/>
                  <a:pt x="5925" y="15760"/>
                  <a:pt x="5925" y="15760"/>
                </a:cubicBezTo>
                <a:cubicBezTo>
                  <a:pt x="5925" y="15760"/>
                  <a:pt x="5925" y="15760"/>
                  <a:pt x="5925" y="15760"/>
                </a:cubicBezTo>
                <a:cubicBezTo>
                  <a:pt x="6793" y="16628"/>
                  <a:pt x="6793" y="16628"/>
                  <a:pt x="6793" y="16628"/>
                </a:cubicBezTo>
                <a:cubicBezTo>
                  <a:pt x="9395" y="19234"/>
                  <a:pt x="9395" y="19234"/>
                  <a:pt x="9395" y="19234"/>
                </a:cubicBezTo>
                <a:lnTo>
                  <a:pt x="4742" y="19918"/>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67" name="Freeform 31"/>
          <p:cNvSpPr/>
          <p:nvPr/>
        </p:nvSpPr>
        <p:spPr>
          <a:xfrm rot="13612927">
            <a:off x="14109095" y="2897706"/>
            <a:ext cx="304034" cy="282811"/>
          </a:xfrm>
          <a:custGeom>
            <a:avLst/>
            <a:gdLst/>
            <a:ahLst/>
            <a:cxnLst>
              <a:cxn ang="0">
                <a:pos x="wd2" y="hd2"/>
              </a:cxn>
              <a:cxn ang="5400000">
                <a:pos x="wd2" y="hd2"/>
              </a:cxn>
              <a:cxn ang="10800000">
                <a:pos x="wd2" y="hd2"/>
              </a:cxn>
              <a:cxn ang="16200000">
                <a:pos x="wd2" y="hd2"/>
              </a:cxn>
            </a:cxnLst>
            <a:rect l="0" t="0" r="r" b="b"/>
            <a:pathLst>
              <a:path w="21523" h="21435" extrusionOk="0">
                <a:moveTo>
                  <a:pt x="20226" y="18318"/>
                </a:moveTo>
                <a:cubicBezTo>
                  <a:pt x="19446" y="6861"/>
                  <a:pt x="19446" y="6861"/>
                  <a:pt x="19446" y="6861"/>
                </a:cubicBezTo>
                <a:cubicBezTo>
                  <a:pt x="19538" y="6768"/>
                  <a:pt x="19531" y="6666"/>
                  <a:pt x="19517" y="6464"/>
                </a:cubicBezTo>
                <a:cubicBezTo>
                  <a:pt x="19496" y="6159"/>
                  <a:pt x="19384" y="5949"/>
                  <a:pt x="18974" y="5715"/>
                </a:cubicBezTo>
                <a:cubicBezTo>
                  <a:pt x="10327" y="303"/>
                  <a:pt x="10327" y="303"/>
                  <a:pt x="10327" y="303"/>
                </a:cubicBezTo>
                <a:cubicBezTo>
                  <a:pt x="9811" y="-39"/>
                  <a:pt x="9019" y="-101"/>
                  <a:pt x="8544" y="165"/>
                </a:cubicBezTo>
                <a:cubicBezTo>
                  <a:pt x="449" y="4275"/>
                  <a:pt x="449" y="4275"/>
                  <a:pt x="449" y="4275"/>
                </a:cubicBezTo>
                <a:cubicBezTo>
                  <a:pt x="165" y="4454"/>
                  <a:pt x="-19" y="4642"/>
                  <a:pt x="2" y="4946"/>
                </a:cubicBezTo>
                <a:cubicBezTo>
                  <a:pt x="22" y="5250"/>
                  <a:pt x="241" y="5570"/>
                  <a:pt x="552" y="5795"/>
                </a:cubicBezTo>
                <a:cubicBezTo>
                  <a:pt x="3430" y="7532"/>
                  <a:pt x="3430" y="7532"/>
                  <a:pt x="3430" y="7532"/>
                </a:cubicBezTo>
                <a:cubicBezTo>
                  <a:pt x="3713" y="11689"/>
                  <a:pt x="3713" y="11689"/>
                  <a:pt x="3713" y="11689"/>
                </a:cubicBezTo>
                <a:cubicBezTo>
                  <a:pt x="3879" y="14122"/>
                  <a:pt x="5998" y="16304"/>
                  <a:pt x="8376" y="16488"/>
                </a:cubicBezTo>
                <a:cubicBezTo>
                  <a:pt x="13131" y="16858"/>
                  <a:pt x="13131" y="16858"/>
                  <a:pt x="13131" y="16858"/>
                </a:cubicBezTo>
                <a:cubicBezTo>
                  <a:pt x="15508" y="17043"/>
                  <a:pt x="17252" y="15162"/>
                  <a:pt x="17087" y="12729"/>
                </a:cubicBezTo>
                <a:cubicBezTo>
                  <a:pt x="16789" y="8369"/>
                  <a:pt x="16789" y="8369"/>
                  <a:pt x="16789" y="8369"/>
                </a:cubicBezTo>
                <a:cubicBezTo>
                  <a:pt x="18695" y="7408"/>
                  <a:pt x="18695" y="7408"/>
                  <a:pt x="18695" y="7408"/>
                </a:cubicBezTo>
                <a:cubicBezTo>
                  <a:pt x="19434" y="18256"/>
                  <a:pt x="19434" y="18256"/>
                  <a:pt x="19434" y="18256"/>
                </a:cubicBezTo>
                <a:cubicBezTo>
                  <a:pt x="18747" y="18303"/>
                  <a:pt x="18300" y="18975"/>
                  <a:pt x="18349" y="19684"/>
                </a:cubicBezTo>
                <a:cubicBezTo>
                  <a:pt x="18411" y="20597"/>
                  <a:pt x="19153" y="21360"/>
                  <a:pt x="20044" y="21430"/>
                </a:cubicBezTo>
                <a:cubicBezTo>
                  <a:pt x="20936" y="21499"/>
                  <a:pt x="21581" y="20843"/>
                  <a:pt x="21519" y="19931"/>
                </a:cubicBezTo>
                <a:cubicBezTo>
                  <a:pt x="21470" y="19221"/>
                  <a:pt x="20927" y="18473"/>
                  <a:pt x="20226" y="18318"/>
                </a:cubicBezTo>
                <a:close/>
                <a:moveTo>
                  <a:pt x="16294" y="12667"/>
                </a:moveTo>
                <a:cubicBezTo>
                  <a:pt x="16432" y="14695"/>
                  <a:pt x="14958" y="16194"/>
                  <a:pt x="13075" y="16047"/>
                </a:cubicBezTo>
                <a:cubicBezTo>
                  <a:pt x="8320" y="15677"/>
                  <a:pt x="8320" y="15677"/>
                  <a:pt x="8320" y="15677"/>
                </a:cubicBezTo>
                <a:cubicBezTo>
                  <a:pt x="6339" y="15523"/>
                  <a:pt x="4644" y="13778"/>
                  <a:pt x="4505" y="11750"/>
                </a:cubicBezTo>
                <a:cubicBezTo>
                  <a:pt x="4257" y="8100"/>
                  <a:pt x="4257" y="8100"/>
                  <a:pt x="4257" y="8100"/>
                </a:cubicBezTo>
                <a:cubicBezTo>
                  <a:pt x="9297" y="11215"/>
                  <a:pt x="9297" y="11215"/>
                  <a:pt x="9297" y="11215"/>
                </a:cubicBezTo>
                <a:cubicBezTo>
                  <a:pt x="9502" y="11332"/>
                  <a:pt x="9807" y="11457"/>
                  <a:pt x="10203" y="11487"/>
                </a:cubicBezTo>
                <a:cubicBezTo>
                  <a:pt x="10500" y="11511"/>
                  <a:pt x="10790" y="11432"/>
                  <a:pt x="11081" y="11354"/>
                </a:cubicBezTo>
                <a:cubicBezTo>
                  <a:pt x="16025" y="8713"/>
                  <a:pt x="16025" y="8713"/>
                  <a:pt x="16025" y="8713"/>
                </a:cubicBezTo>
                <a:lnTo>
                  <a:pt x="16294" y="12667"/>
                </a:lnTo>
                <a:close/>
                <a:moveTo>
                  <a:pt x="10636" y="10613"/>
                </a:moveTo>
                <a:cubicBezTo>
                  <a:pt x="10346" y="10692"/>
                  <a:pt x="9850" y="10653"/>
                  <a:pt x="9645" y="10536"/>
                </a:cubicBezTo>
                <a:cubicBezTo>
                  <a:pt x="900" y="5117"/>
                  <a:pt x="900" y="5117"/>
                  <a:pt x="900" y="5117"/>
                </a:cubicBezTo>
                <a:cubicBezTo>
                  <a:pt x="900" y="5117"/>
                  <a:pt x="794" y="5008"/>
                  <a:pt x="794" y="5008"/>
                </a:cubicBezTo>
                <a:cubicBezTo>
                  <a:pt x="794" y="5008"/>
                  <a:pt x="893" y="5015"/>
                  <a:pt x="893" y="5015"/>
                </a:cubicBezTo>
                <a:cubicBezTo>
                  <a:pt x="8989" y="905"/>
                  <a:pt x="8989" y="905"/>
                  <a:pt x="8989" y="905"/>
                </a:cubicBezTo>
                <a:cubicBezTo>
                  <a:pt x="9180" y="819"/>
                  <a:pt x="9675" y="858"/>
                  <a:pt x="9980" y="982"/>
                </a:cubicBezTo>
                <a:cubicBezTo>
                  <a:pt x="18725" y="6402"/>
                  <a:pt x="18725" y="6402"/>
                  <a:pt x="18725" y="6402"/>
                </a:cubicBezTo>
                <a:cubicBezTo>
                  <a:pt x="18725" y="6402"/>
                  <a:pt x="18725" y="6402"/>
                  <a:pt x="18725" y="6402"/>
                </a:cubicBezTo>
                <a:cubicBezTo>
                  <a:pt x="18626" y="6394"/>
                  <a:pt x="18626" y="6394"/>
                  <a:pt x="18626" y="6394"/>
                </a:cubicBezTo>
                <a:cubicBezTo>
                  <a:pt x="18633" y="6496"/>
                  <a:pt x="18633" y="6496"/>
                  <a:pt x="18633" y="6496"/>
                </a:cubicBezTo>
                <a:lnTo>
                  <a:pt x="10636" y="10613"/>
                </a:lnTo>
                <a:close/>
                <a:moveTo>
                  <a:pt x="19989" y="20619"/>
                </a:moveTo>
                <a:cubicBezTo>
                  <a:pt x="19593" y="20588"/>
                  <a:pt x="19169" y="20151"/>
                  <a:pt x="19141" y="19746"/>
                </a:cubicBezTo>
                <a:cubicBezTo>
                  <a:pt x="19114" y="19340"/>
                  <a:pt x="19482" y="18966"/>
                  <a:pt x="19879" y="18996"/>
                </a:cubicBezTo>
                <a:cubicBezTo>
                  <a:pt x="20374" y="19035"/>
                  <a:pt x="20699" y="19464"/>
                  <a:pt x="20726" y="19869"/>
                </a:cubicBezTo>
                <a:cubicBezTo>
                  <a:pt x="20754" y="20275"/>
                  <a:pt x="20484" y="20657"/>
                  <a:pt x="19989" y="20619"/>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68" name="Freeform 45"/>
          <p:cNvSpPr/>
          <p:nvPr/>
        </p:nvSpPr>
        <p:spPr>
          <a:xfrm rot="14007096">
            <a:off x="11111814" y="4902294"/>
            <a:ext cx="546881" cy="505978"/>
          </a:xfrm>
          <a:custGeom>
            <a:avLst/>
            <a:gdLst/>
            <a:ahLst/>
            <a:cxnLst>
              <a:cxn ang="0">
                <a:pos x="wd2" y="hd2"/>
              </a:cxn>
              <a:cxn ang="5400000">
                <a:pos x="wd2" y="hd2"/>
              </a:cxn>
              <a:cxn ang="10800000">
                <a:pos x="wd2" y="hd2"/>
              </a:cxn>
              <a:cxn ang="16200000">
                <a:pos x="wd2" y="hd2"/>
              </a:cxn>
            </a:cxnLst>
            <a:rect l="0" t="0" r="r" b="b"/>
            <a:pathLst>
              <a:path w="20927" h="20846" extrusionOk="0">
                <a:moveTo>
                  <a:pt x="9819" y="26"/>
                </a:moveTo>
                <a:cubicBezTo>
                  <a:pt x="4028" y="-377"/>
                  <a:pt x="-337" y="3931"/>
                  <a:pt x="20" y="9696"/>
                </a:cubicBezTo>
                <a:cubicBezTo>
                  <a:pt x="377" y="15462"/>
                  <a:pt x="5316" y="20417"/>
                  <a:pt x="11107" y="20820"/>
                </a:cubicBezTo>
                <a:cubicBezTo>
                  <a:pt x="16898" y="21223"/>
                  <a:pt x="21263" y="16915"/>
                  <a:pt x="20906" y="11150"/>
                </a:cubicBezTo>
                <a:cubicBezTo>
                  <a:pt x="20549" y="5384"/>
                  <a:pt x="15610" y="429"/>
                  <a:pt x="9819" y="26"/>
                </a:cubicBezTo>
                <a:close/>
                <a:moveTo>
                  <a:pt x="19046" y="7067"/>
                </a:moveTo>
                <a:cubicBezTo>
                  <a:pt x="18951" y="7061"/>
                  <a:pt x="18951" y="7061"/>
                  <a:pt x="18951" y="7061"/>
                </a:cubicBezTo>
                <a:cubicBezTo>
                  <a:pt x="18850" y="6960"/>
                  <a:pt x="18453" y="6650"/>
                  <a:pt x="18073" y="6623"/>
                </a:cubicBezTo>
                <a:cubicBezTo>
                  <a:pt x="18073" y="6623"/>
                  <a:pt x="18073" y="6623"/>
                  <a:pt x="17978" y="6617"/>
                </a:cubicBezTo>
                <a:cubicBezTo>
                  <a:pt x="17877" y="6516"/>
                  <a:pt x="17771" y="6320"/>
                  <a:pt x="17581" y="6307"/>
                </a:cubicBezTo>
                <a:cubicBezTo>
                  <a:pt x="17463" y="5922"/>
                  <a:pt x="17083" y="5896"/>
                  <a:pt x="16988" y="5889"/>
                </a:cubicBezTo>
                <a:cubicBezTo>
                  <a:pt x="16703" y="5869"/>
                  <a:pt x="16703" y="5869"/>
                  <a:pt x="16424" y="5944"/>
                </a:cubicBezTo>
                <a:cubicBezTo>
                  <a:pt x="16335" y="6032"/>
                  <a:pt x="15967" y="6194"/>
                  <a:pt x="15320" y="6432"/>
                </a:cubicBezTo>
                <a:cubicBezTo>
                  <a:pt x="15492" y="6161"/>
                  <a:pt x="15576" y="5979"/>
                  <a:pt x="15564" y="5790"/>
                </a:cubicBezTo>
                <a:cubicBezTo>
                  <a:pt x="15944" y="5816"/>
                  <a:pt x="15944" y="5816"/>
                  <a:pt x="15944" y="5816"/>
                </a:cubicBezTo>
                <a:cubicBezTo>
                  <a:pt x="15920" y="5438"/>
                  <a:pt x="15920" y="5438"/>
                  <a:pt x="15920" y="5438"/>
                </a:cubicBezTo>
                <a:cubicBezTo>
                  <a:pt x="15891" y="4966"/>
                  <a:pt x="15951" y="4405"/>
                  <a:pt x="16040" y="4317"/>
                </a:cubicBezTo>
                <a:cubicBezTo>
                  <a:pt x="16218" y="4141"/>
                  <a:pt x="16687" y="4080"/>
                  <a:pt x="16877" y="4093"/>
                </a:cubicBezTo>
                <a:cubicBezTo>
                  <a:pt x="16877" y="4093"/>
                  <a:pt x="16877" y="4093"/>
                  <a:pt x="16877" y="4093"/>
                </a:cubicBezTo>
                <a:cubicBezTo>
                  <a:pt x="17778" y="4909"/>
                  <a:pt x="18507" y="5995"/>
                  <a:pt x="19046" y="7067"/>
                </a:cubicBezTo>
                <a:close/>
                <a:moveTo>
                  <a:pt x="16877" y="4093"/>
                </a:moveTo>
                <a:cubicBezTo>
                  <a:pt x="16877" y="4093"/>
                  <a:pt x="16877" y="4093"/>
                  <a:pt x="16877" y="4093"/>
                </a:cubicBezTo>
                <a:cubicBezTo>
                  <a:pt x="16877" y="4093"/>
                  <a:pt x="16877" y="4093"/>
                  <a:pt x="16877" y="4093"/>
                </a:cubicBezTo>
                <a:close/>
                <a:moveTo>
                  <a:pt x="12838" y="1459"/>
                </a:moveTo>
                <a:cubicBezTo>
                  <a:pt x="12482" y="1811"/>
                  <a:pt x="12482" y="1811"/>
                  <a:pt x="12482" y="1811"/>
                </a:cubicBezTo>
                <a:cubicBezTo>
                  <a:pt x="12393" y="1899"/>
                  <a:pt x="12393" y="1899"/>
                  <a:pt x="12393" y="1899"/>
                </a:cubicBezTo>
                <a:cubicBezTo>
                  <a:pt x="12410" y="2183"/>
                  <a:pt x="12184" y="3108"/>
                  <a:pt x="12219" y="3675"/>
                </a:cubicBezTo>
                <a:cubicBezTo>
                  <a:pt x="12029" y="3662"/>
                  <a:pt x="11655" y="3730"/>
                  <a:pt x="10801" y="3670"/>
                </a:cubicBezTo>
                <a:cubicBezTo>
                  <a:pt x="10706" y="3664"/>
                  <a:pt x="10499" y="3367"/>
                  <a:pt x="10291" y="3070"/>
                </a:cubicBezTo>
                <a:cubicBezTo>
                  <a:pt x="10089" y="2868"/>
                  <a:pt x="9787" y="2565"/>
                  <a:pt x="9485" y="2261"/>
                </a:cubicBezTo>
                <a:cubicBezTo>
                  <a:pt x="9177" y="1863"/>
                  <a:pt x="9041" y="1195"/>
                  <a:pt x="9106" y="729"/>
                </a:cubicBezTo>
                <a:cubicBezTo>
                  <a:pt x="9391" y="749"/>
                  <a:pt x="9581" y="762"/>
                  <a:pt x="9866" y="782"/>
                </a:cubicBezTo>
                <a:cubicBezTo>
                  <a:pt x="10910" y="855"/>
                  <a:pt x="11871" y="1110"/>
                  <a:pt x="12838" y="1459"/>
                </a:cubicBezTo>
                <a:close/>
                <a:moveTo>
                  <a:pt x="4014" y="2445"/>
                </a:moveTo>
                <a:cubicBezTo>
                  <a:pt x="4376" y="2188"/>
                  <a:pt x="4738" y="1931"/>
                  <a:pt x="5195" y="1681"/>
                </a:cubicBezTo>
                <a:cubicBezTo>
                  <a:pt x="5711" y="2375"/>
                  <a:pt x="5711" y="2375"/>
                  <a:pt x="5711" y="2375"/>
                </a:cubicBezTo>
                <a:cubicBezTo>
                  <a:pt x="5841" y="2949"/>
                  <a:pt x="6066" y="3529"/>
                  <a:pt x="6078" y="3718"/>
                </a:cubicBezTo>
                <a:cubicBezTo>
                  <a:pt x="6101" y="4096"/>
                  <a:pt x="6113" y="4285"/>
                  <a:pt x="6119" y="4380"/>
                </a:cubicBezTo>
                <a:cubicBezTo>
                  <a:pt x="5929" y="4367"/>
                  <a:pt x="5840" y="4455"/>
                  <a:pt x="5745" y="4448"/>
                </a:cubicBezTo>
                <a:cubicBezTo>
                  <a:pt x="5466" y="4523"/>
                  <a:pt x="5282" y="4604"/>
                  <a:pt x="4890" y="4389"/>
                </a:cubicBezTo>
                <a:cubicBezTo>
                  <a:pt x="4789" y="4287"/>
                  <a:pt x="4789" y="4287"/>
                  <a:pt x="4789" y="4287"/>
                </a:cubicBezTo>
                <a:cubicBezTo>
                  <a:pt x="4784" y="4193"/>
                  <a:pt x="4867" y="4011"/>
                  <a:pt x="4956" y="3923"/>
                </a:cubicBezTo>
                <a:cubicBezTo>
                  <a:pt x="5223" y="3659"/>
                  <a:pt x="5223" y="3659"/>
                  <a:pt x="5223" y="3659"/>
                </a:cubicBezTo>
                <a:lnTo>
                  <a:pt x="4014" y="2445"/>
                </a:lnTo>
                <a:close/>
                <a:moveTo>
                  <a:pt x="5842" y="1443"/>
                </a:moveTo>
                <a:cubicBezTo>
                  <a:pt x="5836" y="1349"/>
                  <a:pt x="5931" y="1355"/>
                  <a:pt x="5931" y="1355"/>
                </a:cubicBezTo>
                <a:cubicBezTo>
                  <a:pt x="5943" y="1544"/>
                  <a:pt x="5943" y="1544"/>
                  <a:pt x="5943" y="1544"/>
                </a:cubicBezTo>
                <a:lnTo>
                  <a:pt x="5842" y="1443"/>
                </a:lnTo>
                <a:close/>
                <a:moveTo>
                  <a:pt x="3473" y="2878"/>
                </a:moveTo>
                <a:cubicBezTo>
                  <a:pt x="4179" y="3586"/>
                  <a:pt x="4179" y="3586"/>
                  <a:pt x="4179" y="3586"/>
                </a:cubicBezTo>
                <a:cubicBezTo>
                  <a:pt x="4096" y="3769"/>
                  <a:pt x="4018" y="4046"/>
                  <a:pt x="4036" y="4329"/>
                </a:cubicBezTo>
                <a:cubicBezTo>
                  <a:pt x="4048" y="4518"/>
                  <a:pt x="4255" y="4815"/>
                  <a:pt x="4552" y="5024"/>
                </a:cubicBezTo>
                <a:cubicBezTo>
                  <a:pt x="4937" y="5145"/>
                  <a:pt x="5133" y="5252"/>
                  <a:pt x="5418" y="5272"/>
                </a:cubicBezTo>
                <a:cubicBezTo>
                  <a:pt x="5608" y="5285"/>
                  <a:pt x="5792" y="5204"/>
                  <a:pt x="5981" y="5217"/>
                </a:cubicBezTo>
                <a:cubicBezTo>
                  <a:pt x="6070" y="5129"/>
                  <a:pt x="6165" y="5136"/>
                  <a:pt x="6165" y="5136"/>
                </a:cubicBezTo>
                <a:cubicBezTo>
                  <a:pt x="6925" y="5189"/>
                  <a:pt x="6860" y="4149"/>
                  <a:pt x="6837" y="3771"/>
                </a:cubicBezTo>
                <a:cubicBezTo>
                  <a:pt x="6814" y="3393"/>
                  <a:pt x="6464" y="2334"/>
                  <a:pt x="6358" y="2138"/>
                </a:cubicBezTo>
                <a:cubicBezTo>
                  <a:pt x="6044" y="1645"/>
                  <a:pt x="6044" y="1645"/>
                  <a:pt x="6044" y="1645"/>
                </a:cubicBezTo>
                <a:cubicBezTo>
                  <a:pt x="6898" y="1705"/>
                  <a:pt x="6898" y="1705"/>
                  <a:pt x="6898" y="1705"/>
                </a:cubicBezTo>
                <a:cubicBezTo>
                  <a:pt x="7111" y="2096"/>
                  <a:pt x="7111" y="2096"/>
                  <a:pt x="7111" y="2096"/>
                </a:cubicBezTo>
                <a:cubicBezTo>
                  <a:pt x="7188" y="3325"/>
                  <a:pt x="7188" y="3325"/>
                  <a:pt x="7188" y="3325"/>
                </a:cubicBezTo>
                <a:cubicBezTo>
                  <a:pt x="7383" y="3433"/>
                  <a:pt x="7383" y="3433"/>
                  <a:pt x="7383" y="3433"/>
                </a:cubicBezTo>
                <a:cubicBezTo>
                  <a:pt x="7383" y="3433"/>
                  <a:pt x="8166" y="3864"/>
                  <a:pt x="8848" y="4193"/>
                </a:cubicBezTo>
                <a:cubicBezTo>
                  <a:pt x="8949" y="4295"/>
                  <a:pt x="9044" y="4301"/>
                  <a:pt x="8883" y="4761"/>
                </a:cubicBezTo>
                <a:cubicBezTo>
                  <a:pt x="8800" y="4943"/>
                  <a:pt x="8717" y="5125"/>
                  <a:pt x="8729" y="5314"/>
                </a:cubicBezTo>
                <a:cubicBezTo>
                  <a:pt x="8740" y="5503"/>
                  <a:pt x="8562" y="5679"/>
                  <a:pt x="8372" y="5666"/>
                </a:cubicBezTo>
                <a:cubicBezTo>
                  <a:pt x="7993" y="5640"/>
                  <a:pt x="7820" y="5910"/>
                  <a:pt x="7642" y="6086"/>
                </a:cubicBezTo>
                <a:cubicBezTo>
                  <a:pt x="7648" y="6180"/>
                  <a:pt x="7559" y="6268"/>
                  <a:pt x="7470" y="6356"/>
                </a:cubicBezTo>
                <a:cubicBezTo>
                  <a:pt x="7292" y="6532"/>
                  <a:pt x="7208" y="6714"/>
                  <a:pt x="7125" y="6897"/>
                </a:cubicBezTo>
                <a:cubicBezTo>
                  <a:pt x="6953" y="7167"/>
                  <a:pt x="6775" y="7343"/>
                  <a:pt x="6418" y="7695"/>
                </a:cubicBezTo>
                <a:cubicBezTo>
                  <a:pt x="6157" y="8053"/>
                  <a:pt x="5979" y="8229"/>
                  <a:pt x="5991" y="8418"/>
                </a:cubicBezTo>
                <a:cubicBezTo>
                  <a:pt x="5902" y="8506"/>
                  <a:pt x="5807" y="8499"/>
                  <a:pt x="5533" y="8668"/>
                </a:cubicBezTo>
                <a:cubicBezTo>
                  <a:pt x="5349" y="8750"/>
                  <a:pt x="5255" y="8743"/>
                  <a:pt x="5165" y="8831"/>
                </a:cubicBezTo>
                <a:cubicBezTo>
                  <a:pt x="4602" y="8886"/>
                  <a:pt x="4619" y="9169"/>
                  <a:pt x="4649" y="9642"/>
                </a:cubicBezTo>
                <a:cubicBezTo>
                  <a:pt x="4695" y="10398"/>
                  <a:pt x="5081" y="10519"/>
                  <a:pt x="5467" y="10640"/>
                </a:cubicBezTo>
                <a:cubicBezTo>
                  <a:pt x="5656" y="10653"/>
                  <a:pt x="5846" y="10666"/>
                  <a:pt x="6042" y="10774"/>
                </a:cubicBezTo>
                <a:cubicBezTo>
                  <a:pt x="6339" y="10983"/>
                  <a:pt x="6445" y="11179"/>
                  <a:pt x="6653" y="11475"/>
                </a:cubicBezTo>
                <a:cubicBezTo>
                  <a:pt x="6860" y="11772"/>
                  <a:pt x="7068" y="12069"/>
                  <a:pt x="7560" y="12386"/>
                </a:cubicBezTo>
                <a:cubicBezTo>
                  <a:pt x="7850" y="12500"/>
                  <a:pt x="8343" y="12816"/>
                  <a:pt x="8930" y="13140"/>
                </a:cubicBezTo>
                <a:cubicBezTo>
                  <a:pt x="9719" y="13665"/>
                  <a:pt x="10798" y="14305"/>
                  <a:pt x="11676" y="14742"/>
                </a:cubicBezTo>
                <a:cubicBezTo>
                  <a:pt x="12073" y="15052"/>
                  <a:pt x="12174" y="15154"/>
                  <a:pt x="12174" y="15154"/>
                </a:cubicBezTo>
                <a:cubicBezTo>
                  <a:pt x="12180" y="15248"/>
                  <a:pt x="12085" y="15241"/>
                  <a:pt x="12091" y="15336"/>
                </a:cubicBezTo>
                <a:cubicBezTo>
                  <a:pt x="12007" y="15518"/>
                  <a:pt x="11823" y="15600"/>
                  <a:pt x="11841" y="15883"/>
                </a:cubicBezTo>
                <a:cubicBezTo>
                  <a:pt x="11859" y="16167"/>
                  <a:pt x="11876" y="16450"/>
                  <a:pt x="11632" y="17092"/>
                </a:cubicBezTo>
                <a:cubicBezTo>
                  <a:pt x="11466" y="17457"/>
                  <a:pt x="11288" y="17633"/>
                  <a:pt x="10736" y="17877"/>
                </a:cubicBezTo>
                <a:cubicBezTo>
                  <a:pt x="10463" y="18046"/>
                  <a:pt x="10100" y="18303"/>
                  <a:pt x="9649" y="18648"/>
                </a:cubicBezTo>
                <a:cubicBezTo>
                  <a:pt x="9287" y="18905"/>
                  <a:pt x="8836" y="19250"/>
                  <a:pt x="8859" y="19628"/>
                </a:cubicBezTo>
                <a:cubicBezTo>
                  <a:pt x="8669" y="19615"/>
                  <a:pt x="8474" y="19508"/>
                  <a:pt x="8284" y="19494"/>
                </a:cubicBezTo>
                <a:cubicBezTo>
                  <a:pt x="8349" y="19028"/>
                  <a:pt x="8498" y="18380"/>
                  <a:pt x="8457" y="17718"/>
                </a:cubicBezTo>
                <a:cubicBezTo>
                  <a:pt x="8393" y="16679"/>
                  <a:pt x="7996" y="16369"/>
                  <a:pt x="7313" y="16039"/>
                </a:cubicBezTo>
                <a:cubicBezTo>
                  <a:pt x="7219" y="16032"/>
                  <a:pt x="7118" y="15931"/>
                  <a:pt x="7023" y="15924"/>
                </a:cubicBezTo>
                <a:cubicBezTo>
                  <a:pt x="6531" y="15608"/>
                  <a:pt x="6519" y="15419"/>
                  <a:pt x="6193" y="14737"/>
                </a:cubicBezTo>
                <a:cubicBezTo>
                  <a:pt x="6187" y="14643"/>
                  <a:pt x="6081" y="14447"/>
                  <a:pt x="6069" y="14258"/>
                </a:cubicBezTo>
                <a:cubicBezTo>
                  <a:pt x="5850" y="13772"/>
                  <a:pt x="6028" y="13597"/>
                  <a:pt x="6289" y="13238"/>
                </a:cubicBezTo>
                <a:cubicBezTo>
                  <a:pt x="6462" y="12968"/>
                  <a:pt x="6729" y="12704"/>
                  <a:pt x="6699" y="12232"/>
                </a:cubicBezTo>
                <a:cubicBezTo>
                  <a:pt x="6653" y="11475"/>
                  <a:pt x="6060" y="11058"/>
                  <a:pt x="5110" y="10992"/>
                </a:cubicBezTo>
                <a:cubicBezTo>
                  <a:pt x="5110" y="10992"/>
                  <a:pt x="5110" y="10992"/>
                  <a:pt x="5110" y="10992"/>
                </a:cubicBezTo>
                <a:cubicBezTo>
                  <a:pt x="5015" y="10985"/>
                  <a:pt x="4428" y="10662"/>
                  <a:pt x="3841" y="10339"/>
                </a:cubicBezTo>
                <a:cubicBezTo>
                  <a:pt x="3450" y="10123"/>
                  <a:pt x="2957" y="9807"/>
                  <a:pt x="2370" y="9484"/>
                </a:cubicBezTo>
                <a:cubicBezTo>
                  <a:pt x="1392" y="8945"/>
                  <a:pt x="1518" y="6413"/>
                  <a:pt x="1560" y="5569"/>
                </a:cubicBezTo>
                <a:cubicBezTo>
                  <a:pt x="1466" y="5562"/>
                  <a:pt x="1466" y="5562"/>
                  <a:pt x="1466" y="5562"/>
                </a:cubicBezTo>
                <a:cubicBezTo>
                  <a:pt x="1971" y="4562"/>
                  <a:pt x="2672" y="3670"/>
                  <a:pt x="3473" y="2878"/>
                </a:cubicBezTo>
                <a:close/>
                <a:moveTo>
                  <a:pt x="780" y="9749"/>
                </a:moveTo>
                <a:cubicBezTo>
                  <a:pt x="745" y="9182"/>
                  <a:pt x="798" y="8527"/>
                  <a:pt x="858" y="7967"/>
                </a:cubicBezTo>
                <a:cubicBezTo>
                  <a:pt x="1012" y="8918"/>
                  <a:pt x="1349" y="9789"/>
                  <a:pt x="2037" y="10213"/>
                </a:cubicBezTo>
                <a:cubicBezTo>
                  <a:pt x="2619" y="10442"/>
                  <a:pt x="3111" y="10758"/>
                  <a:pt x="3603" y="11075"/>
                </a:cubicBezTo>
                <a:cubicBezTo>
                  <a:pt x="4487" y="11607"/>
                  <a:pt x="4878" y="11823"/>
                  <a:pt x="5163" y="11842"/>
                </a:cubicBezTo>
                <a:cubicBezTo>
                  <a:pt x="5828" y="11889"/>
                  <a:pt x="5934" y="12084"/>
                  <a:pt x="5946" y="12273"/>
                </a:cubicBezTo>
                <a:cubicBezTo>
                  <a:pt x="5952" y="12368"/>
                  <a:pt x="5774" y="12544"/>
                  <a:pt x="5690" y="12726"/>
                </a:cubicBezTo>
                <a:cubicBezTo>
                  <a:pt x="5429" y="13084"/>
                  <a:pt x="4989" y="13618"/>
                  <a:pt x="5327" y="14489"/>
                </a:cubicBezTo>
                <a:cubicBezTo>
                  <a:pt x="5428" y="14590"/>
                  <a:pt x="5439" y="14779"/>
                  <a:pt x="5540" y="14880"/>
                </a:cubicBezTo>
                <a:cubicBezTo>
                  <a:pt x="5783" y="15744"/>
                  <a:pt x="5996" y="16135"/>
                  <a:pt x="6779" y="16566"/>
                </a:cubicBezTo>
                <a:cubicBezTo>
                  <a:pt x="6874" y="16573"/>
                  <a:pt x="6975" y="16674"/>
                  <a:pt x="7070" y="16681"/>
                </a:cubicBezTo>
                <a:cubicBezTo>
                  <a:pt x="7562" y="16997"/>
                  <a:pt x="7657" y="17004"/>
                  <a:pt x="7704" y="17760"/>
                </a:cubicBezTo>
                <a:cubicBezTo>
                  <a:pt x="7733" y="18233"/>
                  <a:pt x="7673" y="18793"/>
                  <a:pt x="7602" y="19165"/>
                </a:cubicBezTo>
                <a:cubicBezTo>
                  <a:pt x="3817" y="17584"/>
                  <a:pt x="1031" y="13814"/>
                  <a:pt x="780" y="9749"/>
                </a:cubicBezTo>
                <a:close/>
                <a:moveTo>
                  <a:pt x="11060" y="20064"/>
                </a:moveTo>
                <a:cubicBezTo>
                  <a:pt x="10586" y="20031"/>
                  <a:pt x="10111" y="19998"/>
                  <a:pt x="9630" y="19870"/>
                </a:cubicBezTo>
                <a:cubicBezTo>
                  <a:pt x="9625" y="19776"/>
                  <a:pt x="9625" y="19776"/>
                  <a:pt x="9625" y="19776"/>
                </a:cubicBezTo>
                <a:cubicBezTo>
                  <a:pt x="9619" y="19681"/>
                  <a:pt x="9708" y="19593"/>
                  <a:pt x="10159" y="19248"/>
                </a:cubicBezTo>
                <a:cubicBezTo>
                  <a:pt x="10616" y="18998"/>
                  <a:pt x="10978" y="18741"/>
                  <a:pt x="11251" y="18571"/>
                </a:cubicBezTo>
                <a:cubicBezTo>
                  <a:pt x="11798" y="18233"/>
                  <a:pt x="12071" y="18064"/>
                  <a:pt x="12320" y="17516"/>
                </a:cubicBezTo>
                <a:cubicBezTo>
                  <a:pt x="12653" y="16787"/>
                  <a:pt x="12624" y="16314"/>
                  <a:pt x="12601" y="15936"/>
                </a:cubicBezTo>
                <a:cubicBezTo>
                  <a:pt x="12601" y="15936"/>
                  <a:pt x="12690" y="15848"/>
                  <a:pt x="12690" y="15848"/>
                </a:cubicBezTo>
                <a:cubicBezTo>
                  <a:pt x="12773" y="15666"/>
                  <a:pt x="13046" y="15497"/>
                  <a:pt x="12928" y="15112"/>
                </a:cubicBezTo>
                <a:cubicBezTo>
                  <a:pt x="12809" y="14727"/>
                  <a:pt x="12507" y="14424"/>
                  <a:pt x="11920" y="14101"/>
                </a:cubicBezTo>
                <a:cubicBezTo>
                  <a:pt x="11042" y="13663"/>
                  <a:pt x="10057" y="13030"/>
                  <a:pt x="9269" y="12504"/>
                </a:cubicBezTo>
                <a:cubicBezTo>
                  <a:pt x="8681" y="12181"/>
                  <a:pt x="8189" y="11865"/>
                  <a:pt x="7893" y="11656"/>
                </a:cubicBezTo>
                <a:cubicBezTo>
                  <a:pt x="7602" y="11542"/>
                  <a:pt x="7400" y="11339"/>
                  <a:pt x="7288" y="11049"/>
                </a:cubicBezTo>
                <a:cubicBezTo>
                  <a:pt x="6986" y="10746"/>
                  <a:pt x="6778" y="10449"/>
                  <a:pt x="6286" y="10132"/>
                </a:cubicBezTo>
                <a:cubicBezTo>
                  <a:pt x="5995" y="10018"/>
                  <a:pt x="5705" y="9904"/>
                  <a:pt x="5515" y="9891"/>
                </a:cubicBezTo>
                <a:cubicBezTo>
                  <a:pt x="5515" y="9891"/>
                  <a:pt x="5515" y="9891"/>
                  <a:pt x="5420" y="9884"/>
                </a:cubicBezTo>
                <a:cubicBezTo>
                  <a:pt x="5414" y="9789"/>
                  <a:pt x="5414" y="9789"/>
                  <a:pt x="5408" y="9695"/>
                </a:cubicBezTo>
                <a:cubicBezTo>
                  <a:pt x="5408" y="9695"/>
                  <a:pt x="5402" y="9600"/>
                  <a:pt x="5396" y="9506"/>
                </a:cubicBezTo>
                <a:cubicBezTo>
                  <a:pt x="5491" y="9512"/>
                  <a:pt x="5675" y="9431"/>
                  <a:pt x="5954" y="9356"/>
                </a:cubicBezTo>
                <a:cubicBezTo>
                  <a:pt x="6322" y="9194"/>
                  <a:pt x="6500" y="9018"/>
                  <a:pt x="6584" y="8836"/>
                </a:cubicBezTo>
                <a:cubicBezTo>
                  <a:pt x="6673" y="8748"/>
                  <a:pt x="6756" y="8565"/>
                  <a:pt x="7023" y="8301"/>
                </a:cubicBezTo>
                <a:cubicBezTo>
                  <a:pt x="7469" y="7862"/>
                  <a:pt x="7641" y="7592"/>
                  <a:pt x="7718" y="7315"/>
                </a:cubicBezTo>
                <a:cubicBezTo>
                  <a:pt x="7801" y="7132"/>
                  <a:pt x="7891" y="7044"/>
                  <a:pt x="7980" y="6956"/>
                </a:cubicBezTo>
                <a:cubicBezTo>
                  <a:pt x="8158" y="6780"/>
                  <a:pt x="8241" y="6598"/>
                  <a:pt x="8330" y="6510"/>
                </a:cubicBezTo>
                <a:cubicBezTo>
                  <a:pt x="8330" y="6510"/>
                  <a:pt x="8419" y="6422"/>
                  <a:pt x="8419" y="6422"/>
                </a:cubicBezTo>
                <a:cubicBezTo>
                  <a:pt x="8989" y="6462"/>
                  <a:pt x="9523" y="5934"/>
                  <a:pt x="9488" y="5367"/>
                </a:cubicBezTo>
                <a:cubicBezTo>
                  <a:pt x="9488" y="5367"/>
                  <a:pt x="9476" y="5178"/>
                  <a:pt x="9565" y="5090"/>
                </a:cubicBezTo>
                <a:cubicBezTo>
                  <a:pt x="9738" y="4820"/>
                  <a:pt x="10071" y="4090"/>
                  <a:pt x="9187" y="3558"/>
                </a:cubicBezTo>
                <a:cubicBezTo>
                  <a:pt x="8701" y="3336"/>
                  <a:pt x="8208" y="3020"/>
                  <a:pt x="7918" y="2905"/>
                </a:cubicBezTo>
                <a:cubicBezTo>
                  <a:pt x="7859" y="1960"/>
                  <a:pt x="7859" y="1960"/>
                  <a:pt x="7859" y="1960"/>
                </a:cubicBezTo>
                <a:cubicBezTo>
                  <a:pt x="7231" y="975"/>
                  <a:pt x="7231" y="975"/>
                  <a:pt x="7231" y="975"/>
                </a:cubicBezTo>
                <a:cubicBezTo>
                  <a:pt x="7231" y="975"/>
                  <a:pt x="7231" y="975"/>
                  <a:pt x="7231" y="975"/>
                </a:cubicBezTo>
                <a:cubicBezTo>
                  <a:pt x="7605" y="907"/>
                  <a:pt x="7979" y="839"/>
                  <a:pt x="8353" y="771"/>
                </a:cubicBezTo>
                <a:cubicBezTo>
                  <a:pt x="8293" y="1331"/>
                  <a:pt x="8440" y="2189"/>
                  <a:pt x="9045" y="2795"/>
                </a:cubicBezTo>
                <a:cubicBezTo>
                  <a:pt x="9247" y="2998"/>
                  <a:pt x="9549" y="3301"/>
                  <a:pt x="9751" y="3503"/>
                </a:cubicBezTo>
                <a:cubicBezTo>
                  <a:pt x="10065" y="3996"/>
                  <a:pt x="10373" y="4394"/>
                  <a:pt x="10848" y="4427"/>
                </a:cubicBezTo>
                <a:cubicBezTo>
                  <a:pt x="12177" y="4519"/>
                  <a:pt x="13025" y="4484"/>
                  <a:pt x="12984" y="3822"/>
                </a:cubicBezTo>
                <a:cubicBezTo>
                  <a:pt x="12973" y="3633"/>
                  <a:pt x="13015" y="2789"/>
                  <a:pt x="13170" y="2235"/>
                </a:cubicBezTo>
                <a:cubicBezTo>
                  <a:pt x="13615" y="1796"/>
                  <a:pt x="13615" y="1796"/>
                  <a:pt x="13615" y="1796"/>
                </a:cubicBezTo>
                <a:cubicBezTo>
                  <a:pt x="14588" y="2240"/>
                  <a:pt x="15377" y="2765"/>
                  <a:pt x="16171" y="3385"/>
                </a:cubicBezTo>
                <a:cubicBezTo>
                  <a:pt x="15892" y="3460"/>
                  <a:pt x="15708" y="3541"/>
                  <a:pt x="15530" y="3717"/>
                </a:cubicBezTo>
                <a:cubicBezTo>
                  <a:pt x="15174" y="4069"/>
                  <a:pt x="15120" y="4724"/>
                  <a:pt x="15143" y="5102"/>
                </a:cubicBezTo>
                <a:cubicBezTo>
                  <a:pt x="14959" y="5183"/>
                  <a:pt x="14781" y="5359"/>
                  <a:pt x="14799" y="5643"/>
                </a:cubicBezTo>
                <a:cubicBezTo>
                  <a:pt x="14804" y="5737"/>
                  <a:pt x="14626" y="5913"/>
                  <a:pt x="14543" y="6095"/>
                </a:cubicBezTo>
                <a:cubicBezTo>
                  <a:pt x="14187" y="6447"/>
                  <a:pt x="13925" y="6805"/>
                  <a:pt x="14133" y="7102"/>
                </a:cubicBezTo>
                <a:cubicBezTo>
                  <a:pt x="14441" y="7500"/>
                  <a:pt x="14904" y="7344"/>
                  <a:pt x="15462" y="7195"/>
                </a:cubicBezTo>
                <a:cubicBezTo>
                  <a:pt x="16293" y="6876"/>
                  <a:pt x="16661" y="6713"/>
                  <a:pt x="16845" y="6632"/>
                </a:cubicBezTo>
                <a:cubicBezTo>
                  <a:pt x="16845" y="6632"/>
                  <a:pt x="16845" y="6632"/>
                  <a:pt x="16845" y="6632"/>
                </a:cubicBezTo>
                <a:cubicBezTo>
                  <a:pt x="16957" y="6922"/>
                  <a:pt x="17343" y="7043"/>
                  <a:pt x="17438" y="7050"/>
                </a:cubicBezTo>
                <a:cubicBezTo>
                  <a:pt x="17438" y="7050"/>
                  <a:pt x="17438" y="7050"/>
                  <a:pt x="17533" y="7056"/>
                </a:cubicBezTo>
                <a:cubicBezTo>
                  <a:pt x="17634" y="7157"/>
                  <a:pt x="17835" y="7360"/>
                  <a:pt x="18120" y="7379"/>
                </a:cubicBezTo>
                <a:cubicBezTo>
                  <a:pt x="18310" y="7393"/>
                  <a:pt x="18512" y="7595"/>
                  <a:pt x="18612" y="7696"/>
                </a:cubicBezTo>
                <a:cubicBezTo>
                  <a:pt x="18713" y="7797"/>
                  <a:pt x="18713" y="7797"/>
                  <a:pt x="18713" y="7797"/>
                </a:cubicBezTo>
                <a:cubicBezTo>
                  <a:pt x="19378" y="7843"/>
                  <a:pt x="19378" y="7843"/>
                  <a:pt x="19378" y="7843"/>
                </a:cubicBezTo>
                <a:cubicBezTo>
                  <a:pt x="19490" y="8134"/>
                  <a:pt x="19603" y="8424"/>
                  <a:pt x="19715" y="8714"/>
                </a:cubicBezTo>
                <a:cubicBezTo>
                  <a:pt x="19614" y="8613"/>
                  <a:pt x="19519" y="8606"/>
                  <a:pt x="19424" y="8600"/>
                </a:cubicBezTo>
                <a:cubicBezTo>
                  <a:pt x="18541" y="8068"/>
                  <a:pt x="17859" y="7738"/>
                  <a:pt x="17479" y="7711"/>
                </a:cubicBezTo>
                <a:cubicBezTo>
                  <a:pt x="17099" y="7685"/>
                  <a:pt x="16072" y="7896"/>
                  <a:pt x="15888" y="7977"/>
                </a:cubicBezTo>
                <a:cubicBezTo>
                  <a:pt x="15794" y="7971"/>
                  <a:pt x="15794" y="7971"/>
                  <a:pt x="15794" y="7971"/>
                </a:cubicBezTo>
                <a:cubicBezTo>
                  <a:pt x="15799" y="8065"/>
                  <a:pt x="15799" y="8065"/>
                  <a:pt x="15799" y="8065"/>
                </a:cubicBezTo>
                <a:cubicBezTo>
                  <a:pt x="15259" y="8498"/>
                  <a:pt x="14641" y="9208"/>
                  <a:pt x="14671" y="9681"/>
                </a:cubicBezTo>
                <a:cubicBezTo>
                  <a:pt x="14671" y="9681"/>
                  <a:pt x="14677" y="9775"/>
                  <a:pt x="14682" y="9870"/>
                </a:cubicBezTo>
                <a:cubicBezTo>
                  <a:pt x="14522" y="10329"/>
                  <a:pt x="14301" y="11349"/>
                  <a:pt x="15393" y="12178"/>
                </a:cubicBezTo>
                <a:cubicBezTo>
                  <a:pt x="16086" y="12696"/>
                  <a:pt x="16739" y="12554"/>
                  <a:pt x="17113" y="12486"/>
                </a:cubicBezTo>
                <a:cubicBezTo>
                  <a:pt x="17208" y="12492"/>
                  <a:pt x="17297" y="12404"/>
                  <a:pt x="17392" y="12411"/>
                </a:cubicBezTo>
                <a:cubicBezTo>
                  <a:pt x="17392" y="12411"/>
                  <a:pt x="17392" y="12411"/>
                  <a:pt x="17398" y="12505"/>
                </a:cubicBezTo>
                <a:cubicBezTo>
                  <a:pt x="17819" y="13193"/>
                  <a:pt x="17860" y="13855"/>
                  <a:pt x="17901" y="14517"/>
                </a:cubicBezTo>
                <a:cubicBezTo>
                  <a:pt x="17930" y="14989"/>
                  <a:pt x="17946" y="16779"/>
                  <a:pt x="17898" y="17528"/>
                </a:cubicBezTo>
                <a:cubicBezTo>
                  <a:pt x="16306" y="19300"/>
                  <a:pt x="13813" y="20255"/>
                  <a:pt x="11060" y="20064"/>
                </a:cubicBezTo>
                <a:close/>
                <a:moveTo>
                  <a:pt x="18516" y="16818"/>
                </a:moveTo>
                <a:cubicBezTo>
                  <a:pt x="18570" y="16163"/>
                  <a:pt x="18689" y="15042"/>
                  <a:pt x="18660" y="14570"/>
                </a:cubicBezTo>
                <a:cubicBezTo>
                  <a:pt x="18613" y="13813"/>
                  <a:pt x="18566" y="13057"/>
                  <a:pt x="18039" y="12174"/>
                </a:cubicBezTo>
                <a:cubicBezTo>
                  <a:pt x="17719" y="11587"/>
                  <a:pt x="17155" y="11641"/>
                  <a:pt x="16876" y="11716"/>
                </a:cubicBezTo>
                <a:cubicBezTo>
                  <a:pt x="16502" y="11784"/>
                  <a:pt x="16223" y="11859"/>
                  <a:pt x="15731" y="11542"/>
                </a:cubicBezTo>
                <a:cubicBezTo>
                  <a:pt x="15138" y="11125"/>
                  <a:pt x="15210" y="10753"/>
                  <a:pt x="15359" y="10105"/>
                </a:cubicBezTo>
                <a:cubicBezTo>
                  <a:pt x="15448" y="10017"/>
                  <a:pt x="15436" y="9828"/>
                  <a:pt x="15430" y="9733"/>
                </a:cubicBezTo>
                <a:cubicBezTo>
                  <a:pt x="15513" y="9551"/>
                  <a:pt x="15864" y="9105"/>
                  <a:pt x="16309" y="8665"/>
                </a:cubicBezTo>
                <a:cubicBezTo>
                  <a:pt x="16772" y="8509"/>
                  <a:pt x="17336" y="8454"/>
                  <a:pt x="17526" y="8467"/>
                </a:cubicBezTo>
                <a:cubicBezTo>
                  <a:pt x="17811" y="8487"/>
                  <a:pt x="18593" y="8918"/>
                  <a:pt x="19181" y="9241"/>
                </a:cubicBezTo>
                <a:cubicBezTo>
                  <a:pt x="19477" y="9450"/>
                  <a:pt x="19762" y="9470"/>
                  <a:pt x="19958" y="9578"/>
                </a:cubicBezTo>
                <a:cubicBezTo>
                  <a:pt x="20082" y="10057"/>
                  <a:pt x="20111" y="10530"/>
                  <a:pt x="20146" y="11097"/>
                </a:cubicBezTo>
                <a:cubicBezTo>
                  <a:pt x="20281" y="13271"/>
                  <a:pt x="19650" y="15297"/>
                  <a:pt x="18516" y="16818"/>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69" name="Freeform 22"/>
          <p:cNvSpPr/>
          <p:nvPr/>
        </p:nvSpPr>
        <p:spPr>
          <a:xfrm rot="11240475">
            <a:off x="11869478" y="5415589"/>
            <a:ext cx="247298" cy="179838"/>
          </a:xfrm>
          <a:custGeom>
            <a:avLst/>
            <a:gdLst/>
            <a:ahLst/>
            <a:cxnLst>
              <a:cxn ang="0">
                <a:pos x="wd2" y="hd2"/>
              </a:cxn>
              <a:cxn ang="5400000">
                <a:pos x="wd2" y="hd2"/>
              </a:cxn>
              <a:cxn ang="10800000">
                <a:pos x="wd2" y="hd2"/>
              </a:cxn>
              <a:cxn ang="16200000">
                <a:pos x="wd2" y="hd2"/>
              </a:cxn>
            </a:cxnLst>
            <a:rect l="0" t="0" r="r" b="b"/>
            <a:pathLst>
              <a:path w="21600" h="21600" extrusionOk="0">
                <a:moveTo>
                  <a:pt x="21205" y="1776"/>
                </a:moveTo>
                <a:cubicBezTo>
                  <a:pt x="21176" y="562"/>
                  <a:pt x="21176" y="562"/>
                  <a:pt x="21176" y="562"/>
                </a:cubicBezTo>
                <a:cubicBezTo>
                  <a:pt x="11167" y="0"/>
                  <a:pt x="11167" y="0"/>
                  <a:pt x="11167" y="0"/>
                </a:cubicBezTo>
                <a:cubicBezTo>
                  <a:pt x="6812" y="18854"/>
                  <a:pt x="6812" y="18854"/>
                  <a:pt x="6812" y="18854"/>
                </a:cubicBezTo>
                <a:cubicBezTo>
                  <a:pt x="2213" y="7379"/>
                  <a:pt x="2213" y="7379"/>
                  <a:pt x="2213" y="7379"/>
                </a:cubicBezTo>
                <a:cubicBezTo>
                  <a:pt x="0" y="7255"/>
                  <a:pt x="0" y="7255"/>
                  <a:pt x="0" y="7255"/>
                </a:cubicBezTo>
                <a:cubicBezTo>
                  <a:pt x="29" y="8469"/>
                  <a:pt x="29" y="8469"/>
                  <a:pt x="29" y="8469"/>
                </a:cubicBezTo>
                <a:cubicBezTo>
                  <a:pt x="1761" y="8567"/>
                  <a:pt x="1761" y="8567"/>
                  <a:pt x="1761" y="8567"/>
                </a:cubicBezTo>
                <a:cubicBezTo>
                  <a:pt x="6973" y="21591"/>
                  <a:pt x="6973" y="21591"/>
                  <a:pt x="6973" y="21591"/>
                </a:cubicBezTo>
                <a:cubicBezTo>
                  <a:pt x="11774" y="1247"/>
                  <a:pt x="11774" y="1247"/>
                  <a:pt x="11774" y="1247"/>
                </a:cubicBezTo>
                <a:lnTo>
                  <a:pt x="21205" y="1776"/>
                </a:lnTo>
                <a:close/>
                <a:moveTo>
                  <a:pt x="17658" y="10217"/>
                </a:moveTo>
                <a:cubicBezTo>
                  <a:pt x="14598" y="14895"/>
                  <a:pt x="14598" y="14895"/>
                  <a:pt x="14598" y="14895"/>
                </a:cubicBezTo>
                <a:cubicBezTo>
                  <a:pt x="11307" y="9860"/>
                  <a:pt x="11307" y="9860"/>
                  <a:pt x="11307" y="9860"/>
                </a:cubicBezTo>
                <a:cubicBezTo>
                  <a:pt x="10843" y="10592"/>
                  <a:pt x="10843" y="10592"/>
                  <a:pt x="10843" y="10592"/>
                </a:cubicBezTo>
                <a:cubicBezTo>
                  <a:pt x="14043" y="15774"/>
                  <a:pt x="14043" y="15774"/>
                  <a:pt x="14043" y="15774"/>
                </a:cubicBezTo>
                <a:cubicBezTo>
                  <a:pt x="11079" y="20458"/>
                  <a:pt x="11079" y="20458"/>
                  <a:pt x="11079" y="20458"/>
                </a:cubicBezTo>
                <a:cubicBezTo>
                  <a:pt x="11578" y="21244"/>
                  <a:pt x="11578" y="21244"/>
                  <a:pt x="11578" y="21244"/>
                </a:cubicBezTo>
                <a:cubicBezTo>
                  <a:pt x="14638" y="16565"/>
                  <a:pt x="14638" y="16565"/>
                  <a:pt x="14638" y="16565"/>
                </a:cubicBezTo>
                <a:cubicBezTo>
                  <a:pt x="17930" y="21600"/>
                  <a:pt x="17930" y="21600"/>
                  <a:pt x="17930" y="21600"/>
                </a:cubicBezTo>
                <a:cubicBezTo>
                  <a:pt x="18489" y="20874"/>
                  <a:pt x="18489" y="20874"/>
                  <a:pt x="18489" y="20874"/>
                </a:cubicBezTo>
                <a:cubicBezTo>
                  <a:pt x="15197" y="15838"/>
                  <a:pt x="15197" y="15838"/>
                  <a:pt x="15197" y="15838"/>
                </a:cubicBezTo>
                <a:cubicBezTo>
                  <a:pt x="18254" y="11008"/>
                  <a:pt x="18254" y="11008"/>
                  <a:pt x="18254" y="11008"/>
                </a:cubicBezTo>
                <a:lnTo>
                  <a:pt x="17658" y="10217"/>
                </a:lnTo>
                <a:close/>
                <a:moveTo>
                  <a:pt x="20324" y="9154"/>
                </a:moveTo>
                <a:cubicBezTo>
                  <a:pt x="20512" y="9013"/>
                  <a:pt x="20790" y="8574"/>
                  <a:pt x="21068" y="8134"/>
                </a:cubicBezTo>
                <a:cubicBezTo>
                  <a:pt x="21346" y="7695"/>
                  <a:pt x="21524" y="7099"/>
                  <a:pt x="21509" y="6492"/>
                </a:cubicBezTo>
                <a:cubicBezTo>
                  <a:pt x="21495" y="5885"/>
                  <a:pt x="21391" y="5576"/>
                  <a:pt x="21096" y="5256"/>
                </a:cubicBezTo>
                <a:cubicBezTo>
                  <a:pt x="20896" y="4942"/>
                  <a:pt x="20607" y="4925"/>
                  <a:pt x="20318" y="4909"/>
                </a:cubicBezTo>
                <a:cubicBezTo>
                  <a:pt x="19933" y="4888"/>
                  <a:pt x="19741" y="4877"/>
                  <a:pt x="19552" y="5018"/>
                </a:cubicBezTo>
                <a:cubicBezTo>
                  <a:pt x="19460" y="5164"/>
                  <a:pt x="19271" y="5305"/>
                  <a:pt x="19178" y="5452"/>
                </a:cubicBezTo>
                <a:cubicBezTo>
                  <a:pt x="19581" y="6232"/>
                  <a:pt x="19581" y="6232"/>
                  <a:pt x="19581" y="6232"/>
                </a:cubicBezTo>
                <a:cubicBezTo>
                  <a:pt x="19766" y="5939"/>
                  <a:pt x="19955" y="5798"/>
                  <a:pt x="20244" y="5815"/>
                </a:cubicBezTo>
                <a:cubicBezTo>
                  <a:pt x="20533" y="5831"/>
                  <a:pt x="20729" y="5993"/>
                  <a:pt x="20832" y="6302"/>
                </a:cubicBezTo>
                <a:cubicBezTo>
                  <a:pt x="20932" y="6459"/>
                  <a:pt x="20939" y="6763"/>
                  <a:pt x="20847" y="6909"/>
                </a:cubicBezTo>
                <a:cubicBezTo>
                  <a:pt x="20758" y="7208"/>
                  <a:pt x="20576" y="7652"/>
                  <a:pt x="20109" y="8232"/>
                </a:cubicBezTo>
                <a:cubicBezTo>
                  <a:pt x="19739" y="8818"/>
                  <a:pt x="19457" y="9105"/>
                  <a:pt x="19265" y="9094"/>
                </a:cubicBezTo>
                <a:cubicBezTo>
                  <a:pt x="19290" y="10157"/>
                  <a:pt x="19290" y="10157"/>
                  <a:pt x="19290" y="10157"/>
                </a:cubicBezTo>
                <a:cubicBezTo>
                  <a:pt x="21600" y="10286"/>
                  <a:pt x="21600" y="10286"/>
                  <a:pt x="21600" y="10286"/>
                </a:cubicBezTo>
                <a:cubicBezTo>
                  <a:pt x="21575" y="9224"/>
                  <a:pt x="21575" y="9224"/>
                  <a:pt x="21575" y="9224"/>
                </a:cubicBezTo>
                <a:lnTo>
                  <a:pt x="20324" y="9154"/>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0" name="Freeform 42"/>
          <p:cNvSpPr/>
          <p:nvPr/>
        </p:nvSpPr>
        <p:spPr>
          <a:xfrm rot="10999931">
            <a:off x="12538647" y="2717535"/>
            <a:ext cx="308492" cy="360590"/>
          </a:xfrm>
          <a:custGeom>
            <a:avLst/>
            <a:gdLst/>
            <a:ahLst/>
            <a:cxnLst>
              <a:cxn ang="0">
                <a:pos x="wd2" y="hd2"/>
              </a:cxn>
              <a:cxn ang="5400000">
                <a:pos x="wd2" y="hd2"/>
              </a:cxn>
              <a:cxn ang="10800000">
                <a:pos x="wd2" y="hd2"/>
              </a:cxn>
              <a:cxn ang="16200000">
                <a:pos x="wd2" y="hd2"/>
              </a:cxn>
            </a:cxnLst>
            <a:rect l="0" t="0" r="r" b="b"/>
            <a:pathLst>
              <a:path w="21600" h="21600" extrusionOk="0">
                <a:moveTo>
                  <a:pt x="10615" y="211"/>
                </a:moveTo>
                <a:cubicBezTo>
                  <a:pt x="6419" y="102"/>
                  <a:pt x="3115" y="3367"/>
                  <a:pt x="3229" y="7509"/>
                </a:cubicBezTo>
                <a:cubicBezTo>
                  <a:pt x="3306" y="10271"/>
                  <a:pt x="5871" y="12802"/>
                  <a:pt x="5974" y="12903"/>
                </a:cubicBezTo>
                <a:cubicBezTo>
                  <a:pt x="6487" y="13410"/>
                  <a:pt x="7016" y="14508"/>
                  <a:pt x="7036" y="15198"/>
                </a:cubicBezTo>
                <a:cubicBezTo>
                  <a:pt x="7065" y="16283"/>
                  <a:pt x="7986" y="17096"/>
                  <a:pt x="9085" y="17124"/>
                </a:cubicBezTo>
                <a:cubicBezTo>
                  <a:pt x="13081" y="17229"/>
                  <a:pt x="13081" y="17229"/>
                  <a:pt x="13081" y="17229"/>
                </a:cubicBezTo>
                <a:cubicBezTo>
                  <a:pt x="14180" y="17257"/>
                  <a:pt x="15057" y="16492"/>
                  <a:pt x="15027" y="15407"/>
                </a:cubicBezTo>
                <a:cubicBezTo>
                  <a:pt x="15008" y="14716"/>
                  <a:pt x="15478" y="13645"/>
                  <a:pt x="15964" y="13164"/>
                </a:cubicBezTo>
                <a:cubicBezTo>
                  <a:pt x="16061" y="13068"/>
                  <a:pt x="18490" y="10668"/>
                  <a:pt x="18414" y="7906"/>
                </a:cubicBezTo>
                <a:cubicBezTo>
                  <a:pt x="18300" y="3763"/>
                  <a:pt x="14811" y="321"/>
                  <a:pt x="10615" y="211"/>
                </a:cubicBezTo>
                <a:close/>
                <a:moveTo>
                  <a:pt x="15448" y="12560"/>
                </a:moveTo>
                <a:cubicBezTo>
                  <a:pt x="14768" y="13232"/>
                  <a:pt x="14204" y="14498"/>
                  <a:pt x="14228" y="15386"/>
                </a:cubicBezTo>
                <a:cubicBezTo>
                  <a:pt x="14245" y="15978"/>
                  <a:pt x="13759" y="16458"/>
                  <a:pt x="13059" y="16440"/>
                </a:cubicBezTo>
                <a:cubicBezTo>
                  <a:pt x="9063" y="16335"/>
                  <a:pt x="9063" y="16335"/>
                  <a:pt x="9063" y="16335"/>
                </a:cubicBezTo>
                <a:cubicBezTo>
                  <a:pt x="8364" y="16317"/>
                  <a:pt x="7851" y="15811"/>
                  <a:pt x="7835" y="15219"/>
                </a:cubicBezTo>
                <a:cubicBezTo>
                  <a:pt x="7810" y="14331"/>
                  <a:pt x="7275" y="13036"/>
                  <a:pt x="6457" y="12325"/>
                </a:cubicBezTo>
                <a:cubicBezTo>
                  <a:pt x="6457" y="12325"/>
                  <a:pt x="4097" y="9996"/>
                  <a:pt x="4029" y="7530"/>
                </a:cubicBezTo>
                <a:cubicBezTo>
                  <a:pt x="3928" y="3881"/>
                  <a:pt x="6940" y="904"/>
                  <a:pt x="10637" y="1001"/>
                </a:cubicBezTo>
                <a:cubicBezTo>
                  <a:pt x="14433" y="1100"/>
                  <a:pt x="17514" y="4236"/>
                  <a:pt x="17615" y="7885"/>
                </a:cubicBezTo>
                <a:cubicBezTo>
                  <a:pt x="17683" y="10351"/>
                  <a:pt x="15448" y="12560"/>
                  <a:pt x="15448" y="12560"/>
                </a:cubicBezTo>
                <a:close/>
                <a:moveTo>
                  <a:pt x="7174" y="20228"/>
                </a:moveTo>
                <a:cubicBezTo>
                  <a:pt x="15166" y="20437"/>
                  <a:pt x="15166" y="20437"/>
                  <a:pt x="15166" y="20437"/>
                </a:cubicBezTo>
                <a:cubicBezTo>
                  <a:pt x="15090" y="17676"/>
                  <a:pt x="15090" y="17676"/>
                  <a:pt x="15090" y="17676"/>
                </a:cubicBezTo>
                <a:cubicBezTo>
                  <a:pt x="7098" y="17467"/>
                  <a:pt x="7098" y="17467"/>
                  <a:pt x="7098" y="17467"/>
                </a:cubicBezTo>
                <a:lnTo>
                  <a:pt x="7174" y="20228"/>
                </a:lnTo>
                <a:close/>
                <a:moveTo>
                  <a:pt x="7919" y="18277"/>
                </a:moveTo>
                <a:cubicBezTo>
                  <a:pt x="14313" y="18444"/>
                  <a:pt x="14313" y="18444"/>
                  <a:pt x="14313" y="18444"/>
                </a:cubicBezTo>
                <a:cubicBezTo>
                  <a:pt x="14345" y="19627"/>
                  <a:pt x="14345" y="19627"/>
                  <a:pt x="14345" y="19627"/>
                </a:cubicBezTo>
                <a:cubicBezTo>
                  <a:pt x="7952" y="19460"/>
                  <a:pt x="7952" y="19460"/>
                  <a:pt x="7952" y="19460"/>
                </a:cubicBezTo>
                <a:lnTo>
                  <a:pt x="7919" y="18277"/>
                </a:lnTo>
                <a:close/>
                <a:moveTo>
                  <a:pt x="8006" y="21433"/>
                </a:moveTo>
                <a:cubicBezTo>
                  <a:pt x="14400" y="21600"/>
                  <a:pt x="14400" y="21600"/>
                  <a:pt x="14400" y="21600"/>
                </a:cubicBezTo>
                <a:cubicBezTo>
                  <a:pt x="14378" y="20811"/>
                  <a:pt x="14378" y="20811"/>
                  <a:pt x="14378" y="20811"/>
                </a:cubicBezTo>
                <a:cubicBezTo>
                  <a:pt x="7985" y="20644"/>
                  <a:pt x="7985" y="20644"/>
                  <a:pt x="7985" y="20644"/>
                </a:cubicBezTo>
                <a:lnTo>
                  <a:pt x="8006" y="21433"/>
                </a:lnTo>
                <a:close/>
                <a:moveTo>
                  <a:pt x="22" y="7031"/>
                </a:moveTo>
                <a:cubicBezTo>
                  <a:pt x="2020" y="7083"/>
                  <a:pt x="2020" y="7083"/>
                  <a:pt x="2020" y="7083"/>
                </a:cubicBezTo>
                <a:cubicBezTo>
                  <a:pt x="1998" y="6294"/>
                  <a:pt x="1998" y="6294"/>
                  <a:pt x="1998" y="6294"/>
                </a:cubicBezTo>
                <a:cubicBezTo>
                  <a:pt x="0" y="6242"/>
                  <a:pt x="0" y="6242"/>
                  <a:pt x="0" y="6242"/>
                </a:cubicBezTo>
                <a:lnTo>
                  <a:pt x="22" y="7031"/>
                </a:lnTo>
                <a:close/>
                <a:moveTo>
                  <a:pt x="17246" y="1765"/>
                </a:moveTo>
                <a:cubicBezTo>
                  <a:pt x="17762" y="2370"/>
                  <a:pt x="17762" y="2370"/>
                  <a:pt x="17762" y="2370"/>
                </a:cubicBezTo>
                <a:cubicBezTo>
                  <a:pt x="19222" y="1028"/>
                  <a:pt x="19222" y="1028"/>
                  <a:pt x="19222" y="1028"/>
                </a:cubicBezTo>
                <a:cubicBezTo>
                  <a:pt x="18707" y="423"/>
                  <a:pt x="18707" y="423"/>
                  <a:pt x="18707" y="423"/>
                </a:cubicBezTo>
                <a:lnTo>
                  <a:pt x="17246" y="1765"/>
                </a:lnTo>
                <a:close/>
                <a:moveTo>
                  <a:pt x="4060" y="1420"/>
                </a:moveTo>
                <a:cubicBezTo>
                  <a:pt x="2523" y="0"/>
                  <a:pt x="2523" y="0"/>
                  <a:pt x="2523" y="0"/>
                </a:cubicBezTo>
                <a:cubicBezTo>
                  <a:pt x="2040" y="579"/>
                  <a:pt x="2040" y="579"/>
                  <a:pt x="2040" y="579"/>
                </a:cubicBezTo>
                <a:cubicBezTo>
                  <a:pt x="3576" y="1999"/>
                  <a:pt x="3576" y="1999"/>
                  <a:pt x="3576" y="1999"/>
                </a:cubicBezTo>
                <a:lnTo>
                  <a:pt x="4060" y="1420"/>
                </a:lnTo>
                <a:close/>
                <a:moveTo>
                  <a:pt x="19580" y="6754"/>
                </a:moveTo>
                <a:cubicBezTo>
                  <a:pt x="19602" y="7543"/>
                  <a:pt x="19602" y="7543"/>
                  <a:pt x="19602" y="7543"/>
                </a:cubicBezTo>
                <a:cubicBezTo>
                  <a:pt x="21600" y="7595"/>
                  <a:pt x="21600" y="7595"/>
                  <a:pt x="21600" y="7595"/>
                </a:cubicBezTo>
                <a:cubicBezTo>
                  <a:pt x="21578" y="6806"/>
                  <a:pt x="21578" y="6806"/>
                  <a:pt x="21578" y="6806"/>
                </a:cubicBezTo>
                <a:lnTo>
                  <a:pt x="19580" y="6754"/>
                </a:lnTo>
                <a:close/>
                <a:moveTo>
                  <a:pt x="5217" y="7167"/>
                </a:moveTo>
                <a:cubicBezTo>
                  <a:pt x="6016" y="7188"/>
                  <a:pt x="6016" y="7188"/>
                  <a:pt x="6016" y="7188"/>
                </a:cubicBezTo>
                <a:cubicBezTo>
                  <a:pt x="5956" y="5018"/>
                  <a:pt x="7705" y="3289"/>
                  <a:pt x="9903" y="3347"/>
                </a:cubicBezTo>
                <a:cubicBezTo>
                  <a:pt x="9881" y="2558"/>
                  <a:pt x="9881" y="2558"/>
                  <a:pt x="9881" y="2558"/>
                </a:cubicBezTo>
                <a:cubicBezTo>
                  <a:pt x="7284" y="2490"/>
                  <a:pt x="5146" y="4602"/>
                  <a:pt x="5217" y="7167"/>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1" name="Freeform 21"/>
          <p:cNvSpPr/>
          <p:nvPr/>
        </p:nvSpPr>
        <p:spPr>
          <a:xfrm rot="13848690">
            <a:off x="13093289" y="1698291"/>
            <a:ext cx="346856" cy="522521"/>
          </a:xfrm>
          <a:custGeom>
            <a:avLst/>
            <a:gdLst/>
            <a:ahLst/>
            <a:cxnLst>
              <a:cxn ang="0">
                <a:pos x="wd2" y="hd2"/>
              </a:cxn>
              <a:cxn ang="5400000">
                <a:pos x="wd2" y="hd2"/>
              </a:cxn>
              <a:cxn ang="10800000">
                <a:pos x="wd2" y="hd2"/>
              </a:cxn>
              <a:cxn ang="16200000">
                <a:pos x="wd2" y="hd2"/>
              </a:cxn>
            </a:cxnLst>
            <a:rect l="0" t="0" r="r" b="b"/>
            <a:pathLst>
              <a:path w="21581" h="21587" extrusionOk="0">
                <a:moveTo>
                  <a:pt x="21560" y="21037"/>
                </a:moveTo>
                <a:cubicBezTo>
                  <a:pt x="19699" y="16458"/>
                  <a:pt x="19699" y="16458"/>
                  <a:pt x="19699" y="16458"/>
                </a:cubicBezTo>
                <a:cubicBezTo>
                  <a:pt x="19525" y="16259"/>
                  <a:pt x="19206" y="16149"/>
                  <a:pt x="19052" y="16142"/>
                </a:cubicBezTo>
                <a:cubicBezTo>
                  <a:pt x="15509" y="15982"/>
                  <a:pt x="15509" y="15982"/>
                  <a:pt x="15509" y="15982"/>
                </a:cubicBezTo>
                <a:cubicBezTo>
                  <a:pt x="14621" y="7526"/>
                  <a:pt x="14621" y="7526"/>
                  <a:pt x="14621" y="7526"/>
                </a:cubicBezTo>
                <a:cubicBezTo>
                  <a:pt x="17702" y="7666"/>
                  <a:pt x="17702" y="7666"/>
                  <a:pt x="17702" y="7666"/>
                </a:cubicBezTo>
                <a:cubicBezTo>
                  <a:pt x="18011" y="7680"/>
                  <a:pt x="18299" y="7501"/>
                  <a:pt x="18278" y="7309"/>
                </a:cubicBezTo>
                <a:cubicBezTo>
                  <a:pt x="18077" y="5387"/>
                  <a:pt x="18077" y="5387"/>
                  <a:pt x="18077" y="5387"/>
                </a:cubicBezTo>
                <a:cubicBezTo>
                  <a:pt x="18056" y="5195"/>
                  <a:pt x="17728" y="4989"/>
                  <a:pt x="17420" y="4975"/>
                </a:cubicBezTo>
                <a:cubicBezTo>
                  <a:pt x="780" y="4221"/>
                  <a:pt x="780" y="4221"/>
                  <a:pt x="780" y="4221"/>
                </a:cubicBezTo>
                <a:cubicBezTo>
                  <a:pt x="472" y="4207"/>
                  <a:pt x="184" y="4386"/>
                  <a:pt x="205" y="4578"/>
                </a:cubicBezTo>
                <a:cubicBezTo>
                  <a:pt x="406" y="6500"/>
                  <a:pt x="406" y="6500"/>
                  <a:pt x="406" y="6500"/>
                </a:cubicBezTo>
                <a:cubicBezTo>
                  <a:pt x="426" y="6692"/>
                  <a:pt x="755" y="6898"/>
                  <a:pt x="1063" y="6912"/>
                </a:cubicBezTo>
                <a:cubicBezTo>
                  <a:pt x="4144" y="7051"/>
                  <a:pt x="4144" y="7051"/>
                  <a:pt x="4144" y="7051"/>
                </a:cubicBezTo>
                <a:cubicBezTo>
                  <a:pt x="5032" y="15507"/>
                  <a:pt x="5032" y="15507"/>
                  <a:pt x="5032" y="15507"/>
                </a:cubicBezTo>
                <a:cubicBezTo>
                  <a:pt x="1488" y="15347"/>
                  <a:pt x="1488" y="15347"/>
                  <a:pt x="1488" y="15347"/>
                </a:cubicBezTo>
                <a:cubicBezTo>
                  <a:pt x="1180" y="15333"/>
                  <a:pt x="1036" y="15422"/>
                  <a:pt x="902" y="15607"/>
                </a:cubicBezTo>
                <a:cubicBezTo>
                  <a:pt x="0" y="20156"/>
                  <a:pt x="0" y="20156"/>
                  <a:pt x="0" y="20156"/>
                </a:cubicBezTo>
                <a:cubicBezTo>
                  <a:pt x="10" y="20253"/>
                  <a:pt x="30" y="20445"/>
                  <a:pt x="194" y="20548"/>
                </a:cubicBezTo>
                <a:cubicBezTo>
                  <a:pt x="348" y="20555"/>
                  <a:pt x="513" y="20658"/>
                  <a:pt x="667" y="20665"/>
                </a:cubicBezTo>
                <a:cubicBezTo>
                  <a:pt x="21004" y="21586"/>
                  <a:pt x="21004" y="21586"/>
                  <a:pt x="21004" y="21586"/>
                </a:cubicBezTo>
                <a:cubicBezTo>
                  <a:pt x="21004" y="21586"/>
                  <a:pt x="21004" y="21586"/>
                  <a:pt x="21004" y="21586"/>
                </a:cubicBezTo>
                <a:cubicBezTo>
                  <a:pt x="21312" y="21600"/>
                  <a:pt x="21600" y="21422"/>
                  <a:pt x="21580" y="21230"/>
                </a:cubicBezTo>
                <a:cubicBezTo>
                  <a:pt x="21570" y="21134"/>
                  <a:pt x="21570" y="21134"/>
                  <a:pt x="21560" y="21037"/>
                </a:cubicBezTo>
                <a:close/>
                <a:moveTo>
                  <a:pt x="1598" y="6171"/>
                </a:moveTo>
                <a:cubicBezTo>
                  <a:pt x="1477" y="5018"/>
                  <a:pt x="1477" y="5018"/>
                  <a:pt x="1477" y="5018"/>
                </a:cubicBezTo>
                <a:cubicBezTo>
                  <a:pt x="16884" y="5716"/>
                  <a:pt x="16884" y="5716"/>
                  <a:pt x="16884" y="5716"/>
                </a:cubicBezTo>
                <a:cubicBezTo>
                  <a:pt x="17005" y="6869"/>
                  <a:pt x="17005" y="6869"/>
                  <a:pt x="17005" y="6869"/>
                </a:cubicBezTo>
                <a:cubicBezTo>
                  <a:pt x="13924" y="6729"/>
                  <a:pt x="13924" y="6729"/>
                  <a:pt x="13924" y="6729"/>
                </a:cubicBezTo>
                <a:cubicBezTo>
                  <a:pt x="13616" y="6715"/>
                  <a:pt x="13328" y="6894"/>
                  <a:pt x="13348" y="7086"/>
                </a:cubicBezTo>
                <a:cubicBezTo>
                  <a:pt x="14276" y="15926"/>
                  <a:pt x="14276" y="15926"/>
                  <a:pt x="14276" y="15926"/>
                </a:cubicBezTo>
                <a:cubicBezTo>
                  <a:pt x="13044" y="15870"/>
                  <a:pt x="13044" y="15870"/>
                  <a:pt x="13044" y="15870"/>
                </a:cubicBezTo>
                <a:cubicBezTo>
                  <a:pt x="12116" y="7030"/>
                  <a:pt x="12116" y="7030"/>
                  <a:pt x="12116" y="7030"/>
                </a:cubicBezTo>
                <a:cubicBezTo>
                  <a:pt x="12095" y="6838"/>
                  <a:pt x="11767" y="6632"/>
                  <a:pt x="11459" y="6618"/>
                </a:cubicBezTo>
                <a:cubicBezTo>
                  <a:pt x="7145" y="6422"/>
                  <a:pt x="7145" y="6422"/>
                  <a:pt x="7145" y="6422"/>
                </a:cubicBezTo>
                <a:cubicBezTo>
                  <a:pt x="6837" y="6408"/>
                  <a:pt x="6549" y="6587"/>
                  <a:pt x="6569" y="6779"/>
                </a:cubicBezTo>
                <a:cubicBezTo>
                  <a:pt x="7497" y="15619"/>
                  <a:pt x="7497" y="15619"/>
                  <a:pt x="7497" y="15619"/>
                </a:cubicBezTo>
                <a:cubicBezTo>
                  <a:pt x="6265" y="15563"/>
                  <a:pt x="6265" y="15563"/>
                  <a:pt x="6265" y="15563"/>
                </a:cubicBezTo>
                <a:cubicBezTo>
                  <a:pt x="5337" y="6723"/>
                  <a:pt x="5337" y="6723"/>
                  <a:pt x="5337" y="6723"/>
                </a:cubicBezTo>
                <a:cubicBezTo>
                  <a:pt x="5316" y="6531"/>
                  <a:pt x="4988" y="6325"/>
                  <a:pt x="4680" y="6311"/>
                </a:cubicBezTo>
                <a:lnTo>
                  <a:pt x="1598" y="6171"/>
                </a:lnTo>
                <a:close/>
                <a:moveTo>
                  <a:pt x="10923" y="7359"/>
                </a:moveTo>
                <a:cubicBezTo>
                  <a:pt x="11811" y="15814"/>
                  <a:pt x="11811" y="15814"/>
                  <a:pt x="11811" y="15814"/>
                </a:cubicBezTo>
                <a:cubicBezTo>
                  <a:pt x="8730" y="15675"/>
                  <a:pt x="8730" y="15675"/>
                  <a:pt x="8730" y="15675"/>
                </a:cubicBezTo>
                <a:cubicBezTo>
                  <a:pt x="7842" y="7219"/>
                  <a:pt x="7842" y="7219"/>
                  <a:pt x="7842" y="7219"/>
                </a:cubicBezTo>
                <a:lnTo>
                  <a:pt x="10923" y="7359"/>
                </a:lnTo>
                <a:close/>
                <a:moveTo>
                  <a:pt x="1356" y="19931"/>
                </a:moveTo>
                <a:cubicBezTo>
                  <a:pt x="2185" y="16143"/>
                  <a:pt x="2185" y="16143"/>
                  <a:pt x="2185" y="16143"/>
                </a:cubicBezTo>
                <a:cubicBezTo>
                  <a:pt x="18517" y="16883"/>
                  <a:pt x="18517" y="16883"/>
                  <a:pt x="18517" y="16883"/>
                </a:cubicBezTo>
                <a:cubicBezTo>
                  <a:pt x="20153" y="20782"/>
                  <a:pt x="20153" y="20782"/>
                  <a:pt x="20153" y="20782"/>
                </a:cubicBezTo>
                <a:lnTo>
                  <a:pt x="1356" y="19931"/>
                </a:lnTo>
                <a:close/>
                <a:moveTo>
                  <a:pt x="7325" y="3753"/>
                </a:moveTo>
                <a:cubicBezTo>
                  <a:pt x="9257" y="3171"/>
                  <a:pt x="9257" y="3171"/>
                  <a:pt x="9257" y="3171"/>
                </a:cubicBezTo>
                <a:cubicBezTo>
                  <a:pt x="11331" y="3934"/>
                  <a:pt x="11331" y="3934"/>
                  <a:pt x="11331" y="3934"/>
                </a:cubicBezTo>
                <a:cubicBezTo>
                  <a:pt x="10871" y="2479"/>
                  <a:pt x="10871" y="2479"/>
                  <a:pt x="10871" y="2479"/>
                </a:cubicBezTo>
                <a:cubicBezTo>
                  <a:pt x="12311" y="1588"/>
                  <a:pt x="12311" y="1588"/>
                  <a:pt x="12311" y="1588"/>
                </a:cubicBezTo>
                <a:cubicBezTo>
                  <a:pt x="10134" y="1298"/>
                  <a:pt x="10134" y="1298"/>
                  <a:pt x="10134" y="1298"/>
                </a:cubicBezTo>
                <a:cubicBezTo>
                  <a:pt x="8924" y="0"/>
                  <a:pt x="8924" y="0"/>
                  <a:pt x="8924" y="0"/>
                </a:cubicBezTo>
                <a:cubicBezTo>
                  <a:pt x="7977" y="1200"/>
                  <a:pt x="7977" y="1200"/>
                  <a:pt x="7977" y="1200"/>
                </a:cubicBezTo>
                <a:cubicBezTo>
                  <a:pt x="5840" y="1295"/>
                  <a:pt x="5840" y="1295"/>
                  <a:pt x="5840" y="1295"/>
                </a:cubicBezTo>
                <a:cubicBezTo>
                  <a:pt x="7482" y="2325"/>
                  <a:pt x="7482" y="2325"/>
                  <a:pt x="7482" y="2325"/>
                </a:cubicBezTo>
                <a:lnTo>
                  <a:pt x="7325" y="3753"/>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2" name="Freeform 35"/>
          <p:cNvSpPr/>
          <p:nvPr/>
        </p:nvSpPr>
        <p:spPr>
          <a:xfrm rot="12712927">
            <a:off x="11790970" y="7464266"/>
            <a:ext cx="395431" cy="409636"/>
          </a:xfrm>
          <a:custGeom>
            <a:avLst/>
            <a:gdLst/>
            <a:ahLst/>
            <a:cxnLst>
              <a:cxn ang="0">
                <a:pos x="wd2" y="hd2"/>
              </a:cxn>
              <a:cxn ang="5400000">
                <a:pos x="wd2" y="hd2"/>
              </a:cxn>
              <a:cxn ang="10800000">
                <a:pos x="wd2" y="hd2"/>
              </a:cxn>
              <a:cxn ang="16200000">
                <a:pos x="wd2" y="hd2"/>
              </a:cxn>
            </a:cxnLst>
            <a:rect l="0" t="0" r="r" b="b"/>
            <a:pathLst>
              <a:path w="20810" h="20808" extrusionOk="0">
                <a:moveTo>
                  <a:pt x="9632" y="29"/>
                </a:moveTo>
                <a:cubicBezTo>
                  <a:pt x="3945" y="-396"/>
                  <a:pt x="-395" y="3942"/>
                  <a:pt x="29" y="9629"/>
                </a:cubicBezTo>
                <a:cubicBezTo>
                  <a:pt x="453" y="15315"/>
                  <a:pt x="5491" y="20354"/>
                  <a:pt x="11178" y="20779"/>
                </a:cubicBezTo>
                <a:cubicBezTo>
                  <a:pt x="16865" y="21204"/>
                  <a:pt x="21205" y="16866"/>
                  <a:pt x="20781" y="11179"/>
                </a:cubicBezTo>
                <a:cubicBezTo>
                  <a:pt x="20357" y="5493"/>
                  <a:pt x="15319" y="454"/>
                  <a:pt x="9632" y="29"/>
                </a:cubicBezTo>
                <a:close/>
                <a:moveTo>
                  <a:pt x="11119" y="19981"/>
                </a:moveTo>
                <a:cubicBezTo>
                  <a:pt x="7327" y="19698"/>
                  <a:pt x="3864" y="17157"/>
                  <a:pt x="2030" y="13845"/>
                </a:cubicBezTo>
                <a:cubicBezTo>
                  <a:pt x="4645" y="11660"/>
                  <a:pt x="4645" y="11660"/>
                  <a:pt x="4645" y="11660"/>
                </a:cubicBezTo>
                <a:cubicBezTo>
                  <a:pt x="8592" y="14038"/>
                  <a:pt x="8592" y="14038"/>
                  <a:pt x="8592" y="14038"/>
                </a:cubicBezTo>
                <a:cubicBezTo>
                  <a:pt x="9111" y="9018"/>
                  <a:pt x="9111" y="9018"/>
                  <a:pt x="9111" y="9018"/>
                </a:cubicBezTo>
                <a:cubicBezTo>
                  <a:pt x="12362" y="7376"/>
                  <a:pt x="12362" y="7376"/>
                  <a:pt x="12362" y="7376"/>
                </a:cubicBezTo>
                <a:cubicBezTo>
                  <a:pt x="11911" y="6648"/>
                  <a:pt x="11911" y="6648"/>
                  <a:pt x="11911" y="6648"/>
                </a:cubicBezTo>
                <a:cubicBezTo>
                  <a:pt x="8268" y="8359"/>
                  <a:pt x="8268" y="8359"/>
                  <a:pt x="8268" y="8359"/>
                </a:cubicBezTo>
                <a:cubicBezTo>
                  <a:pt x="7904" y="12796"/>
                  <a:pt x="7904" y="12796"/>
                  <a:pt x="7904" y="12796"/>
                </a:cubicBezTo>
                <a:cubicBezTo>
                  <a:pt x="4471" y="10655"/>
                  <a:pt x="4471" y="10655"/>
                  <a:pt x="4471" y="10655"/>
                </a:cubicBezTo>
                <a:cubicBezTo>
                  <a:pt x="1671" y="13025"/>
                  <a:pt x="1671" y="13025"/>
                  <a:pt x="1671" y="13025"/>
                </a:cubicBezTo>
                <a:cubicBezTo>
                  <a:pt x="1197" y="11998"/>
                  <a:pt x="916" y="10885"/>
                  <a:pt x="827" y="9688"/>
                </a:cubicBezTo>
                <a:cubicBezTo>
                  <a:pt x="433" y="4401"/>
                  <a:pt x="4403" y="432"/>
                  <a:pt x="9691" y="827"/>
                </a:cubicBezTo>
                <a:cubicBezTo>
                  <a:pt x="14979" y="1222"/>
                  <a:pt x="19589" y="5833"/>
                  <a:pt x="19983" y="11120"/>
                </a:cubicBezTo>
                <a:cubicBezTo>
                  <a:pt x="20377" y="16407"/>
                  <a:pt x="16407" y="20376"/>
                  <a:pt x="11119" y="19981"/>
                </a:cubicBezTo>
                <a:close/>
                <a:moveTo>
                  <a:pt x="8692" y="4721"/>
                </a:moveTo>
                <a:cubicBezTo>
                  <a:pt x="13562" y="6176"/>
                  <a:pt x="13562" y="6176"/>
                  <a:pt x="13562" y="6176"/>
                </a:cubicBezTo>
                <a:cubicBezTo>
                  <a:pt x="12452" y="11251"/>
                  <a:pt x="12452" y="11251"/>
                  <a:pt x="12452" y="11251"/>
                </a:cubicBezTo>
                <a:cubicBezTo>
                  <a:pt x="13266" y="11511"/>
                  <a:pt x="13266" y="11511"/>
                  <a:pt x="13266" y="11511"/>
                </a:cubicBezTo>
                <a:cubicBezTo>
                  <a:pt x="14516" y="5652"/>
                  <a:pt x="14516" y="5652"/>
                  <a:pt x="14516" y="5652"/>
                </a:cubicBezTo>
                <a:cubicBezTo>
                  <a:pt x="8832" y="3937"/>
                  <a:pt x="8832" y="3937"/>
                  <a:pt x="8832" y="3937"/>
                </a:cubicBezTo>
                <a:lnTo>
                  <a:pt x="8692" y="4721"/>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3" name="Freeform 49"/>
          <p:cNvSpPr/>
          <p:nvPr/>
        </p:nvSpPr>
        <p:spPr>
          <a:xfrm rot="11431646">
            <a:off x="9355335" y="5447102"/>
            <a:ext cx="570586" cy="578548"/>
          </a:xfrm>
          <a:custGeom>
            <a:avLst/>
            <a:gdLst/>
            <a:ahLst/>
            <a:cxnLst>
              <a:cxn ang="0">
                <a:pos x="wd2" y="hd2"/>
              </a:cxn>
              <a:cxn ang="5400000">
                <a:pos x="wd2" y="hd2"/>
              </a:cxn>
              <a:cxn ang="10800000">
                <a:pos x="wd2" y="hd2"/>
              </a:cxn>
              <a:cxn ang="16200000">
                <a:pos x="wd2" y="hd2"/>
              </a:cxn>
            </a:cxnLst>
            <a:rect l="0" t="0" r="r" b="b"/>
            <a:pathLst>
              <a:path w="21600" h="21410" extrusionOk="0">
                <a:moveTo>
                  <a:pt x="17677" y="17063"/>
                </a:moveTo>
                <a:cubicBezTo>
                  <a:pt x="21600" y="17557"/>
                  <a:pt x="21600" y="17557"/>
                  <a:pt x="21600" y="17557"/>
                </a:cubicBezTo>
                <a:cubicBezTo>
                  <a:pt x="17027" y="12501"/>
                  <a:pt x="17027" y="12501"/>
                  <a:pt x="17027" y="12501"/>
                </a:cubicBezTo>
                <a:cubicBezTo>
                  <a:pt x="17446" y="11388"/>
                  <a:pt x="17671" y="10059"/>
                  <a:pt x="17616" y="8718"/>
                </a:cubicBezTo>
                <a:cubicBezTo>
                  <a:pt x="17428" y="4075"/>
                  <a:pt x="13925" y="201"/>
                  <a:pt x="9828" y="8"/>
                </a:cubicBezTo>
                <a:cubicBezTo>
                  <a:pt x="5639" y="-190"/>
                  <a:pt x="2438" y="3366"/>
                  <a:pt x="2627" y="8010"/>
                </a:cubicBezTo>
                <a:cubicBezTo>
                  <a:pt x="2690" y="9558"/>
                  <a:pt x="3121" y="11020"/>
                  <a:pt x="3916" y="12293"/>
                </a:cubicBezTo>
                <a:cubicBezTo>
                  <a:pt x="0" y="16537"/>
                  <a:pt x="0" y="16537"/>
                  <a:pt x="0" y="16537"/>
                </a:cubicBezTo>
                <a:cubicBezTo>
                  <a:pt x="3898" y="16412"/>
                  <a:pt x="3898" y="16412"/>
                  <a:pt x="3898" y="16412"/>
                </a:cubicBezTo>
                <a:cubicBezTo>
                  <a:pt x="3795" y="20733"/>
                  <a:pt x="3795" y="20733"/>
                  <a:pt x="3795" y="20733"/>
                </a:cubicBezTo>
                <a:cubicBezTo>
                  <a:pt x="7973" y="16090"/>
                  <a:pt x="7973" y="16090"/>
                  <a:pt x="7973" y="16090"/>
                </a:cubicBezTo>
                <a:cubicBezTo>
                  <a:pt x="8731" y="16434"/>
                  <a:pt x="9577" y="16680"/>
                  <a:pt x="10508" y="16724"/>
                </a:cubicBezTo>
                <a:cubicBezTo>
                  <a:pt x="11532" y="16773"/>
                  <a:pt x="12544" y="16511"/>
                  <a:pt x="13365" y="16138"/>
                </a:cubicBezTo>
                <a:cubicBezTo>
                  <a:pt x="18133" y="21410"/>
                  <a:pt x="18133" y="21410"/>
                  <a:pt x="18133" y="21410"/>
                </a:cubicBezTo>
                <a:lnTo>
                  <a:pt x="17677" y="17063"/>
                </a:lnTo>
                <a:close/>
                <a:moveTo>
                  <a:pt x="7216" y="15745"/>
                </a:moveTo>
                <a:cubicBezTo>
                  <a:pt x="4545" y="18605"/>
                  <a:pt x="4545" y="18605"/>
                  <a:pt x="4545" y="18605"/>
                </a:cubicBezTo>
                <a:cubicBezTo>
                  <a:pt x="4609" y="15622"/>
                  <a:pt x="4609" y="15622"/>
                  <a:pt x="4609" y="15622"/>
                </a:cubicBezTo>
                <a:cubicBezTo>
                  <a:pt x="1917" y="15701"/>
                  <a:pt x="1917" y="15701"/>
                  <a:pt x="1917" y="15701"/>
                </a:cubicBezTo>
                <a:cubicBezTo>
                  <a:pt x="4318" y="13033"/>
                  <a:pt x="4318" y="13033"/>
                  <a:pt x="4318" y="13033"/>
                </a:cubicBezTo>
                <a:cubicBezTo>
                  <a:pt x="4411" y="13038"/>
                  <a:pt x="4415" y="13141"/>
                  <a:pt x="4512" y="13248"/>
                </a:cubicBezTo>
                <a:cubicBezTo>
                  <a:pt x="4517" y="13352"/>
                  <a:pt x="4610" y="13356"/>
                  <a:pt x="4610" y="13356"/>
                </a:cubicBezTo>
                <a:cubicBezTo>
                  <a:pt x="4711" y="13567"/>
                  <a:pt x="4906" y="13782"/>
                  <a:pt x="5003" y="13889"/>
                </a:cubicBezTo>
                <a:cubicBezTo>
                  <a:pt x="5100" y="13997"/>
                  <a:pt x="5100" y="13997"/>
                  <a:pt x="5194" y="14001"/>
                </a:cubicBezTo>
                <a:cubicBezTo>
                  <a:pt x="5295" y="14212"/>
                  <a:pt x="5490" y="14427"/>
                  <a:pt x="5680" y="14539"/>
                </a:cubicBezTo>
                <a:cubicBezTo>
                  <a:pt x="5680" y="14539"/>
                  <a:pt x="5680" y="14539"/>
                  <a:pt x="5680" y="14539"/>
                </a:cubicBezTo>
                <a:cubicBezTo>
                  <a:pt x="5875" y="14755"/>
                  <a:pt x="5972" y="14862"/>
                  <a:pt x="6162" y="14974"/>
                </a:cubicBezTo>
                <a:cubicBezTo>
                  <a:pt x="6260" y="15082"/>
                  <a:pt x="6260" y="15082"/>
                  <a:pt x="6353" y="15086"/>
                </a:cubicBezTo>
                <a:cubicBezTo>
                  <a:pt x="6450" y="15194"/>
                  <a:pt x="6640" y="15306"/>
                  <a:pt x="6831" y="15418"/>
                </a:cubicBezTo>
                <a:cubicBezTo>
                  <a:pt x="6928" y="15525"/>
                  <a:pt x="6928" y="15525"/>
                  <a:pt x="7026" y="15633"/>
                </a:cubicBezTo>
                <a:cubicBezTo>
                  <a:pt x="7119" y="15637"/>
                  <a:pt x="7119" y="15637"/>
                  <a:pt x="7216" y="15745"/>
                </a:cubicBezTo>
                <a:close/>
                <a:moveTo>
                  <a:pt x="7936" y="15161"/>
                </a:moveTo>
                <a:cubicBezTo>
                  <a:pt x="7842" y="15157"/>
                  <a:pt x="7652" y="15045"/>
                  <a:pt x="7559" y="15040"/>
                </a:cubicBezTo>
                <a:cubicBezTo>
                  <a:pt x="7462" y="14933"/>
                  <a:pt x="7462" y="14933"/>
                  <a:pt x="7369" y="14928"/>
                </a:cubicBezTo>
                <a:cubicBezTo>
                  <a:pt x="7271" y="14821"/>
                  <a:pt x="7178" y="14816"/>
                  <a:pt x="7081" y="14709"/>
                </a:cubicBezTo>
                <a:cubicBezTo>
                  <a:pt x="6984" y="14601"/>
                  <a:pt x="6890" y="14597"/>
                  <a:pt x="6793" y="14489"/>
                </a:cubicBezTo>
                <a:cubicBezTo>
                  <a:pt x="6700" y="14485"/>
                  <a:pt x="6696" y="14381"/>
                  <a:pt x="6603" y="14377"/>
                </a:cubicBezTo>
                <a:cubicBezTo>
                  <a:pt x="6412" y="14265"/>
                  <a:pt x="6218" y="14050"/>
                  <a:pt x="6120" y="13942"/>
                </a:cubicBezTo>
                <a:cubicBezTo>
                  <a:pt x="6027" y="13938"/>
                  <a:pt x="6023" y="13835"/>
                  <a:pt x="6023" y="13835"/>
                </a:cubicBezTo>
                <a:cubicBezTo>
                  <a:pt x="5926" y="13727"/>
                  <a:pt x="5735" y="13615"/>
                  <a:pt x="5638" y="13508"/>
                </a:cubicBezTo>
                <a:cubicBezTo>
                  <a:pt x="5634" y="13404"/>
                  <a:pt x="5541" y="13400"/>
                  <a:pt x="5444" y="13292"/>
                </a:cubicBezTo>
                <a:cubicBezTo>
                  <a:pt x="5439" y="13189"/>
                  <a:pt x="5342" y="13082"/>
                  <a:pt x="5245" y="12974"/>
                </a:cubicBezTo>
                <a:cubicBezTo>
                  <a:pt x="5147" y="12866"/>
                  <a:pt x="5147" y="12866"/>
                  <a:pt x="5050" y="12759"/>
                </a:cubicBezTo>
                <a:cubicBezTo>
                  <a:pt x="4953" y="12651"/>
                  <a:pt x="4949" y="12548"/>
                  <a:pt x="4851" y="12440"/>
                </a:cubicBezTo>
                <a:cubicBezTo>
                  <a:pt x="4754" y="12333"/>
                  <a:pt x="4754" y="12333"/>
                  <a:pt x="4657" y="12225"/>
                </a:cubicBezTo>
                <a:cubicBezTo>
                  <a:pt x="3955" y="10956"/>
                  <a:pt x="3430" y="9490"/>
                  <a:pt x="3372" y="8045"/>
                </a:cubicBezTo>
                <a:cubicBezTo>
                  <a:pt x="3204" y="3918"/>
                  <a:pt x="6138" y="657"/>
                  <a:pt x="9862" y="833"/>
                </a:cubicBezTo>
                <a:cubicBezTo>
                  <a:pt x="13586" y="1009"/>
                  <a:pt x="16797" y="4560"/>
                  <a:pt x="16965" y="8687"/>
                </a:cubicBezTo>
                <a:cubicBezTo>
                  <a:pt x="17015" y="9925"/>
                  <a:pt x="16693" y="11146"/>
                  <a:pt x="16269" y="12156"/>
                </a:cubicBezTo>
                <a:cubicBezTo>
                  <a:pt x="16274" y="12259"/>
                  <a:pt x="16274" y="12259"/>
                  <a:pt x="16274" y="12259"/>
                </a:cubicBezTo>
                <a:cubicBezTo>
                  <a:pt x="16185" y="12358"/>
                  <a:pt x="16100" y="12560"/>
                  <a:pt x="16015" y="12762"/>
                </a:cubicBezTo>
                <a:cubicBezTo>
                  <a:pt x="15922" y="12757"/>
                  <a:pt x="15926" y="12861"/>
                  <a:pt x="15838" y="12959"/>
                </a:cubicBezTo>
                <a:cubicBezTo>
                  <a:pt x="15749" y="13058"/>
                  <a:pt x="15660" y="13157"/>
                  <a:pt x="15571" y="13256"/>
                </a:cubicBezTo>
                <a:cubicBezTo>
                  <a:pt x="15575" y="13359"/>
                  <a:pt x="15486" y="13458"/>
                  <a:pt x="15486" y="13458"/>
                </a:cubicBezTo>
                <a:cubicBezTo>
                  <a:pt x="15397" y="13557"/>
                  <a:pt x="15308" y="13655"/>
                  <a:pt x="15219" y="13754"/>
                </a:cubicBezTo>
                <a:cubicBezTo>
                  <a:pt x="15130" y="13853"/>
                  <a:pt x="15135" y="13956"/>
                  <a:pt x="15042" y="13952"/>
                </a:cubicBezTo>
                <a:cubicBezTo>
                  <a:pt x="14953" y="14051"/>
                  <a:pt x="14864" y="14149"/>
                  <a:pt x="14775" y="14248"/>
                </a:cubicBezTo>
                <a:cubicBezTo>
                  <a:pt x="14775" y="14248"/>
                  <a:pt x="14686" y="14347"/>
                  <a:pt x="14593" y="14343"/>
                </a:cubicBezTo>
                <a:cubicBezTo>
                  <a:pt x="14597" y="14446"/>
                  <a:pt x="14508" y="14544"/>
                  <a:pt x="14415" y="14540"/>
                </a:cubicBezTo>
                <a:cubicBezTo>
                  <a:pt x="14237" y="14738"/>
                  <a:pt x="13966" y="14931"/>
                  <a:pt x="13784" y="15025"/>
                </a:cubicBezTo>
                <a:cubicBezTo>
                  <a:pt x="13784" y="15025"/>
                  <a:pt x="13784" y="15025"/>
                  <a:pt x="13784" y="15025"/>
                </a:cubicBezTo>
                <a:cubicBezTo>
                  <a:pt x="13602" y="15120"/>
                  <a:pt x="13513" y="15218"/>
                  <a:pt x="13327" y="15210"/>
                </a:cubicBezTo>
                <a:cubicBezTo>
                  <a:pt x="13331" y="15313"/>
                  <a:pt x="13238" y="15308"/>
                  <a:pt x="13145" y="15304"/>
                </a:cubicBezTo>
                <a:cubicBezTo>
                  <a:pt x="13056" y="15403"/>
                  <a:pt x="13056" y="15403"/>
                  <a:pt x="13056" y="15403"/>
                </a:cubicBezTo>
                <a:cubicBezTo>
                  <a:pt x="12235" y="15776"/>
                  <a:pt x="11406" y="15943"/>
                  <a:pt x="10475" y="15899"/>
                </a:cubicBezTo>
                <a:cubicBezTo>
                  <a:pt x="9543" y="15855"/>
                  <a:pt x="8697" y="15609"/>
                  <a:pt x="7936" y="15161"/>
                </a:cubicBezTo>
                <a:close/>
                <a:moveTo>
                  <a:pt x="14093" y="15761"/>
                </a:moveTo>
                <a:cubicBezTo>
                  <a:pt x="14093" y="15761"/>
                  <a:pt x="14186" y="15765"/>
                  <a:pt x="14186" y="15765"/>
                </a:cubicBezTo>
                <a:cubicBezTo>
                  <a:pt x="14368" y="15671"/>
                  <a:pt x="14457" y="15572"/>
                  <a:pt x="14546" y="15473"/>
                </a:cubicBezTo>
                <a:cubicBezTo>
                  <a:pt x="14639" y="15478"/>
                  <a:pt x="14635" y="15374"/>
                  <a:pt x="14728" y="15379"/>
                </a:cubicBezTo>
                <a:cubicBezTo>
                  <a:pt x="14910" y="15284"/>
                  <a:pt x="14999" y="15186"/>
                  <a:pt x="15088" y="15087"/>
                </a:cubicBezTo>
                <a:cubicBezTo>
                  <a:pt x="15177" y="14988"/>
                  <a:pt x="15177" y="14988"/>
                  <a:pt x="15177" y="14988"/>
                </a:cubicBezTo>
                <a:cubicBezTo>
                  <a:pt x="15354" y="14790"/>
                  <a:pt x="15536" y="14696"/>
                  <a:pt x="15621" y="14494"/>
                </a:cubicBezTo>
                <a:cubicBezTo>
                  <a:pt x="15714" y="14498"/>
                  <a:pt x="15714" y="14498"/>
                  <a:pt x="15710" y="14395"/>
                </a:cubicBezTo>
                <a:cubicBezTo>
                  <a:pt x="15892" y="14301"/>
                  <a:pt x="15977" y="14099"/>
                  <a:pt x="16155" y="13901"/>
                </a:cubicBezTo>
                <a:cubicBezTo>
                  <a:pt x="16155" y="13901"/>
                  <a:pt x="16155" y="13901"/>
                  <a:pt x="16155" y="13901"/>
                </a:cubicBezTo>
                <a:cubicBezTo>
                  <a:pt x="16332" y="13704"/>
                  <a:pt x="16417" y="13502"/>
                  <a:pt x="16506" y="13403"/>
                </a:cubicBezTo>
                <a:cubicBezTo>
                  <a:pt x="16502" y="13300"/>
                  <a:pt x="16595" y="13304"/>
                  <a:pt x="16591" y="13201"/>
                </a:cubicBezTo>
                <a:cubicBezTo>
                  <a:pt x="16591" y="13201"/>
                  <a:pt x="16591" y="13201"/>
                  <a:pt x="16591" y="13201"/>
                </a:cubicBezTo>
                <a:cubicBezTo>
                  <a:pt x="19607" y="16536"/>
                  <a:pt x="19607" y="16536"/>
                  <a:pt x="19607" y="16536"/>
                </a:cubicBezTo>
                <a:cubicBezTo>
                  <a:pt x="16899" y="16202"/>
                  <a:pt x="16899" y="16202"/>
                  <a:pt x="16899" y="16202"/>
                </a:cubicBezTo>
                <a:cubicBezTo>
                  <a:pt x="17207" y="19203"/>
                  <a:pt x="17207" y="19203"/>
                  <a:pt x="17207" y="19203"/>
                </a:cubicBezTo>
                <a:lnTo>
                  <a:pt x="14093" y="15761"/>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4" name="Freeform 52"/>
          <p:cNvSpPr/>
          <p:nvPr/>
        </p:nvSpPr>
        <p:spPr>
          <a:xfrm rot="14112310">
            <a:off x="12379250" y="1334299"/>
            <a:ext cx="390482" cy="358430"/>
          </a:xfrm>
          <a:custGeom>
            <a:avLst/>
            <a:gdLst/>
            <a:ahLst/>
            <a:cxnLst>
              <a:cxn ang="0">
                <a:pos x="wd2" y="hd2"/>
              </a:cxn>
              <a:cxn ang="5400000">
                <a:pos x="wd2" y="hd2"/>
              </a:cxn>
              <a:cxn ang="10800000">
                <a:pos x="wd2" y="hd2"/>
              </a:cxn>
              <a:cxn ang="16200000">
                <a:pos x="wd2" y="hd2"/>
              </a:cxn>
            </a:cxnLst>
            <a:rect l="0" t="0" r="r" b="b"/>
            <a:pathLst>
              <a:path w="20958" h="20875" extrusionOk="0">
                <a:moveTo>
                  <a:pt x="9861" y="24"/>
                </a:moveTo>
                <a:cubicBezTo>
                  <a:pt x="4118" y="-362"/>
                  <a:pt x="-321" y="4017"/>
                  <a:pt x="18" y="9735"/>
                </a:cubicBezTo>
                <a:cubicBezTo>
                  <a:pt x="357" y="15452"/>
                  <a:pt x="5353" y="20466"/>
                  <a:pt x="11097" y="20852"/>
                </a:cubicBezTo>
                <a:cubicBezTo>
                  <a:pt x="16840" y="21238"/>
                  <a:pt x="21279" y="16859"/>
                  <a:pt x="20940" y="11141"/>
                </a:cubicBezTo>
                <a:cubicBezTo>
                  <a:pt x="20601" y="5424"/>
                  <a:pt x="15605" y="410"/>
                  <a:pt x="9861" y="24"/>
                </a:cubicBezTo>
                <a:close/>
                <a:moveTo>
                  <a:pt x="11048" y="20035"/>
                </a:moveTo>
                <a:cubicBezTo>
                  <a:pt x="5715" y="19677"/>
                  <a:pt x="1153" y="15099"/>
                  <a:pt x="839" y="9790"/>
                </a:cubicBezTo>
                <a:cubicBezTo>
                  <a:pt x="524" y="4481"/>
                  <a:pt x="4577" y="482"/>
                  <a:pt x="9910" y="841"/>
                </a:cubicBezTo>
                <a:cubicBezTo>
                  <a:pt x="15243" y="1199"/>
                  <a:pt x="19805" y="5777"/>
                  <a:pt x="20119" y="11086"/>
                </a:cubicBezTo>
                <a:cubicBezTo>
                  <a:pt x="20434" y="16395"/>
                  <a:pt x="16381" y="20394"/>
                  <a:pt x="11048" y="20035"/>
                </a:cubicBezTo>
                <a:close/>
                <a:moveTo>
                  <a:pt x="3288" y="9751"/>
                </a:moveTo>
                <a:cubicBezTo>
                  <a:pt x="3312" y="10160"/>
                  <a:pt x="3312" y="10160"/>
                  <a:pt x="3312" y="10160"/>
                </a:cubicBezTo>
                <a:cubicBezTo>
                  <a:pt x="3566" y="14448"/>
                  <a:pt x="6951" y="18133"/>
                  <a:pt x="10951" y="18402"/>
                </a:cubicBezTo>
                <a:cubicBezTo>
                  <a:pt x="14951" y="18670"/>
                  <a:pt x="17924" y="15413"/>
                  <a:pt x="17670" y="11125"/>
                </a:cubicBezTo>
                <a:cubicBezTo>
                  <a:pt x="17646" y="10716"/>
                  <a:pt x="17646" y="10716"/>
                  <a:pt x="17646" y="10716"/>
                </a:cubicBezTo>
                <a:lnTo>
                  <a:pt x="3288" y="9751"/>
                </a:lnTo>
                <a:close/>
                <a:moveTo>
                  <a:pt x="10903" y="17585"/>
                </a:moveTo>
                <a:cubicBezTo>
                  <a:pt x="8339" y="17412"/>
                  <a:pt x="5883" y="15620"/>
                  <a:pt x="4712" y="13101"/>
                </a:cubicBezTo>
                <a:cubicBezTo>
                  <a:pt x="16609" y="13901"/>
                  <a:pt x="16609" y="13901"/>
                  <a:pt x="16609" y="13901"/>
                </a:cubicBezTo>
                <a:cubicBezTo>
                  <a:pt x="15729" y="16282"/>
                  <a:pt x="13569" y="17764"/>
                  <a:pt x="10903" y="17585"/>
                </a:cubicBezTo>
                <a:close/>
                <a:moveTo>
                  <a:pt x="16868" y="13105"/>
                </a:moveTo>
                <a:cubicBezTo>
                  <a:pt x="4459" y="12270"/>
                  <a:pt x="4459" y="12270"/>
                  <a:pt x="4459" y="12270"/>
                </a:cubicBezTo>
                <a:cubicBezTo>
                  <a:pt x="4223" y="11746"/>
                  <a:pt x="4084" y="11127"/>
                  <a:pt x="4054" y="10616"/>
                </a:cubicBezTo>
                <a:cubicBezTo>
                  <a:pt x="17079" y="11492"/>
                  <a:pt x="17079" y="11492"/>
                  <a:pt x="17079" y="11492"/>
                </a:cubicBezTo>
                <a:cubicBezTo>
                  <a:pt x="17007" y="11995"/>
                  <a:pt x="16941" y="12601"/>
                  <a:pt x="16868" y="13105"/>
                </a:cubicBezTo>
                <a:close/>
                <a:moveTo>
                  <a:pt x="13423" y="8399"/>
                </a:moveTo>
                <a:cubicBezTo>
                  <a:pt x="14038" y="8440"/>
                  <a:pt x="14520" y="7964"/>
                  <a:pt x="14484" y="7352"/>
                </a:cubicBezTo>
                <a:cubicBezTo>
                  <a:pt x="14448" y="6739"/>
                  <a:pt x="13905" y="6194"/>
                  <a:pt x="13289" y="6153"/>
                </a:cubicBezTo>
                <a:cubicBezTo>
                  <a:pt x="12674" y="6111"/>
                  <a:pt x="12191" y="6587"/>
                  <a:pt x="12228" y="7200"/>
                </a:cubicBezTo>
                <a:cubicBezTo>
                  <a:pt x="12264" y="7812"/>
                  <a:pt x="12807" y="8357"/>
                  <a:pt x="13423" y="8399"/>
                </a:cubicBezTo>
                <a:close/>
                <a:moveTo>
                  <a:pt x="7269" y="7985"/>
                </a:moveTo>
                <a:cubicBezTo>
                  <a:pt x="7884" y="8026"/>
                  <a:pt x="8367" y="7550"/>
                  <a:pt x="8331" y="6938"/>
                </a:cubicBezTo>
                <a:cubicBezTo>
                  <a:pt x="8294" y="6325"/>
                  <a:pt x="7751" y="5780"/>
                  <a:pt x="7136" y="5739"/>
                </a:cubicBezTo>
                <a:cubicBezTo>
                  <a:pt x="6521" y="5698"/>
                  <a:pt x="6038" y="6174"/>
                  <a:pt x="6074" y="6786"/>
                </a:cubicBezTo>
                <a:cubicBezTo>
                  <a:pt x="6111" y="7399"/>
                  <a:pt x="6654" y="7944"/>
                  <a:pt x="7269" y="7985"/>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5" name="Freeform 22"/>
          <p:cNvSpPr/>
          <p:nvPr/>
        </p:nvSpPr>
        <p:spPr>
          <a:xfrm rot="14560763">
            <a:off x="7888790" y="5547008"/>
            <a:ext cx="480419" cy="336234"/>
          </a:xfrm>
          <a:custGeom>
            <a:avLst/>
            <a:gdLst/>
            <a:ahLst/>
            <a:cxnLst>
              <a:cxn ang="0">
                <a:pos x="wd2" y="hd2"/>
              </a:cxn>
              <a:cxn ang="5400000">
                <a:pos x="wd2" y="hd2"/>
              </a:cxn>
              <a:cxn ang="10800000">
                <a:pos x="wd2" y="hd2"/>
              </a:cxn>
              <a:cxn ang="16200000">
                <a:pos x="wd2" y="hd2"/>
              </a:cxn>
            </a:cxnLst>
            <a:rect l="0" t="0" r="r" b="b"/>
            <a:pathLst>
              <a:path w="21600" h="21600" extrusionOk="0">
                <a:moveTo>
                  <a:pt x="21161" y="2055"/>
                </a:moveTo>
                <a:cubicBezTo>
                  <a:pt x="21126" y="851"/>
                  <a:pt x="21126" y="851"/>
                  <a:pt x="21126" y="851"/>
                </a:cubicBezTo>
                <a:cubicBezTo>
                  <a:pt x="11122" y="0"/>
                  <a:pt x="11122" y="0"/>
                  <a:pt x="11122" y="0"/>
                </a:cubicBezTo>
                <a:cubicBezTo>
                  <a:pt x="6867" y="18552"/>
                  <a:pt x="6867" y="18552"/>
                  <a:pt x="6867" y="18552"/>
                </a:cubicBezTo>
                <a:cubicBezTo>
                  <a:pt x="2212" y="7048"/>
                  <a:pt x="2212" y="7048"/>
                  <a:pt x="2212" y="7048"/>
                </a:cubicBezTo>
                <a:cubicBezTo>
                  <a:pt x="0" y="6859"/>
                  <a:pt x="0" y="6859"/>
                  <a:pt x="0" y="6859"/>
                </a:cubicBezTo>
                <a:cubicBezTo>
                  <a:pt x="35" y="8063"/>
                  <a:pt x="35" y="8063"/>
                  <a:pt x="35" y="8063"/>
                </a:cubicBezTo>
                <a:cubicBezTo>
                  <a:pt x="1767" y="8211"/>
                  <a:pt x="1767" y="8211"/>
                  <a:pt x="1767" y="8211"/>
                </a:cubicBezTo>
                <a:cubicBezTo>
                  <a:pt x="7043" y="21269"/>
                  <a:pt x="7043" y="21269"/>
                  <a:pt x="7043" y="21269"/>
                </a:cubicBezTo>
                <a:cubicBezTo>
                  <a:pt x="11734" y="1253"/>
                  <a:pt x="11734" y="1253"/>
                  <a:pt x="11734" y="1253"/>
                </a:cubicBezTo>
                <a:lnTo>
                  <a:pt x="21161" y="2055"/>
                </a:lnTo>
                <a:close/>
                <a:moveTo>
                  <a:pt x="17661" y="10314"/>
                </a:moveTo>
                <a:cubicBezTo>
                  <a:pt x="14627" y="14859"/>
                  <a:pt x="14627" y="14859"/>
                  <a:pt x="14627" y="14859"/>
                </a:cubicBezTo>
                <a:cubicBezTo>
                  <a:pt x="11312" y="9773"/>
                  <a:pt x="11312" y="9773"/>
                  <a:pt x="11312" y="9773"/>
                </a:cubicBezTo>
                <a:cubicBezTo>
                  <a:pt x="10853" y="10485"/>
                  <a:pt x="10853" y="10485"/>
                  <a:pt x="10853" y="10485"/>
                </a:cubicBezTo>
                <a:cubicBezTo>
                  <a:pt x="14076" y="15713"/>
                  <a:pt x="14076" y="15713"/>
                  <a:pt x="14076" y="15713"/>
                </a:cubicBezTo>
                <a:cubicBezTo>
                  <a:pt x="11139" y="20266"/>
                  <a:pt x="11139" y="20266"/>
                  <a:pt x="11139" y="20266"/>
                </a:cubicBezTo>
                <a:cubicBezTo>
                  <a:pt x="11642" y="21060"/>
                  <a:pt x="11642" y="21060"/>
                  <a:pt x="11642" y="21060"/>
                </a:cubicBezTo>
                <a:cubicBezTo>
                  <a:pt x="14676" y="16514"/>
                  <a:pt x="14676" y="16514"/>
                  <a:pt x="14676" y="16514"/>
                </a:cubicBezTo>
                <a:cubicBezTo>
                  <a:pt x="17991" y="21600"/>
                  <a:pt x="17991" y="21600"/>
                  <a:pt x="17991" y="21600"/>
                </a:cubicBezTo>
                <a:cubicBezTo>
                  <a:pt x="18546" y="20897"/>
                  <a:pt x="18546" y="20897"/>
                  <a:pt x="18546" y="20897"/>
                </a:cubicBezTo>
                <a:cubicBezTo>
                  <a:pt x="15231" y="15811"/>
                  <a:pt x="15231" y="15811"/>
                  <a:pt x="15231" y="15811"/>
                </a:cubicBezTo>
                <a:cubicBezTo>
                  <a:pt x="18260" y="11115"/>
                  <a:pt x="18260" y="11115"/>
                  <a:pt x="18260" y="11115"/>
                </a:cubicBezTo>
                <a:lnTo>
                  <a:pt x="17661" y="10314"/>
                </a:lnTo>
                <a:close/>
                <a:moveTo>
                  <a:pt x="20319" y="9339"/>
                </a:moveTo>
                <a:cubicBezTo>
                  <a:pt x="20507" y="9205"/>
                  <a:pt x="20782" y="8778"/>
                  <a:pt x="21057" y="8351"/>
                </a:cubicBezTo>
                <a:cubicBezTo>
                  <a:pt x="21333" y="7924"/>
                  <a:pt x="21507" y="7339"/>
                  <a:pt x="21490" y="6737"/>
                </a:cubicBezTo>
                <a:cubicBezTo>
                  <a:pt x="21472" y="6135"/>
                  <a:pt x="21367" y="5825"/>
                  <a:pt x="21070" y="5500"/>
                </a:cubicBezTo>
                <a:cubicBezTo>
                  <a:pt x="20869" y="5183"/>
                  <a:pt x="20580" y="5158"/>
                  <a:pt x="20291" y="5134"/>
                </a:cubicBezTo>
                <a:cubicBezTo>
                  <a:pt x="19907" y="5101"/>
                  <a:pt x="19714" y="5084"/>
                  <a:pt x="19526" y="5219"/>
                </a:cubicBezTo>
                <a:cubicBezTo>
                  <a:pt x="19435" y="5361"/>
                  <a:pt x="19247" y="5495"/>
                  <a:pt x="19155" y="5637"/>
                </a:cubicBezTo>
                <a:cubicBezTo>
                  <a:pt x="19562" y="6422"/>
                  <a:pt x="19562" y="6422"/>
                  <a:pt x="19562" y="6422"/>
                </a:cubicBezTo>
                <a:cubicBezTo>
                  <a:pt x="19745" y="6138"/>
                  <a:pt x="19933" y="6004"/>
                  <a:pt x="20222" y="6028"/>
                </a:cubicBezTo>
                <a:cubicBezTo>
                  <a:pt x="20510" y="6053"/>
                  <a:pt x="20707" y="6220"/>
                  <a:pt x="20812" y="6529"/>
                </a:cubicBezTo>
                <a:cubicBezTo>
                  <a:pt x="20913" y="6687"/>
                  <a:pt x="20921" y="6988"/>
                  <a:pt x="20830" y="7131"/>
                </a:cubicBezTo>
                <a:cubicBezTo>
                  <a:pt x="20742" y="7424"/>
                  <a:pt x="20563" y="7859"/>
                  <a:pt x="20100" y="8420"/>
                </a:cubicBezTo>
                <a:cubicBezTo>
                  <a:pt x="19733" y="8989"/>
                  <a:pt x="19453" y="9265"/>
                  <a:pt x="19261" y="9249"/>
                </a:cubicBezTo>
                <a:cubicBezTo>
                  <a:pt x="19291" y="10302"/>
                  <a:pt x="19291" y="10302"/>
                  <a:pt x="19291" y="10302"/>
                </a:cubicBezTo>
                <a:cubicBezTo>
                  <a:pt x="21600" y="10499"/>
                  <a:pt x="21600" y="10499"/>
                  <a:pt x="21600" y="10499"/>
                </a:cubicBezTo>
                <a:cubicBezTo>
                  <a:pt x="21569" y="9445"/>
                  <a:pt x="21569" y="9445"/>
                  <a:pt x="21569" y="9445"/>
                </a:cubicBezTo>
                <a:lnTo>
                  <a:pt x="20319" y="9339"/>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6" name="Freeform 42"/>
          <p:cNvSpPr/>
          <p:nvPr/>
        </p:nvSpPr>
        <p:spPr>
          <a:xfrm rot="10999931">
            <a:off x="7803729" y="4560078"/>
            <a:ext cx="261258" cy="305378"/>
          </a:xfrm>
          <a:custGeom>
            <a:avLst/>
            <a:gdLst/>
            <a:ahLst/>
            <a:cxnLst>
              <a:cxn ang="0">
                <a:pos x="wd2" y="hd2"/>
              </a:cxn>
              <a:cxn ang="5400000">
                <a:pos x="wd2" y="hd2"/>
              </a:cxn>
              <a:cxn ang="10800000">
                <a:pos x="wd2" y="hd2"/>
              </a:cxn>
              <a:cxn ang="16200000">
                <a:pos x="wd2" y="hd2"/>
              </a:cxn>
            </a:cxnLst>
            <a:rect l="0" t="0" r="r" b="b"/>
            <a:pathLst>
              <a:path w="21600" h="21600" extrusionOk="0">
                <a:moveTo>
                  <a:pt x="10615" y="211"/>
                </a:moveTo>
                <a:cubicBezTo>
                  <a:pt x="6419" y="102"/>
                  <a:pt x="3115" y="3367"/>
                  <a:pt x="3229" y="7509"/>
                </a:cubicBezTo>
                <a:cubicBezTo>
                  <a:pt x="3306" y="10271"/>
                  <a:pt x="5871" y="12802"/>
                  <a:pt x="5974" y="12903"/>
                </a:cubicBezTo>
                <a:cubicBezTo>
                  <a:pt x="6487" y="13410"/>
                  <a:pt x="7016" y="14508"/>
                  <a:pt x="7036" y="15198"/>
                </a:cubicBezTo>
                <a:cubicBezTo>
                  <a:pt x="7065" y="16283"/>
                  <a:pt x="7986" y="17096"/>
                  <a:pt x="9085" y="17124"/>
                </a:cubicBezTo>
                <a:cubicBezTo>
                  <a:pt x="13081" y="17229"/>
                  <a:pt x="13081" y="17229"/>
                  <a:pt x="13081" y="17229"/>
                </a:cubicBezTo>
                <a:cubicBezTo>
                  <a:pt x="14180" y="17257"/>
                  <a:pt x="15057" y="16492"/>
                  <a:pt x="15027" y="15407"/>
                </a:cubicBezTo>
                <a:cubicBezTo>
                  <a:pt x="15008" y="14716"/>
                  <a:pt x="15478" y="13645"/>
                  <a:pt x="15964" y="13164"/>
                </a:cubicBezTo>
                <a:cubicBezTo>
                  <a:pt x="16061" y="13068"/>
                  <a:pt x="18490" y="10668"/>
                  <a:pt x="18414" y="7906"/>
                </a:cubicBezTo>
                <a:cubicBezTo>
                  <a:pt x="18300" y="3763"/>
                  <a:pt x="14811" y="321"/>
                  <a:pt x="10615" y="211"/>
                </a:cubicBezTo>
                <a:close/>
                <a:moveTo>
                  <a:pt x="15448" y="12560"/>
                </a:moveTo>
                <a:cubicBezTo>
                  <a:pt x="14768" y="13232"/>
                  <a:pt x="14204" y="14498"/>
                  <a:pt x="14228" y="15386"/>
                </a:cubicBezTo>
                <a:cubicBezTo>
                  <a:pt x="14245" y="15978"/>
                  <a:pt x="13759" y="16458"/>
                  <a:pt x="13059" y="16440"/>
                </a:cubicBezTo>
                <a:cubicBezTo>
                  <a:pt x="9063" y="16335"/>
                  <a:pt x="9063" y="16335"/>
                  <a:pt x="9063" y="16335"/>
                </a:cubicBezTo>
                <a:cubicBezTo>
                  <a:pt x="8364" y="16317"/>
                  <a:pt x="7851" y="15811"/>
                  <a:pt x="7835" y="15219"/>
                </a:cubicBezTo>
                <a:cubicBezTo>
                  <a:pt x="7810" y="14331"/>
                  <a:pt x="7275" y="13036"/>
                  <a:pt x="6457" y="12325"/>
                </a:cubicBezTo>
                <a:cubicBezTo>
                  <a:pt x="6457" y="12325"/>
                  <a:pt x="4097" y="9996"/>
                  <a:pt x="4029" y="7530"/>
                </a:cubicBezTo>
                <a:cubicBezTo>
                  <a:pt x="3928" y="3881"/>
                  <a:pt x="6940" y="904"/>
                  <a:pt x="10637" y="1001"/>
                </a:cubicBezTo>
                <a:cubicBezTo>
                  <a:pt x="14433" y="1100"/>
                  <a:pt x="17514" y="4236"/>
                  <a:pt x="17615" y="7885"/>
                </a:cubicBezTo>
                <a:cubicBezTo>
                  <a:pt x="17683" y="10351"/>
                  <a:pt x="15448" y="12560"/>
                  <a:pt x="15448" y="12560"/>
                </a:cubicBezTo>
                <a:close/>
                <a:moveTo>
                  <a:pt x="7174" y="20228"/>
                </a:moveTo>
                <a:cubicBezTo>
                  <a:pt x="15166" y="20437"/>
                  <a:pt x="15166" y="20437"/>
                  <a:pt x="15166" y="20437"/>
                </a:cubicBezTo>
                <a:cubicBezTo>
                  <a:pt x="15090" y="17676"/>
                  <a:pt x="15090" y="17676"/>
                  <a:pt x="15090" y="17676"/>
                </a:cubicBezTo>
                <a:cubicBezTo>
                  <a:pt x="7098" y="17467"/>
                  <a:pt x="7098" y="17467"/>
                  <a:pt x="7098" y="17467"/>
                </a:cubicBezTo>
                <a:lnTo>
                  <a:pt x="7174" y="20228"/>
                </a:lnTo>
                <a:close/>
                <a:moveTo>
                  <a:pt x="7919" y="18277"/>
                </a:moveTo>
                <a:cubicBezTo>
                  <a:pt x="14313" y="18444"/>
                  <a:pt x="14313" y="18444"/>
                  <a:pt x="14313" y="18444"/>
                </a:cubicBezTo>
                <a:cubicBezTo>
                  <a:pt x="14345" y="19627"/>
                  <a:pt x="14345" y="19627"/>
                  <a:pt x="14345" y="19627"/>
                </a:cubicBezTo>
                <a:cubicBezTo>
                  <a:pt x="7952" y="19460"/>
                  <a:pt x="7952" y="19460"/>
                  <a:pt x="7952" y="19460"/>
                </a:cubicBezTo>
                <a:lnTo>
                  <a:pt x="7919" y="18277"/>
                </a:lnTo>
                <a:close/>
                <a:moveTo>
                  <a:pt x="8006" y="21433"/>
                </a:moveTo>
                <a:cubicBezTo>
                  <a:pt x="14400" y="21600"/>
                  <a:pt x="14400" y="21600"/>
                  <a:pt x="14400" y="21600"/>
                </a:cubicBezTo>
                <a:cubicBezTo>
                  <a:pt x="14378" y="20811"/>
                  <a:pt x="14378" y="20811"/>
                  <a:pt x="14378" y="20811"/>
                </a:cubicBezTo>
                <a:cubicBezTo>
                  <a:pt x="7985" y="20644"/>
                  <a:pt x="7985" y="20644"/>
                  <a:pt x="7985" y="20644"/>
                </a:cubicBezTo>
                <a:lnTo>
                  <a:pt x="8006" y="21433"/>
                </a:lnTo>
                <a:close/>
                <a:moveTo>
                  <a:pt x="22" y="7031"/>
                </a:moveTo>
                <a:cubicBezTo>
                  <a:pt x="2020" y="7083"/>
                  <a:pt x="2020" y="7083"/>
                  <a:pt x="2020" y="7083"/>
                </a:cubicBezTo>
                <a:cubicBezTo>
                  <a:pt x="1998" y="6294"/>
                  <a:pt x="1998" y="6294"/>
                  <a:pt x="1998" y="6294"/>
                </a:cubicBezTo>
                <a:cubicBezTo>
                  <a:pt x="0" y="6242"/>
                  <a:pt x="0" y="6242"/>
                  <a:pt x="0" y="6242"/>
                </a:cubicBezTo>
                <a:lnTo>
                  <a:pt x="22" y="7031"/>
                </a:lnTo>
                <a:close/>
                <a:moveTo>
                  <a:pt x="17246" y="1765"/>
                </a:moveTo>
                <a:cubicBezTo>
                  <a:pt x="17762" y="2370"/>
                  <a:pt x="17762" y="2370"/>
                  <a:pt x="17762" y="2370"/>
                </a:cubicBezTo>
                <a:cubicBezTo>
                  <a:pt x="19222" y="1028"/>
                  <a:pt x="19222" y="1028"/>
                  <a:pt x="19222" y="1028"/>
                </a:cubicBezTo>
                <a:cubicBezTo>
                  <a:pt x="18707" y="423"/>
                  <a:pt x="18707" y="423"/>
                  <a:pt x="18707" y="423"/>
                </a:cubicBezTo>
                <a:lnTo>
                  <a:pt x="17246" y="1765"/>
                </a:lnTo>
                <a:close/>
                <a:moveTo>
                  <a:pt x="4060" y="1420"/>
                </a:moveTo>
                <a:cubicBezTo>
                  <a:pt x="2523" y="0"/>
                  <a:pt x="2523" y="0"/>
                  <a:pt x="2523" y="0"/>
                </a:cubicBezTo>
                <a:cubicBezTo>
                  <a:pt x="2040" y="579"/>
                  <a:pt x="2040" y="579"/>
                  <a:pt x="2040" y="579"/>
                </a:cubicBezTo>
                <a:cubicBezTo>
                  <a:pt x="3576" y="1999"/>
                  <a:pt x="3576" y="1999"/>
                  <a:pt x="3576" y="1999"/>
                </a:cubicBezTo>
                <a:lnTo>
                  <a:pt x="4060" y="1420"/>
                </a:lnTo>
                <a:close/>
                <a:moveTo>
                  <a:pt x="19580" y="6754"/>
                </a:moveTo>
                <a:cubicBezTo>
                  <a:pt x="19602" y="7543"/>
                  <a:pt x="19602" y="7543"/>
                  <a:pt x="19602" y="7543"/>
                </a:cubicBezTo>
                <a:cubicBezTo>
                  <a:pt x="21600" y="7595"/>
                  <a:pt x="21600" y="7595"/>
                  <a:pt x="21600" y="7595"/>
                </a:cubicBezTo>
                <a:cubicBezTo>
                  <a:pt x="21578" y="6806"/>
                  <a:pt x="21578" y="6806"/>
                  <a:pt x="21578" y="6806"/>
                </a:cubicBezTo>
                <a:lnTo>
                  <a:pt x="19580" y="6754"/>
                </a:lnTo>
                <a:close/>
                <a:moveTo>
                  <a:pt x="5217" y="7167"/>
                </a:moveTo>
                <a:cubicBezTo>
                  <a:pt x="6016" y="7188"/>
                  <a:pt x="6016" y="7188"/>
                  <a:pt x="6016" y="7188"/>
                </a:cubicBezTo>
                <a:cubicBezTo>
                  <a:pt x="5956" y="5018"/>
                  <a:pt x="7705" y="3289"/>
                  <a:pt x="9903" y="3347"/>
                </a:cubicBezTo>
                <a:cubicBezTo>
                  <a:pt x="9881" y="2558"/>
                  <a:pt x="9881" y="2558"/>
                  <a:pt x="9881" y="2558"/>
                </a:cubicBezTo>
                <a:cubicBezTo>
                  <a:pt x="7284" y="2490"/>
                  <a:pt x="5146" y="4602"/>
                  <a:pt x="5217" y="7167"/>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7" name="Freeform 25"/>
          <p:cNvSpPr/>
          <p:nvPr/>
        </p:nvSpPr>
        <p:spPr>
          <a:xfrm rot="13600329">
            <a:off x="11661779" y="6652317"/>
            <a:ext cx="161663" cy="244192"/>
          </a:xfrm>
          <a:custGeom>
            <a:avLst/>
            <a:gdLst/>
            <a:ahLst/>
            <a:cxnLst>
              <a:cxn ang="0">
                <a:pos x="wd2" y="hd2"/>
              </a:cxn>
              <a:cxn ang="5400000">
                <a:pos x="wd2" y="hd2"/>
              </a:cxn>
              <a:cxn ang="10800000">
                <a:pos x="wd2" y="hd2"/>
              </a:cxn>
              <a:cxn ang="16200000">
                <a:pos x="wd2" y="hd2"/>
              </a:cxn>
            </a:cxnLst>
            <a:rect l="0" t="0" r="r" b="b"/>
            <a:pathLst>
              <a:path w="21600" h="21600" extrusionOk="0">
                <a:moveTo>
                  <a:pt x="169" y="1531"/>
                </a:moveTo>
                <a:cubicBezTo>
                  <a:pt x="708" y="6411"/>
                  <a:pt x="4819" y="9655"/>
                  <a:pt x="9540" y="10263"/>
                </a:cubicBezTo>
                <a:cubicBezTo>
                  <a:pt x="9635" y="11125"/>
                  <a:pt x="9635" y="11125"/>
                  <a:pt x="9635" y="11125"/>
                </a:cubicBezTo>
                <a:cubicBezTo>
                  <a:pt x="10842" y="11183"/>
                  <a:pt x="10842" y="11183"/>
                  <a:pt x="10842" y="11183"/>
                </a:cubicBezTo>
                <a:cubicBezTo>
                  <a:pt x="12050" y="11241"/>
                  <a:pt x="12050" y="11241"/>
                  <a:pt x="12050" y="11241"/>
                </a:cubicBezTo>
                <a:cubicBezTo>
                  <a:pt x="11955" y="10380"/>
                  <a:pt x="11955" y="10380"/>
                  <a:pt x="11955" y="10380"/>
                </a:cubicBezTo>
                <a:cubicBezTo>
                  <a:pt x="16742" y="10230"/>
                  <a:pt x="20026" y="7343"/>
                  <a:pt x="19487" y="2463"/>
                </a:cubicBezTo>
                <a:cubicBezTo>
                  <a:pt x="19445" y="2080"/>
                  <a:pt x="19445" y="2080"/>
                  <a:pt x="19445" y="2080"/>
                </a:cubicBezTo>
                <a:cubicBezTo>
                  <a:pt x="127" y="1148"/>
                  <a:pt x="127" y="1148"/>
                  <a:pt x="127" y="1148"/>
                </a:cubicBezTo>
                <a:lnTo>
                  <a:pt x="169" y="1531"/>
                </a:lnTo>
                <a:close/>
                <a:moveTo>
                  <a:pt x="10673" y="9652"/>
                </a:moveTo>
                <a:cubicBezTo>
                  <a:pt x="7957" y="9521"/>
                  <a:pt x="5436" y="8447"/>
                  <a:pt x="3737" y="6652"/>
                </a:cubicBezTo>
                <a:cubicBezTo>
                  <a:pt x="17018" y="7293"/>
                  <a:pt x="17018" y="7293"/>
                  <a:pt x="17018" y="7293"/>
                </a:cubicBezTo>
                <a:cubicBezTo>
                  <a:pt x="15699" y="8942"/>
                  <a:pt x="13390" y="9783"/>
                  <a:pt x="10673" y="9652"/>
                </a:cubicBezTo>
                <a:close/>
                <a:moveTo>
                  <a:pt x="18322" y="2787"/>
                </a:moveTo>
                <a:cubicBezTo>
                  <a:pt x="18491" y="4318"/>
                  <a:pt x="18176" y="5540"/>
                  <a:pt x="17537" y="6556"/>
                </a:cubicBezTo>
                <a:cubicBezTo>
                  <a:pt x="3049" y="5858"/>
                  <a:pt x="3049" y="5858"/>
                  <a:pt x="3049" y="5858"/>
                </a:cubicBezTo>
                <a:cubicBezTo>
                  <a:pt x="3049" y="5858"/>
                  <a:pt x="3049" y="5858"/>
                  <a:pt x="3049" y="5858"/>
                </a:cubicBezTo>
                <a:cubicBezTo>
                  <a:pt x="2178" y="4769"/>
                  <a:pt x="1588" y="3503"/>
                  <a:pt x="1419" y="1972"/>
                </a:cubicBezTo>
                <a:lnTo>
                  <a:pt x="18322" y="2787"/>
                </a:lnTo>
                <a:close/>
                <a:moveTo>
                  <a:pt x="2113" y="19137"/>
                </a:moveTo>
                <a:cubicBezTo>
                  <a:pt x="2155" y="19520"/>
                  <a:pt x="2155" y="19520"/>
                  <a:pt x="2155" y="19520"/>
                </a:cubicBezTo>
                <a:cubicBezTo>
                  <a:pt x="21473" y="20452"/>
                  <a:pt x="21473" y="20452"/>
                  <a:pt x="21473" y="20452"/>
                </a:cubicBezTo>
                <a:cubicBezTo>
                  <a:pt x="21431" y="20069"/>
                  <a:pt x="21431" y="20069"/>
                  <a:pt x="21431" y="20069"/>
                </a:cubicBezTo>
                <a:cubicBezTo>
                  <a:pt x="20850" y="14806"/>
                  <a:pt x="16125" y="11437"/>
                  <a:pt x="10842" y="11183"/>
                </a:cubicBezTo>
                <a:cubicBezTo>
                  <a:pt x="5560" y="10928"/>
                  <a:pt x="1532" y="13875"/>
                  <a:pt x="2113" y="19137"/>
                </a:cubicBezTo>
                <a:close/>
                <a:moveTo>
                  <a:pt x="11530" y="11977"/>
                </a:moveTo>
                <a:cubicBezTo>
                  <a:pt x="15174" y="12343"/>
                  <a:pt x="18403" y="14403"/>
                  <a:pt x="19679" y="17795"/>
                </a:cubicBezTo>
                <a:cubicBezTo>
                  <a:pt x="18225" y="16869"/>
                  <a:pt x="14725" y="15082"/>
                  <a:pt x="11826" y="14657"/>
                </a:cubicBezTo>
                <a:lnTo>
                  <a:pt x="11530" y="11977"/>
                </a:lnTo>
                <a:close/>
                <a:moveTo>
                  <a:pt x="19633" y="18745"/>
                </a:moveTo>
                <a:cubicBezTo>
                  <a:pt x="19914" y="18568"/>
                  <a:pt x="19914" y="18568"/>
                  <a:pt x="19914" y="18568"/>
                </a:cubicBezTo>
                <a:cubicBezTo>
                  <a:pt x="20097" y="18863"/>
                  <a:pt x="20139" y="19245"/>
                  <a:pt x="20181" y="19628"/>
                </a:cubicBezTo>
                <a:cubicBezTo>
                  <a:pt x="3278" y="18813"/>
                  <a:pt x="3278" y="18813"/>
                  <a:pt x="3278" y="18813"/>
                </a:cubicBezTo>
                <a:cubicBezTo>
                  <a:pt x="3236" y="18430"/>
                  <a:pt x="3193" y="18047"/>
                  <a:pt x="3313" y="17768"/>
                </a:cubicBezTo>
                <a:cubicBezTo>
                  <a:pt x="3636" y="17974"/>
                  <a:pt x="3636" y="17974"/>
                  <a:pt x="3636" y="17974"/>
                </a:cubicBezTo>
                <a:cubicBezTo>
                  <a:pt x="3636" y="17974"/>
                  <a:pt x="7987" y="15233"/>
                  <a:pt x="11307" y="15393"/>
                </a:cubicBezTo>
                <a:cubicBezTo>
                  <a:pt x="14627" y="15553"/>
                  <a:pt x="19633" y="18745"/>
                  <a:pt x="19633" y="18745"/>
                </a:cubicBezTo>
                <a:close/>
                <a:moveTo>
                  <a:pt x="10323" y="11919"/>
                </a:moveTo>
                <a:cubicBezTo>
                  <a:pt x="10619" y="14598"/>
                  <a:pt x="10619" y="14598"/>
                  <a:pt x="10619" y="14598"/>
                </a:cubicBezTo>
                <a:cubicBezTo>
                  <a:pt x="7783" y="14747"/>
                  <a:pt x="4642" y="16214"/>
                  <a:pt x="3379" y="17009"/>
                </a:cubicBezTo>
                <a:cubicBezTo>
                  <a:pt x="3915" y="13704"/>
                  <a:pt x="6722" y="11936"/>
                  <a:pt x="10323" y="11919"/>
                </a:cubicBezTo>
                <a:close/>
                <a:moveTo>
                  <a:pt x="0" y="0"/>
                </a:moveTo>
                <a:cubicBezTo>
                  <a:pt x="85" y="765"/>
                  <a:pt x="85" y="765"/>
                  <a:pt x="85" y="765"/>
                </a:cubicBezTo>
                <a:cubicBezTo>
                  <a:pt x="19403" y="1697"/>
                  <a:pt x="19403" y="1697"/>
                  <a:pt x="19403" y="1697"/>
                </a:cubicBezTo>
                <a:cubicBezTo>
                  <a:pt x="19318" y="932"/>
                  <a:pt x="19318" y="932"/>
                  <a:pt x="19318" y="932"/>
                </a:cubicBezTo>
                <a:lnTo>
                  <a:pt x="0" y="0"/>
                </a:lnTo>
                <a:close/>
                <a:moveTo>
                  <a:pt x="2282" y="20668"/>
                </a:moveTo>
                <a:cubicBezTo>
                  <a:pt x="21600" y="21600"/>
                  <a:pt x="21600" y="21600"/>
                  <a:pt x="21600" y="21600"/>
                </a:cubicBezTo>
                <a:cubicBezTo>
                  <a:pt x="21515" y="20835"/>
                  <a:pt x="21515" y="20835"/>
                  <a:pt x="21515" y="20835"/>
                </a:cubicBezTo>
                <a:cubicBezTo>
                  <a:pt x="2197" y="19903"/>
                  <a:pt x="2197" y="19903"/>
                  <a:pt x="2197" y="19903"/>
                </a:cubicBezTo>
                <a:lnTo>
                  <a:pt x="2282" y="20668"/>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8" name="Freeform 20"/>
          <p:cNvSpPr/>
          <p:nvPr/>
        </p:nvSpPr>
        <p:spPr>
          <a:xfrm rot="7312927">
            <a:off x="14535858" y="1930115"/>
            <a:ext cx="306956" cy="296255"/>
          </a:xfrm>
          <a:custGeom>
            <a:avLst/>
            <a:gdLst/>
            <a:ahLst/>
            <a:cxnLst>
              <a:cxn ang="0">
                <a:pos x="wd2" y="hd2"/>
              </a:cxn>
              <a:cxn ang="5400000">
                <a:pos x="wd2" y="hd2"/>
              </a:cxn>
              <a:cxn ang="10800000">
                <a:pos x="wd2" y="hd2"/>
              </a:cxn>
              <a:cxn ang="16200000">
                <a:pos x="wd2" y="hd2"/>
              </a:cxn>
            </a:cxnLst>
            <a:rect l="0" t="0" r="r" b="b"/>
            <a:pathLst>
              <a:path w="21546" h="21548" extrusionOk="0">
                <a:moveTo>
                  <a:pt x="21485" y="6685"/>
                </a:moveTo>
                <a:cubicBezTo>
                  <a:pt x="21387" y="6588"/>
                  <a:pt x="21387" y="6588"/>
                  <a:pt x="21282" y="6596"/>
                </a:cubicBezTo>
                <a:cubicBezTo>
                  <a:pt x="21290" y="6491"/>
                  <a:pt x="21290" y="6491"/>
                  <a:pt x="21290" y="6491"/>
                </a:cubicBezTo>
                <a:cubicBezTo>
                  <a:pt x="16025" y="5523"/>
                  <a:pt x="16025" y="5523"/>
                  <a:pt x="16025" y="5523"/>
                </a:cubicBezTo>
                <a:cubicBezTo>
                  <a:pt x="15059" y="257"/>
                  <a:pt x="15059" y="257"/>
                  <a:pt x="15059" y="257"/>
                </a:cubicBezTo>
                <a:cubicBezTo>
                  <a:pt x="14953" y="265"/>
                  <a:pt x="14953" y="265"/>
                  <a:pt x="14953" y="265"/>
                </a:cubicBezTo>
                <a:cubicBezTo>
                  <a:pt x="14961" y="160"/>
                  <a:pt x="14961" y="160"/>
                  <a:pt x="14969" y="55"/>
                </a:cubicBezTo>
                <a:cubicBezTo>
                  <a:pt x="14766" y="-35"/>
                  <a:pt x="14451" y="-11"/>
                  <a:pt x="14338" y="102"/>
                </a:cubicBezTo>
                <a:cubicBezTo>
                  <a:pt x="2915" y="11523"/>
                  <a:pt x="2915" y="11523"/>
                  <a:pt x="2915" y="11523"/>
                </a:cubicBezTo>
                <a:cubicBezTo>
                  <a:pt x="2915" y="11523"/>
                  <a:pt x="2915" y="11523"/>
                  <a:pt x="2915" y="11523"/>
                </a:cubicBezTo>
                <a:cubicBezTo>
                  <a:pt x="2802" y="11636"/>
                  <a:pt x="2802" y="11636"/>
                  <a:pt x="2802" y="11636"/>
                </a:cubicBezTo>
                <a:cubicBezTo>
                  <a:pt x="2794" y="11742"/>
                  <a:pt x="2794" y="11742"/>
                  <a:pt x="2794" y="11742"/>
                </a:cubicBezTo>
                <a:cubicBezTo>
                  <a:pt x="2794" y="11742"/>
                  <a:pt x="2794" y="11742"/>
                  <a:pt x="2794" y="11742"/>
                </a:cubicBezTo>
                <a:cubicBezTo>
                  <a:pt x="6" y="21054"/>
                  <a:pt x="6" y="21054"/>
                  <a:pt x="6" y="21054"/>
                </a:cubicBezTo>
                <a:cubicBezTo>
                  <a:pt x="-2" y="21160"/>
                  <a:pt x="-18" y="21370"/>
                  <a:pt x="79" y="21468"/>
                </a:cubicBezTo>
                <a:cubicBezTo>
                  <a:pt x="177" y="21565"/>
                  <a:pt x="387" y="21549"/>
                  <a:pt x="492" y="21541"/>
                </a:cubicBezTo>
                <a:cubicBezTo>
                  <a:pt x="9805" y="18754"/>
                  <a:pt x="9805" y="18754"/>
                  <a:pt x="9805" y="18754"/>
                </a:cubicBezTo>
                <a:cubicBezTo>
                  <a:pt x="9805" y="18754"/>
                  <a:pt x="9805" y="18754"/>
                  <a:pt x="9805" y="18754"/>
                </a:cubicBezTo>
                <a:cubicBezTo>
                  <a:pt x="9805" y="18754"/>
                  <a:pt x="9910" y="18746"/>
                  <a:pt x="9910" y="18746"/>
                </a:cubicBezTo>
                <a:cubicBezTo>
                  <a:pt x="9910" y="18746"/>
                  <a:pt x="9910" y="18746"/>
                  <a:pt x="10023" y="18633"/>
                </a:cubicBezTo>
                <a:cubicBezTo>
                  <a:pt x="10023" y="18633"/>
                  <a:pt x="10023" y="18633"/>
                  <a:pt x="10023" y="18633"/>
                </a:cubicBezTo>
                <a:cubicBezTo>
                  <a:pt x="21445" y="7212"/>
                  <a:pt x="21445" y="7212"/>
                  <a:pt x="21445" y="7212"/>
                </a:cubicBezTo>
                <a:cubicBezTo>
                  <a:pt x="21558" y="7099"/>
                  <a:pt x="21582" y="6783"/>
                  <a:pt x="21485" y="6685"/>
                </a:cubicBezTo>
                <a:close/>
                <a:moveTo>
                  <a:pt x="9770" y="17815"/>
                </a:moveTo>
                <a:cubicBezTo>
                  <a:pt x="9089" y="17133"/>
                  <a:pt x="9089" y="17133"/>
                  <a:pt x="9089" y="17133"/>
                </a:cubicBezTo>
                <a:cubicBezTo>
                  <a:pt x="7044" y="15088"/>
                  <a:pt x="7044" y="15088"/>
                  <a:pt x="7044" y="15088"/>
                </a:cubicBezTo>
                <a:cubicBezTo>
                  <a:pt x="15752" y="6380"/>
                  <a:pt x="15752" y="6380"/>
                  <a:pt x="15752" y="6380"/>
                </a:cubicBezTo>
                <a:cubicBezTo>
                  <a:pt x="20296" y="7193"/>
                  <a:pt x="20296" y="7193"/>
                  <a:pt x="20296" y="7193"/>
                </a:cubicBezTo>
                <a:lnTo>
                  <a:pt x="9770" y="17815"/>
                </a:lnTo>
                <a:close/>
                <a:moveTo>
                  <a:pt x="14356" y="1251"/>
                </a:moveTo>
                <a:cubicBezTo>
                  <a:pt x="15168" y="5796"/>
                  <a:pt x="15168" y="5796"/>
                  <a:pt x="15168" y="5796"/>
                </a:cubicBezTo>
                <a:cubicBezTo>
                  <a:pt x="6460" y="14503"/>
                  <a:pt x="6460" y="14503"/>
                  <a:pt x="6460" y="14503"/>
                </a:cubicBezTo>
                <a:cubicBezTo>
                  <a:pt x="3734" y="11776"/>
                  <a:pt x="3734" y="11776"/>
                  <a:pt x="3734" y="11776"/>
                </a:cubicBezTo>
                <a:lnTo>
                  <a:pt x="14356" y="1251"/>
                </a:lnTo>
                <a:close/>
                <a:moveTo>
                  <a:pt x="1804" y="17990"/>
                </a:moveTo>
                <a:cubicBezTo>
                  <a:pt x="3557" y="19743"/>
                  <a:pt x="3557" y="19743"/>
                  <a:pt x="3557" y="19743"/>
                </a:cubicBezTo>
                <a:cubicBezTo>
                  <a:pt x="984" y="20563"/>
                  <a:pt x="984" y="20563"/>
                  <a:pt x="984" y="20563"/>
                </a:cubicBezTo>
                <a:lnTo>
                  <a:pt x="1804" y="17990"/>
                </a:lnTo>
                <a:close/>
                <a:moveTo>
                  <a:pt x="4520" y="19462"/>
                </a:moveTo>
                <a:cubicBezTo>
                  <a:pt x="2085" y="17027"/>
                  <a:pt x="2085" y="17027"/>
                  <a:pt x="2085" y="17027"/>
                </a:cubicBezTo>
                <a:cubicBezTo>
                  <a:pt x="3355" y="12642"/>
                  <a:pt x="3355" y="12642"/>
                  <a:pt x="3355" y="12642"/>
                </a:cubicBezTo>
                <a:cubicBezTo>
                  <a:pt x="6186" y="15361"/>
                  <a:pt x="6186" y="15361"/>
                  <a:pt x="6186" y="15361"/>
                </a:cubicBezTo>
                <a:cubicBezTo>
                  <a:pt x="6179" y="15466"/>
                  <a:pt x="6179" y="15466"/>
                  <a:pt x="6179" y="15466"/>
                </a:cubicBezTo>
                <a:cubicBezTo>
                  <a:pt x="6179" y="15466"/>
                  <a:pt x="6179" y="15466"/>
                  <a:pt x="6179" y="15466"/>
                </a:cubicBezTo>
                <a:cubicBezTo>
                  <a:pt x="6860" y="16148"/>
                  <a:pt x="6860" y="16148"/>
                  <a:pt x="6860" y="16148"/>
                </a:cubicBezTo>
                <a:cubicBezTo>
                  <a:pt x="8905" y="18193"/>
                  <a:pt x="8905" y="18193"/>
                  <a:pt x="8905" y="18193"/>
                </a:cubicBezTo>
                <a:lnTo>
                  <a:pt x="4520" y="19462"/>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79" name="Freeform 45"/>
          <p:cNvSpPr/>
          <p:nvPr/>
        </p:nvSpPr>
        <p:spPr>
          <a:xfrm rot="14007096">
            <a:off x="14279005" y="403917"/>
            <a:ext cx="546881" cy="505979"/>
          </a:xfrm>
          <a:custGeom>
            <a:avLst/>
            <a:gdLst/>
            <a:ahLst/>
            <a:cxnLst>
              <a:cxn ang="0">
                <a:pos x="wd2" y="hd2"/>
              </a:cxn>
              <a:cxn ang="5400000">
                <a:pos x="wd2" y="hd2"/>
              </a:cxn>
              <a:cxn ang="10800000">
                <a:pos x="wd2" y="hd2"/>
              </a:cxn>
              <a:cxn ang="16200000">
                <a:pos x="wd2" y="hd2"/>
              </a:cxn>
            </a:cxnLst>
            <a:rect l="0" t="0" r="r" b="b"/>
            <a:pathLst>
              <a:path w="20927" h="20846" extrusionOk="0">
                <a:moveTo>
                  <a:pt x="9819" y="26"/>
                </a:moveTo>
                <a:cubicBezTo>
                  <a:pt x="4028" y="-377"/>
                  <a:pt x="-337" y="3931"/>
                  <a:pt x="20" y="9696"/>
                </a:cubicBezTo>
                <a:cubicBezTo>
                  <a:pt x="377" y="15462"/>
                  <a:pt x="5316" y="20417"/>
                  <a:pt x="11107" y="20820"/>
                </a:cubicBezTo>
                <a:cubicBezTo>
                  <a:pt x="16898" y="21223"/>
                  <a:pt x="21263" y="16915"/>
                  <a:pt x="20906" y="11150"/>
                </a:cubicBezTo>
                <a:cubicBezTo>
                  <a:pt x="20549" y="5384"/>
                  <a:pt x="15610" y="429"/>
                  <a:pt x="9819" y="26"/>
                </a:cubicBezTo>
                <a:close/>
                <a:moveTo>
                  <a:pt x="19046" y="7067"/>
                </a:moveTo>
                <a:cubicBezTo>
                  <a:pt x="18951" y="7061"/>
                  <a:pt x="18951" y="7061"/>
                  <a:pt x="18951" y="7061"/>
                </a:cubicBezTo>
                <a:cubicBezTo>
                  <a:pt x="18850" y="6960"/>
                  <a:pt x="18453" y="6650"/>
                  <a:pt x="18073" y="6623"/>
                </a:cubicBezTo>
                <a:cubicBezTo>
                  <a:pt x="18073" y="6623"/>
                  <a:pt x="18073" y="6623"/>
                  <a:pt x="17978" y="6617"/>
                </a:cubicBezTo>
                <a:cubicBezTo>
                  <a:pt x="17877" y="6516"/>
                  <a:pt x="17771" y="6320"/>
                  <a:pt x="17581" y="6307"/>
                </a:cubicBezTo>
                <a:cubicBezTo>
                  <a:pt x="17463" y="5922"/>
                  <a:pt x="17083" y="5896"/>
                  <a:pt x="16988" y="5889"/>
                </a:cubicBezTo>
                <a:cubicBezTo>
                  <a:pt x="16703" y="5869"/>
                  <a:pt x="16703" y="5869"/>
                  <a:pt x="16424" y="5944"/>
                </a:cubicBezTo>
                <a:cubicBezTo>
                  <a:pt x="16335" y="6032"/>
                  <a:pt x="15967" y="6194"/>
                  <a:pt x="15320" y="6432"/>
                </a:cubicBezTo>
                <a:cubicBezTo>
                  <a:pt x="15492" y="6161"/>
                  <a:pt x="15576" y="5979"/>
                  <a:pt x="15564" y="5790"/>
                </a:cubicBezTo>
                <a:cubicBezTo>
                  <a:pt x="15944" y="5816"/>
                  <a:pt x="15944" y="5816"/>
                  <a:pt x="15944" y="5816"/>
                </a:cubicBezTo>
                <a:cubicBezTo>
                  <a:pt x="15920" y="5438"/>
                  <a:pt x="15920" y="5438"/>
                  <a:pt x="15920" y="5438"/>
                </a:cubicBezTo>
                <a:cubicBezTo>
                  <a:pt x="15891" y="4966"/>
                  <a:pt x="15951" y="4405"/>
                  <a:pt x="16040" y="4317"/>
                </a:cubicBezTo>
                <a:cubicBezTo>
                  <a:pt x="16218" y="4141"/>
                  <a:pt x="16687" y="4080"/>
                  <a:pt x="16877" y="4093"/>
                </a:cubicBezTo>
                <a:cubicBezTo>
                  <a:pt x="16877" y="4093"/>
                  <a:pt x="16877" y="4093"/>
                  <a:pt x="16877" y="4093"/>
                </a:cubicBezTo>
                <a:cubicBezTo>
                  <a:pt x="17778" y="4909"/>
                  <a:pt x="18507" y="5995"/>
                  <a:pt x="19046" y="7067"/>
                </a:cubicBezTo>
                <a:close/>
                <a:moveTo>
                  <a:pt x="16877" y="4093"/>
                </a:moveTo>
                <a:cubicBezTo>
                  <a:pt x="16877" y="4093"/>
                  <a:pt x="16877" y="4093"/>
                  <a:pt x="16877" y="4093"/>
                </a:cubicBezTo>
                <a:cubicBezTo>
                  <a:pt x="16877" y="4093"/>
                  <a:pt x="16877" y="4093"/>
                  <a:pt x="16877" y="4093"/>
                </a:cubicBezTo>
                <a:close/>
                <a:moveTo>
                  <a:pt x="12838" y="1459"/>
                </a:moveTo>
                <a:cubicBezTo>
                  <a:pt x="12482" y="1811"/>
                  <a:pt x="12482" y="1811"/>
                  <a:pt x="12482" y="1811"/>
                </a:cubicBezTo>
                <a:cubicBezTo>
                  <a:pt x="12393" y="1899"/>
                  <a:pt x="12393" y="1899"/>
                  <a:pt x="12393" y="1899"/>
                </a:cubicBezTo>
                <a:cubicBezTo>
                  <a:pt x="12410" y="2183"/>
                  <a:pt x="12184" y="3108"/>
                  <a:pt x="12219" y="3675"/>
                </a:cubicBezTo>
                <a:cubicBezTo>
                  <a:pt x="12029" y="3662"/>
                  <a:pt x="11655" y="3730"/>
                  <a:pt x="10801" y="3670"/>
                </a:cubicBezTo>
                <a:cubicBezTo>
                  <a:pt x="10706" y="3664"/>
                  <a:pt x="10499" y="3367"/>
                  <a:pt x="10291" y="3070"/>
                </a:cubicBezTo>
                <a:cubicBezTo>
                  <a:pt x="10089" y="2868"/>
                  <a:pt x="9787" y="2565"/>
                  <a:pt x="9485" y="2261"/>
                </a:cubicBezTo>
                <a:cubicBezTo>
                  <a:pt x="9177" y="1863"/>
                  <a:pt x="9041" y="1195"/>
                  <a:pt x="9106" y="729"/>
                </a:cubicBezTo>
                <a:cubicBezTo>
                  <a:pt x="9391" y="749"/>
                  <a:pt x="9581" y="762"/>
                  <a:pt x="9866" y="782"/>
                </a:cubicBezTo>
                <a:cubicBezTo>
                  <a:pt x="10910" y="855"/>
                  <a:pt x="11871" y="1110"/>
                  <a:pt x="12838" y="1459"/>
                </a:cubicBezTo>
                <a:close/>
                <a:moveTo>
                  <a:pt x="4014" y="2445"/>
                </a:moveTo>
                <a:cubicBezTo>
                  <a:pt x="4376" y="2188"/>
                  <a:pt x="4738" y="1931"/>
                  <a:pt x="5195" y="1681"/>
                </a:cubicBezTo>
                <a:cubicBezTo>
                  <a:pt x="5711" y="2375"/>
                  <a:pt x="5711" y="2375"/>
                  <a:pt x="5711" y="2375"/>
                </a:cubicBezTo>
                <a:cubicBezTo>
                  <a:pt x="5841" y="2949"/>
                  <a:pt x="6066" y="3529"/>
                  <a:pt x="6078" y="3718"/>
                </a:cubicBezTo>
                <a:cubicBezTo>
                  <a:pt x="6101" y="4096"/>
                  <a:pt x="6113" y="4285"/>
                  <a:pt x="6119" y="4380"/>
                </a:cubicBezTo>
                <a:cubicBezTo>
                  <a:pt x="5929" y="4367"/>
                  <a:pt x="5840" y="4455"/>
                  <a:pt x="5745" y="4448"/>
                </a:cubicBezTo>
                <a:cubicBezTo>
                  <a:pt x="5466" y="4523"/>
                  <a:pt x="5282" y="4604"/>
                  <a:pt x="4890" y="4389"/>
                </a:cubicBezTo>
                <a:cubicBezTo>
                  <a:pt x="4789" y="4287"/>
                  <a:pt x="4789" y="4287"/>
                  <a:pt x="4789" y="4287"/>
                </a:cubicBezTo>
                <a:cubicBezTo>
                  <a:pt x="4784" y="4193"/>
                  <a:pt x="4867" y="4011"/>
                  <a:pt x="4956" y="3923"/>
                </a:cubicBezTo>
                <a:cubicBezTo>
                  <a:pt x="5223" y="3659"/>
                  <a:pt x="5223" y="3659"/>
                  <a:pt x="5223" y="3659"/>
                </a:cubicBezTo>
                <a:lnTo>
                  <a:pt x="4014" y="2445"/>
                </a:lnTo>
                <a:close/>
                <a:moveTo>
                  <a:pt x="5842" y="1443"/>
                </a:moveTo>
                <a:cubicBezTo>
                  <a:pt x="5836" y="1349"/>
                  <a:pt x="5931" y="1355"/>
                  <a:pt x="5931" y="1355"/>
                </a:cubicBezTo>
                <a:cubicBezTo>
                  <a:pt x="5943" y="1544"/>
                  <a:pt x="5943" y="1544"/>
                  <a:pt x="5943" y="1544"/>
                </a:cubicBezTo>
                <a:lnTo>
                  <a:pt x="5842" y="1443"/>
                </a:lnTo>
                <a:close/>
                <a:moveTo>
                  <a:pt x="3473" y="2878"/>
                </a:moveTo>
                <a:cubicBezTo>
                  <a:pt x="4179" y="3586"/>
                  <a:pt x="4179" y="3586"/>
                  <a:pt x="4179" y="3586"/>
                </a:cubicBezTo>
                <a:cubicBezTo>
                  <a:pt x="4096" y="3769"/>
                  <a:pt x="4018" y="4046"/>
                  <a:pt x="4036" y="4329"/>
                </a:cubicBezTo>
                <a:cubicBezTo>
                  <a:pt x="4048" y="4518"/>
                  <a:pt x="4255" y="4815"/>
                  <a:pt x="4552" y="5024"/>
                </a:cubicBezTo>
                <a:cubicBezTo>
                  <a:pt x="4937" y="5145"/>
                  <a:pt x="5133" y="5252"/>
                  <a:pt x="5418" y="5272"/>
                </a:cubicBezTo>
                <a:cubicBezTo>
                  <a:pt x="5608" y="5285"/>
                  <a:pt x="5792" y="5204"/>
                  <a:pt x="5981" y="5217"/>
                </a:cubicBezTo>
                <a:cubicBezTo>
                  <a:pt x="6070" y="5129"/>
                  <a:pt x="6165" y="5136"/>
                  <a:pt x="6165" y="5136"/>
                </a:cubicBezTo>
                <a:cubicBezTo>
                  <a:pt x="6925" y="5189"/>
                  <a:pt x="6860" y="4149"/>
                  <a:pt x="6837" y="3771"/>
                </a:cubicBezTo>
                <a:cubicBezTo>
                  <a:pt x="6814" y="3393"/>
                  <a:pt x="6464" y="2334"/>
                  <a:pt x="6358" y="2138"/>
                </a:cubicBezTo>
                <a:cubicBezTo>
                  <a:pt x="6044" y="1645"/>
                  <a:pt x="6044" y="1645"/>
                  <a:pt x="6044" y="1645"/>
                </a:cubicBezTo>
                <a:cubicBezTo>
                  <a:pt x="6898" y="1705"/>
                  <a:pt x="6898" y="1705"/>
                  <a:pt x="6898" y="1705"/>
                </a:cubicBezTo>
                <a:cubicBezTo>
                  <a:pt x="7111" y="2096"/>
                  <a:pt x="7111" y="2096"/>
                  <a:pt x="7111" y="2096"/>
                </a:cubicBezTo>
                <a:cubicBezTo>
                  <a:pt x="7188" y="3325"/>
                  <a:pt x="7188" y="3325"/>
                  <a:pt x="7188" y="3325"/>
                </a:cubicBezTo>
                <a:cubicBezTo>
                  <a:pt x="7383" y="3433"/>
                  <a:pt x="7383" y="3433"/>
                  <a:pt x="7383" y="3433"/>
                </a:cubicBezTo>
                <a:cubicBezTo>
                  <a:pt x="7383" y="3433"/>
                  <a:pt x="8166" y="3864"/>
                  <a:pt x="8848" y="4193"/>
                </a:cubicBezTo>
                <a:cubicBezTo>
                  <a:pt x="8949" y="4295"/>
                  <a:pt x="9044" y="4301"/>
                  <a:pt x="8883" y="4761"/>
                </a:cubicBezTo>
                <a:cubicBezTo>
                  <a:pt x="8800" y="4943"/>
                  <a:pt x="8717" y="5125"/>
                  <a:pt x="8729" y="5314"/>
                </a:cubicBezTo>
                <a:cubicBezTo>
                  <a:pt x="8740" y="5503"/>
                  <a:pt x="8562" y="5679"/>
                  <a:pt x="8372" y="5666"/>
                </a:cubicBezTo>
                <a:cubicBezTo>
                  <a:pt x="7993" y="5640"/>
                  <a:pt x="7820" y="5910"/>
                  <a:pt x="7642" y="6086"/>
                </a:cubicBezTo>
                <a:cubicBezTo>
                  <a:pt x="7648" y="6180"/>
                  <a:pt x="7559" y="6268"/>
                  <a:pt x="7470" y="6356"/>
                </a:cubicBezTo>
                <a:cubicBezTo>
                  <a:pt x="7292" y="6532"/>
                  <a:pt x="7208" y="6714"/>
                  <a:pt x="7125" y="6897"/>
                </a:cubicBezTo>
                <a:cubicBezTo>
                  <a:pt x="6953" y="7167"/>
                  <a:pt x="6775" y="7343"/>
                  <a:pt x="6418" y="7695"/>
                </a:cubicBezTo>
                <a:cubicBezTo>
                  <a:pt x="6157" y="8053"/>
                  <a:pt x="5979" y="8229"/>
                  <a:pt x="5991" y="8418"/>
                </a:cubicBezTo>
                <a:cubicBezTo>
                  <a:pt x="5902" y="8506"/>
                  <a:pt x="5807" y="8499"/>
                  <a:pt x="5533" y="8668"/>
                </a:cubicBezTo>
                <a:cubicBezTo>
                  <a:pt x="5349" y="8750"/>
                  <a:pt x="5255" y="8743"/>
                  <a:pt x="5165" y="8831"/>
                </a:cubicBezTo>
                <a:cubicBezTo>
                  <a:pt x="4602" y="8886"/>
                  <a:pt x="4619" y="9169"/>
                  <a:pt x="4649" y="9642"/>
                </a:cubicBezTo>
                <a:cubicBezTo>
                  <a:pt x="4695" y="10398"/>
                  <a:pt x="5081" y="10519"/>
                  <a:pt x="5467" y="10640"/>
                </a:cubicBezTo>
                <a:cubicBezTo>
                  <a:pt x="5656" y="10653"/>
                  <a:pt x="5846" y="10666"/>
                  <a:pt x="6042" y="10774"/>
                </a:cubicBezTo>
                <a:cubicBezTo>
                  <a:pt x="6339" y="10983"/>
                  <a:pt x="6445" y="11179"/>
                  <a:pt x="6653" y="11475"/>
                </a:cubicBezTo>
                <a:cubicBezTo>
                  <a:pt x="6860" y="11772"/>
                  <a:pt x="7068" y="12069"/>
                  <a:pt x="7560" y="12386"/>
                </a:cubicBezTo>
                <a:cubicBezTo>
                  <a:pt x="7850" y="12500"/>
                  <a:pt x="8343" y="12816"/>
                  <a:pt x="8930" y="13140"/>
                </a:cubicBezTo>
                <a:cubicBezTo>
                  <a:pt x="9719" y="13665"/>
                  <a:pt x="10798" y="14305"/>
                  <a:pt x="11676" y="14742"/>
                </a:cubicBezTo>
                <a:cubicBezTo>
                  <a:pt x="12073" y="15052"/>
                  <a:pt x="12174" y="15154"/>
                  <a:pt x="12174" y="15154"/>
                </a:cubicBezTo>
                <a:cubicBezTo>
                  <a:pt x="12180" y="15248"/>
                  <a:pt x="12085" y="15241"/>
                  <a:pt x="12091" y="15336"/>
                </a:cubicBezTo>
                <a:cubicBezTo>
                  <a:pt x="12007" y="15518"/>
                  <a:pt x="11823" y="15600"/>
                  <a:pt x="11841" y="15883"/>
                </a:cubicBezTo>
                <a:cubicBezTo>
                  <a:pt x="11859" y="16167"/>
                  <a:pt x="11876" y="16450"/>
                  <a:pt x="11632" y="17092"/>
                </a:cubicBezTo>
                <a:cubicBezTo>
                  <a:pt x="11466" y="17457"/>
                  <a:pt x="11288" y="17633"/>
                  <a:pt x="10736" y="17877"/>
                </a:cubicBezTo>
                <a:cubicBezTo>
                  <a:pt x="10463" y="18046"/>
                  <a:pt x="10100" y="18303"/>
                  <a:pt x="9649" y="18648"/>
                </a:cubicBezTo>
                <a:cubicBezTo>
                  <a:pt x="9287" y="18905"/>
                  <a:pt x="8836" y="19250"/>
                  <a:pt x="8859" y="19628"/>
                </a:cubicBezTo>
                <a:cubicBezTo>
                  <a:pt x="8669" y="19615"/>
                  <a:pt x="8474" y="19508"/>
                  <a:pt x="8284" y="19494"/>
                </a:cubicBezTo>
                <a:cubicBezTo>
                  <a:pt x="8349" y="19028"/>
                  <a:pt x="8498" y="18380"/>
                  <a:pt x="8457" y="17718"/>
                </a:cubicBezTo>
                <a:cubicBezTo>
                  <a:pt x="8393" y="16679"/>
                  <a:pt x="7996" y="16369"/>
                  <a:pt x="7313" y="16039"/>
                </a:cubicBezTo>
                <a:cubicBezTo>
                  <a:pt x="7219" y="16032"/>
                  <a:pt x="7118" y="15931"/>
                  <a:pt x="7023" y="15924"/>
                </a:cubicBezTo>
                <a:cubicBezTo>
                  <a:pt x="6531" y="15608"/>
                  <a:pt x="6519" y="15419"/>
                  <a:pt x="6193" y="14737"/>
                </a:cubicBezTo>
                <a:cubicBezTo>
                  <a:pt x="6187" y="14643"/>
                  <a:pt x="6081" y="14447"/>
                  <a:pt x="6069" y="14258"/>
                </a:cubicBezTo>
                <a:cubicBezTo>
                  <a:pt x="5850" y="13772"/>
                  <a:pt x="6028" y="13597"/>
                  <a:pt x="6289" y="13238"/>
                </a:cubicBezTo>
                <a:cubicBezTo>
                  <a:pt x="6462" y="12968"/>
                  <a:pt x="6729" y="12704"/>
                  <a:pt x="6699" y="12232"/>
                </a:cubicBezTo>
                <a:cubicBezTo>
                  <a:pt x="6653" y="11475"/>
                  <a:pt x="6060" y="11058"/>
                  <a:pt x="5110" y="10992"/>
                </a:cubicBezTo>
                <a:cubicBezTo>
                  <a:pt x="5110" y="10992"/>
                  <a:pt x="5110" y="10992"/>
                  <a:pt x="5110" y="10992"/>
                </a:cubicBezTo>
                <a:cubicBezTo>
                  <a:pt x="5015" y="10985"/>
                  <a:pt x="4428" y="10662"/>
                  <a:pt x="3841" y="10339"/>
                </a:cubicBezTo>
                <a:cubicBezTo>
                  <a:pt x="3450" y="10123"/>
                  <a:pt x="2957" y="9807"/>
                  <a:pt x="2370" y="9484"/>
                </a:cubicBezTo>
                <a:cubicBezTo>
                  <a:pt x="1392" y="8945"/>
                  <a:pt x="1518" y="6413"/>
                  <a:pt x="1560" y="5569"/>
                </a:cubicBezTo>
                <a:cubicBezTo>
                  <a:pt x="1466" y="5562"/>
                  <a:pt x="1466" y="5562"/>
                  <a:pt x="1466" y="5562"/>
                </a:cubicBezTo>
                <a:cubicBezTo>
                  <a:pt x="1971" y="4562"/>
                  <a:pt x="2672" y="3670"/>
                  <a:pt x="3473" y="2878"/>
                </a:cubicBezTo>
                <a:close/>
                <a:moveTo>
                  <a:pt x="780" y="9749"/>
                </a:moveTo>
                <a:cubicBezTo>
                  <a:pt x="745" y="9182"/>
                  <a:pt x="798" y="8527"/>
                  <a:pt x="858" y="7967"/>
                </a:cubicBezTo>
                <a:cubicBezTo>
                  <a:pt x="1012" y="8918"/>
                  <a:pt x="1349" y="9789"/>
                  <a:pt x="2037" y="10213"/>
                </a:cubicBezTo>
                <a:cubicBezTo>
                  <a:pt x="2619" y="10442"/>
                  <a:pt x="3111" y="10758"/>
                  <a:pt x="3603" y="11075"/>
                </a:cubicBezTo>
                <a:cubicBezTo>
                  <a:pt x="4487" y="11607"/>
                  <a:pt x="4878" y="11823"/>
                  <a:pt x="5163" y="11842"/>
                </a:cubicBezTo>
                <a:cubicBezTo>
                  <a:pt x="5828" y="11889"/>
                  <a:pt x="5934" y="12084"/>
                  <a:pt x="5946" y="12273"/>
                </a:cubicBezTo>
                <a:cubicBezTo>
                  <a:pt x="5952" y="12368"/>
                  <a:pt x="5774" y="12544"/>
                  <a:pt x="5690" y="12726"/>
                </a:cubicBezTo>
                <a:cubicBezTo>
                  <a:pt x="5429" y="13084"/>
                  <a:pt x="4989" y="13618"/>
                  <a:pt x="5327" y="14489"/>
                </a:cubicBezTo>
                <a:cubicBezTo>
                  <a:pt x="5428" y="14590"/>
                  <a:pt x="5439" y="14779"/>
                  <a:pt x="5540" y="14880"/>
                </a:cubicBezTo>
                <a:cubicBezTo>
                  <a:pt x="5783" y="15744"/>
                  <a:pt x="5996" y="16135"/>
                  <a:pt x="6779" y="16566"/>
                </a:cubicBezTo>
                <a:cubicBezTo>
                  <a:pt x="6874" y="16573"/>
                  <a:pt x="6975" y="16674"/>
                  <a:pt x="7070" y="16681"/>
                </a:cubicBezTo>
                <a:cubicBezTo>
                  <a:pt x="7562" y="16997"/>
                  <a:pt x="7657" y="17004"/>
                  <a:pt x="7704" y="17760"/>
                </a:cubicBezTo>
                <a:cubicBezTo>
                  <a:pt x="7733" y="18233"/>
                  <a:pt x="7673" y="18793"/>
                  <a:pt x="7602" y="19165"/>
                </a:cubicBezTo>
                <a:cubicBezTo>
                  <a:pt x="3817" y="17584"/>
                  <a:pt x="1031" y="13814"/>
                  <a:pt x="780" y="9749"/>
                </a:cubicBezTo>
                <a:close/>
                <a:moveTo>
                  <a:pt x="11060" y="20064"/>
                </a:moveTo>
                <a:cubicBezTo>
                  <a:pt x="10586" y="20031"/>
                  <a:pt x="10111" y="19998"/>
                  <a:pt x="9630" y="19870"/>
                </a:cubicBezTo>
                <a:cubicBezTo>
                  <a:pt x="9625" y="19776"/>
                  <a:pt x="9625" y="19776"/>
                  <a:pt x="9625" y="19776"/>
                </a:cubicBezTo>
                <a:cubicBezTo>
                  <a:pt x="9619" y="19681"/>
                  <a:pt x="9708" y="19593"/>
                  <a:pt x="10159" y="19248"/>
                </a:cubicBezTo>
                <a:cubicBezTo>
                  <a:pt x="10616" y="18998"/>
                  <a:pt x="10978" y="18741"/>
                  <a:pt x="11251" y="18571"/>
                </a:cubicBezTo>
                <a:cubicBezTo>
                  <a:pt x="11798" y="18233"/>
                  <a:pt x="12071" y="18064"/>
                  <a:pt x="12320" y="17516"/>
                </a:cubicBezTo>
                <a:cubicBezTo>
                  <a:pt x="12653" y="16787"/>
                  <a:pt x="12624" y="16314"/>
                  <a:pt x="12601" y="15936"/>
                </a:cubicBezTo>
                <a:cubicBezTo>
                  <a:pt x="12601" y="15936"/>
                  <a:pt x="12690" y="15848"/>
                  <a:pt x="12690" y="15848"/>
                </a:cubicBezTo>
                <a:cubicBezTo>
                  <a:pt x="12773" y="15666"/>
                  <a:pt x="13046" y="15497"/>
                  <a:pt x="12928" y="15112"/>
                </a:cubicBezTo>
                <a:cubicBezTo>
                  <a:pt x="12809" y="14727"/>
                  <a:pt x="12507" y="14424"/>
                  <a:pt x="11920" y="14101"/>
                </a:cubicBezTo>
                <a:cubicBezTo>
                  <a:pt x="11042" y="13663"/>
                  <a:pt x="10057" y="13030"/>
                  <a:pt x="9269" y="12504"/>
                </a:cubicBezTo>
                <a:cubicBezTo>
                  <a:pt x="8681" y="12181"/>
                  <a:pt x="8189" y="11865"/>
                  <a:pt x="7893" y="11656"/>
                </a:cubicBezTo>
                <a:cubicBezTo>
                  <a:pt x="7602" y="11542"/>
                  <a:pt x="7400" y="11339"/>
                  <a:pt x="7288" y="11049"/>
                </a:cubicBezTo>
                <a:cubicBezTo>
                  <a:pt x="6986" y="10746"/>
                  <a:pt x="6778" y="10449"/>
                  <a:pt x="6286" y="10132"/>
                </a:cubicBezTo>
                <a:cubicBezTo>
                  <a:pt x="5995" y="10018"/>
                  <a:pt x="5705" y="9904"/>
                  <a:pt x="5515" y="9891"/>
                </a:cubicBezTo>
                <a:cubicBezTo>
                  <a:pt x="5515" y="9891"/>
                  <a:pt x="5515" y="9891"/>
                  <a:pt x="5420" y="9884"/>
                </a:cubicBezTo>
                <a:cubicBezTo>
                  <a:pt x="5414" y="9789"/>
                  <a:pt x="5414" y="9789"/>
                  <a:pt x="5408" y="9695"/>
                </a:cubicBezTo>
                <a:cubicBezTo>
                  <a:pt x="5408" y="9695"/>
                  <a:pt x="5402" y="9600"/>
                  <a:pt x="5396" y="9506"/>
                </a:cubicBezTo>
                <a:cubicBezTo>
                  <a:pt x="5491" y="9512"/>
                  <a:pt x="5675" y="9431"/>
                  <a:pt x="5954" y="9356"/>
                </a:cubicBezTo>
                <a:cubicBezTo>
                  <a:pt x="6322" y="9194"/>
                  <a:pt x="6500" y="9018"/>
                  <a:pt x="6584" y="8836"/>
                </a:cubicBezTo>
                <a:cubicBezTo>
                  <a:pt x="6673" y="8748"/>
                  <a:pt x="6756" y="8565"/>
                  <a:pt x="7023" y="8301"/>
                </a:cubicBezTo>
                <a:cubicBezTo>
                  <a:pt x="7469" y="7862"/>
                  <a:pt x="7641" y="7592"/>
                  <a:pt x="7718" y="7315"/>
                </a:cubicBezTo>
                <a:cubicBezTo>
                  <a:pt x="7801" y="7132"/>
                  <a:pt x="7891" y="7044"/>
                  <a:pt x="7980" y="6956"/>
                </a:cubicBezTo>
                <a:cubicBezTo>
                  <a:pt x="8158" y="6780"/>
                  <a:pt x="8241" y="6598"/>
                  <a:pt x="8330" y="6510"/>
                </a:cubicBezTo>
                <a:cubicBezTo>
                  <a:pt x="8330" y="6510"/>
                  <a:pt x="8419" y="6422"/>
                  <a:pt x="8419" y="6422"/>
                </a:cubicBezTo>
                <a:cubicBezTo>
                  <a:pt x="8989" y="6462"/>
                  <a:pt x="9523" y="5934"/>
                  <a:pt x="9488" y="5367"/>
                </a:cubicBezTo>
                <a:cubicBezTo>
                  <a:pt x="9488" y="5367"/>
                  <a:pt x="9476" y="5178"/>
                  <a:pt x="9565" y="5090"/>
                </a:cubicBezTo>
                <a:cubicBezTo>
                  <a:pt x="9738" y="4820"/>
                  <a:pt x="10071" y="4090"/>
                  <a:pt x="9187" y="3558"/>
                </a:cubicBezTo>
                <a:cubicBezTo>
                  <a:pt x="8701" y="3336"/>
                  <a:pt x="8208" y="3020"/>
                  <a:pt x="7918" y="2905"/>
                </a:cubicBezTo>
                <a:cubicBezTo>
                  <a:pt x="7859" y="1960"/>
                  <a:pt x="7859" y="1960"/>
                  <a:pt x="7859" y="1960"/>
                </a:cubicBezTo>
                <a:cubicBezTo>
                  <a:pt x="7231" y="975"/>
                  <a:pt x="7231" y="975"/>
                  <a:pt x="7231" y="975"/>
                </a:cubicBezTo>
                <a:cubicBezTo>
                  <a:pt x="7231" y="975"/>
                  <a:pt x="7231" y="975"/>
                  <a:pt x="7231" y="975"/>
                </a:cubicBezTo>
                <a:cubicBezTo>
                  <a:pt x="7605" y="907"/>
                  <a:pt x="7979" y="839"/>
                  <a:pt x="8353" y="771"/>
                </a:cubicBezTo>
                <a:cubicBezTo>
                  <a:pt x="8293" y="1331"/>
                  <a:pt x="8440" y="2189"/>
                  <a:pt x="9045" y="2795"/>
                </a:cubicBezTo>
                <a:cubicBezTo>
                  <a:pt x="9247" y="2998"/>
                  <a:pt x="9549" y="3301"/>
                  <a:pt x="9751" y="3503"/>
                </a:cubicBezTo>
                <a:cubicBezTo>
                  <a:pt x="10065" y="3996"/>
                  <a:pt x="10373" y="4394"/>
                  <a:pt x="10848" y="4427"/>
                </a:cubicBezTo>
                <a:cubicBezTo>
                  <a:pt x="12177" y="4519"/>
                  <a:pt x="13025" y="4484"/>
                  <a:pt x="12984" y="3822"/>
                </a:cubicBezTo>
                <a:cubicBezTo>
                  <a:pt x="12973" y="3633"/>
                  <a:pt x="13015" y="2789"/>
                  <a:pt x="13170" y="2235"/>
                </a:cubicBezTo>
                <a:cubicBezTo>
                  <a:pt x="13615" y="1796"/>
                  <a:pt x="13615" y="1796"/>
                  <a:pt x="13615" y="1796"/>
                </a:cubicBezTo>
                <a:cubicBezTo>
                  <a:pt x="14588" y="2240"/>
                  <a:pt x="15377" y="2765"/>
                  <a:pt x="16171" y="3385"/>
                </a:cubicBezTo>
                <a:cubicBezTo>
                  <a:pt x="15892" y="3460"/>
                  <a:pt x="15708" y="3541"/>
                  <a:pt x="15530" y="3717"/>
                </a:cubicBezTo>
                <a:cubicBezTo>
                  <a:pt x="15174" y="4069"/>
                  <a:pt x="15120" y="4724"/>
                  <a:pt x="15143" y="5102"/>
                </a:cubicBezTo>
                <a:cubicBezTo>
                  <a:pt x="14959" y="5183"/>
                  <a:pt x="14781" y="5359"/>
                  <a:pt x="14799" y="5643"/>
                </a:cubicBezTo>
                <a:cubicBezTo>
                  <a:pt x="14804" y="5737"/>
                  <a:pt x="14626" y="5913"/>
                  <a:pt x="14543" y="6095"/>
                </a:cubicBezTo>
                <a:cubicBezTo>
                  <a:pt x="14187" y="6447"/>
                  <a:pt x="13925" y="6805"/>
                  <a:pt x="14133" y="7102"/>
                </a:cubicBezTo>
                <a:cubicBezTo>
                  <a:pt x="14441" y="7500"/>
                  <a:pt x="14904" y="7344"/>
                  <a:pt x="15462" y="7195"/>
                </a:cubicBezTo>
                <a:cubicBezTo>
                  <a:pt x="16293" y="6876"/>
                  <a:pt x="16661" y="6713"/>
                  <a:pt x="16845" y="6632"/>
                </a:cubicBezTo>
                <a:cubicBezTo>
                  <a:pt x="16845" y="6632"/>
                  <a:pt x="16845" y="6632"/>
                  <a:pt x="16845" y="6632"/>
                </a:cubicBezTo>
                <a:cubicBezTo>
                  <a:pt x="16957" y="6922"/>
                  <a:pt x="17343" y="7043"/>
                  <a:pt x="17438" y="7050"/>
                </a:cubicBezTo>
                <a:cubicBezTo>
                  <a:pt x="17438" y="7050"/>
                  <a:pt x="17438" y="7050"/>
                  <a:pt x="17533" y="7056"/>
                </a:cubicBezTo>
                <a:cubicBezTo>
                  <a:pt x="17634" y="7157"/>
                  <a:pt x="17835" y="7360"/>
                  <a:pt x="18120" y="7379"/>
                </a:cubicBezTo>
                <a:cubicBezTo>
                  <a:pt x="18310" y="7393"/>
                  <a:pt x="18512" y="7595"/>
                  <a:pt x="18612" y="7696"/>
                </a:cubicBezTo>
                <a:cubicBezTo>
                  <a:pt x="18713" y="7797"/>
                  <a:pt x="18713" y="7797"/>
                  <a:pt x="18713" y="7797"/>
                </a:cubicBezTo>
                <a:cubicBezTo>
                  <a:pt x="19378" y="7843"/>
                  <a:pt x="19378" y="7843"/>
                  <a:pt x="19378" y="7843"/>
                </a:cubicBezTo>
                <a:cubicBezTo>
                  <a:pt x="19490" y="8134"/>
                  <a:pt x="19603" y="8424"/>
                  <a:pt x="19715" y="8714"/>
                </a:cubicBezTo>
                <a:cubicBezTo>
                  <a:pt x="19614" y="8613"/>
                  <a:pt x="19519" y="8606"/>
                  <a:pt x="19424" y="8600"/>
                </a:cubicBezTo>
                <a:cubicBezTo>
                  <a:pt x="18541" y="8068"/>
                  <a:pt x="17859" y="7738"/>
                  <a:pt x="17479" y="7711"/>
                </a:cubicBezTo>
                <a:cubicBezTo>
                  <a:pt x="17099" y="7685"/>
                  <a:pt x="16072" y="7896"/>
                  <a:pt x="15888" y="7977"/>
                </a:cubicBezTo>
                <a:cubicBezTo>
                  <a:pt x="15794" y="7971"/>
                  <a:pt x="15794" y="7971"/>
                  <a:pt x="15794" y="7971"/>
                </a:cubicBezTo>
                <a:cubicBezTo>
                  <a:pt x="15799" y="8065"/>
                  <a:pt x="15799" y="8065"/>
                  <a:pt x="15799" y="8065"/>
                </a:cubicBezTo>
                <a:cubicBezTo>
                  <a:pt x="15259" y="8498"/>
                  <a:pt x="14641" y="9208"/>
                  <a:pt x="14671" y="9681"/>
                </a:cubicBezTo>
                <a:cubicBezTo>
                  <a:pt x="14671" y="9681"/>
                  <a:pt x="14677" y="9775"/>
                  <a:pt x="14682" y="9870"/>
                </a:cubicBezTo>
                <a:cubicBezTo>
                  <a:pt x="14522" y="10329"/>
                  <a:pt x="14301" y="11349"/>
                  <a:pt x="15393" y="12178"/>
                </a:cubicBezTo>
                <a:cubicBezTo>
                  <a:pt x="16086" y="12696"/>
                  <a:pt x="16739" y="12554"/>
                  <a:pt x="17113" y="12486"/>
                </a:cubicBezTo>
                <a:cubicBezTo>
                  <a:pt x="17208" y="12492"/>
                  <a:pt x="17297" y="12404"/>
                  <a:pt x="17392" y="12411"/>
                </a:cubicBezTo>
                <a:cubicBezTo>
                  <a:pt x="17392" y="12411"/>
                  <a:pt x="17392" y="12411"/>
                  <a:pt x="17398" y="12505"/>
                </a:cubicBezTo>
                <a:cubicBezTo>
                  <a:pt x="17819" y="13193"/>
                  <a:pt x="17860" y="13855"/>
                  <a:pt x="17901" y="14517"/>
                </a:cubicBezTo>
                <a:cubicBezTo>
                  <a:pt x="17930" y="14989"/>
                  <a:pt x="17946" y="16779"/>
                  <a:pt x="17898" y="17528"/>
                </a:cubicBezTo>
                <a:cubicBezTo>
                  <a:pt x="16306" y="19300"/>
                  <a:pt x="13813" y="20255"/>
                  <a:pt x="11060" y="20064"/>
                </a:cubicBezTo>
                <a:close/>
                <a:moveTo>
                  <a:pt x="18516" y="16818"/>
                </a:moveTo>
                <a:cubicBezTo>
                  <a:pt x="18570" y="16163"/>
                  <a:pt x="18689" y="15042"/>
                  <a:pt x="18660" y="14570"/>
                </a:cubicBezTo>
                <a:cubicBezTo>
                  <a:pt x="18613" y="13813"/>
                  <a:pt x="18566" y="13057"/>
                  <a:pt x="18039" y="12174"/>
                </a:cubicBezTo>
                <a:cubicBezTo>
                  <a:pt x="17719" y="11587"/>
                  <a:pt x="17155" y="11641"/>
                  <a:pt x="16876" y="11716"/>
                </a:cubicBezTo>
                <a:cubicBezTo>
                  <a:pt x="16502" y="11784"/>
                  <a:pt x="16223" y="11859"/>
                  <a:pt x="15731" y="11542"/>
                </a:cubicBezTo>
                <a:cubicBezTo>
                  <a:pt x="15138" y="11125"/>
                  <a:pt x="15210" y="10753"/>
                  <a:pt x="15359" y="10105"/>
                </a:cubicBezTo>
                <a:cubicBezTo>
                  <a:pt x="15448" y="10017"/>
                  <a:pt x="15436" y="9828"/>
                  <a:pt x="15430" y="9733"/>
                </a:cubicBezTo>
                <a:cubicBezTo>
                  <a:pt x="15513" y="9551"/>
                  <a:pt x="15864" y="9105"/>
                  <a:pt x="16309" y="8665"/>
                </a:cubicBezTo>
                <a:cubicBezTo>
                  <a:pt x="16772" y="8509"/>
                  <a:pt x="17336" y="8454"/>
                  <a:pt x="17526" y="8467"/>
                </a:cubicBezTo>
                <a:cubicBezTo>
                  <a:pt x="17811" y="8487"/>
                  <a:pt x="18593" y="8918"/>
                  <a:pt x="19181" y="9241"/>
                </a:cubicBezTo>
                <a:cubicBezTo>
                  <a:pt x="19477" y="9450"/>
                  <a:pt x="19762" y="9470"/>
                  <a:pt x="19958" y="9578"/>
                </a:cubicBezTo>
                <a:cubicBezTo>
                  <a:pt x="20082" y="10057"/>
                  <a:pt x="20111" y="10530"/>
                  <a:pt x="20146" y="11097"/>
                </a:cubicBezTo>
                <a:cubicBezTo>
                  <a:pt x="20281" y="13271"/>
                  <a:pt x="19650" y="15297"/>
                  <a:pt x="18516" y="16818"/>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80" name="Freeform 20"/>
          <p:cNvSpPr/>
          <p:nvPr/>
        </p:nvSpPr>
        <p:spPr>
          <a:xfrm rot="7312927">
            <a:off x="8179267" y="4082167"/>
            <a:ext cx="306956" cy="296255"/>
          </a:xfrm>
          <a:custGeom>
            <a:avLst/>
            <a:gdLst/>
            <a:ahLst/>
            <a:cxnLst>
              <a:cxn ang="0">
                <a:pos x="wd2" y="hd2"/>
              </a:cxn>
              <a:cxn ang="5400000">
                <a:pos x="wd2" y="hd2"/>
              </a:cxn>
              <a:cxn ang="10800000">
                <a:pos x="wd2" y="hd2"/>
              </a:cxn>
              <a:cxn ang="16200000">
                <a:pos x="wd2" y="hd2"/>
              </a:cxn>
            </a:cxnLst>
            <a:rect l="0" t="0" r="r" b="b"/>
            <a:pathLst>
              <a:path w="21546" h="21548" extrusionOk="0">
                <a:moveTo>
                  <a:pt x="21485" y="6685"/>
                </a:moveTo>
                <a:cubicBezTo>
                  <a:pt x="21387" y="6588"/>
                  <a:pt x="21387" y="6588"/>
                  <a:pt x="21282" y="6596"/>
                </a:cubicBezTo>
                <a:cubicBezTo>
                  <a:pt x="21290" y="6491"/>
                  <a:pt x="21290" y="6491"/>
                  <a:pt x="21290" y="6491"/>
                </a:cubicBezTo>
                <a:cubicBezTo>
                  <a:pt x="16025" y="5523"/>
                  <a:pt x="16025" y="5523"/>
                  <a:pt x="16025" y="5523"/>
                </a:cubicBezTo>
                <a:cubicBezTo>
                  <a:pt x="15059" y="257"/>
                  <a:pt x="15059" y="257"/>
                  <a:pt x="15059" y="257"/>
                </a:cubicBezTo>
                <a:cubicBezTo>
                  <a:pt x="14953" y="265"/>
                  <a:pt x="14953" y="265"/>
                  <a:pt x="14953" y="265"/>
                </a:cubicBezTo>
                <a:cubicBezTo>
                  <a:pt x="14961" y="160"/>
                  <a:pt x="14961" y="160"/>
                  <a:pt x="14969" y="55"/>
                </a:cubicBezTo>
                <a:cubicBezTo>
                  <a:pt x="14766" y="-35"/>
                  <a:pt x="14451" y="-11"/>
                  <a:pt x="14338" y="102"/>
                </a:cubicBezTo>
                <a:cubicBezTo>
                  <a:pt x="2915" y="11523"/>
                  <a:pt x="2915" y="11523"/>
                  <a:pt x="2915" y="11523"/>
                </a:cubicBezTo>
                <a:cubicBezTo>
                  <a:pt x="2915" y="11523"/>
                  <a:pt x="2915" y="11523"/>
                  <a:pt x="2915" y="11523"/>
                </a:cubicBezTo>
                <a:cubicBezTo>
                  <a:pt x="2802" y="11636"/>
                  <a:pt x="2802" y="11636"/>
                  <a:pt x="2802" y="11636"/>
                </a:cubicBezTo>
                <a:cubicBezTo>
                  <a:pt x="2794" y="11742"/>
                  <a:pt x="2794" y="11742"/>
                  <a:pt x="2794" y="11742"/>
                </a:cubicBezTo>
                <a:cubicBezTo>
                  <a:pt x="2794" y="11742"/>
                  <a:pt x="2794" y="11742"/>
                  <a:pt x="2794" y="11742"/>
                </a:cubicBezTo>
                <a:cubicBezTo>
                  <a:pt x="6" y="21054"/>
                  <a:pt x="6" y="21054"/>
                  <a:pt x="6" y="21054"/>
                </a:cubicBezTo>
                <a:cubicBezTo>
                  <a:pt x="-2" y="21160"/>
                  <a:pt x="-18" y="21370"/>
                  <a:pt x="79" y="21468"/>
                </a:cubicBezTo>
                <a:cubicBezTo>
                  <a:pt x="177" y="21565"/>
                  <a:pt x="387" y="21549"/>
                  <a:pt x="492" y="21541"/>
                </a:cubicBezTo>
                <a:cubicBezTo>
                  <a:pt x="9805" y="18754"/>
                  <a:pt x="9805" y="18754"/>
                  <a:pt x="9805" y="18754"/>
                </a:cubicBezTo>
                <a:cubicBezTo>
                  <a:pt x="9805" y="18754"/>
                  <a:pt x="9805" y="18754"/>
                  <a:pt x="9805" y="18754"/>
                </a:cubicBezTo>
                <a:cubicBezTo>
                  <a:pt x="9805" y="18754"/>
                  <a:pt x="9910" y="18746"/>
                  <a:pt x="9910" y="18746"/>
                </a:cubicBezTo>
                <a:cubicBezTo>
                  <a:pt x="9910" y="18746"/>
                  <a:pt x="9910" y="18746"/>
                  <a:pt x="10023" y="18633"/>
                </a:cubicBezTo>
                <a:cubicBezTo>
                  <a:pt x="10023" y="18633"/>
                  <a:pt x="10023" y="18633"/>
                  <a:pt x="10023" y="18633"/>
                </a:cubicBezTo>
                <a:cubicBezTo>
                  <a:pt x="21445" y="7212"/>
                  <a:pt x="21445" y="7212"/>
                  <a:pt x="21445" y="7212"/>
                </a:cubicBezTo>
                <a:cubicBezTo>
                  <a:pt x="21558" y="7099"/>
                  <a:pt x="21582" y="6783"/>
                  <a:pt x="21485" y="6685"/>
                </a:cubicBezTo>
                <a:close/>
                <a:moveTo>
                  <a:pt x="9770" y="17815"/>
                </a:moveTo>
                <a:cubicBezTo>
                  <a:pt x="9089" y="17133"/>
                  <a:pt x="9089" y="17133"/>
                  <a:pt x="9089" y="17133"/>
                </a:cubicBezTo>
                <a:cubicBezTo>
                  <a:pt x="7044" y="15088"/>
                  <a:pt x="7044" y="15088"/>
                  <a:pt x="7044" y="15088"/>
                </a:cubicBezTo>
                <a:cubicBezTo>
                  <a:pt x="15752" y="6380"/>
                  <a:pt x="15752" y="6380"/>
                  <a:pt x="15752" y="6380"/>
                </a:cubicBezTo>
                <a:cubicBezTo>
                  <a:pt x="20296" y="7193"/>
                  <a:pt x="20296" y="7193"/>
                  <a:pt x="20296" y="7193"/>
                </a:cubicBezTo>
                <a:lnTo>
                  <a:pt x="9770" y="17815"/>
                </a:lnTo>
                <a:close/>
                <a:moveTo>
                  <a:pt x="14356" y="1251"/>
                </a:moveTo>
                <a:cubicBezTo>
                  <a:pt x="15168" y="5796"/>
                  <a:pt x="15168" y="5796"/>
                  <a:pt x="15168" y="5796"/>
                </a:cubicBezTo>
                <a:cubicBezTo>
                  <a:pt x="6460" y="14503"/>
                  <a:pt x="6460" y="14503"/>
                  <a:pt x="6460" y="14503"/>
                </a:cubicBezTo>
                <a:cubicBezTo>
                  <a:pt x="3734" y="11776"/>
                  <a:pt x="3734" y="11776"/>
                  <a:pt x="3734" y="11776"/>
                </a:cubicBezTo>
                <a:lnTo>
                  <a:pt x="14356" y="1251"/>
                </a:lnTo>
                <a:close/>
                <a:moveTo>
                  <a:pt x="1804" y="17990"/>
                </a:moveTo>
                <a:cubicBezTo>
                  <a:pt x="3557" y="19743"/>
                  <a:pt x="3557" y="19743"/>
                  <a:pt x="3557" y="19743"/>
                </a:cubicBezTo>
                <a:cubicBezTo>
                  <a:pt x="984" y="20563"/>
                  <a:pt x="984" y="20563"/>
                  <a:pt x="984" y="20563"/>
                </a:cubicBezTo>
                <a:lnTo>
                  <a:pt x="1804" y="17990"/>
                </a:lnTo>
                <a:close/>
                <a:moveTo>
                  <a:pt x="4520" y="19462"/>
                </a:moveTo>
                <a:cubicBezTo>
                  <a:pt x="2085" y="17027"/>
                  <a:pt x="2085" y="17027"/>
                  <a:pt x="2085" y="17027"/>
                </a:cubicBezTo>
                <a:cubicBezTo>
                  <a:pt x="3355" y="12642"/>
                  <a:pt x="3355" y="12642"/>
                  <a:pt x="3355" y="12642"/>
                </a:cubicBezTo>
                <a:cubicBezTo>
                  <a:pt x="6186" y="15361"/>
                  <a:pt x="6186" y="15361"/>
                  <a:pt x="6186" y="15361"/>
                </a:cubicBezTo>
                <a:cubicBezTo>
                  <a:pt x="6179" y="15466"/>
                  <a:pt x="6179" y="15466"/>
                  <a:pt x="6179" y="15466"/>
                </a:cubicBezTo>
                <a:cubicBezTo>
                  <a:pt x="6179" y="15466"/>
                  <a:pt x="6179" y="15466"/>
                  <a:pt x="6179" y="15466"/>
                </a:cubicBezTo>
                <a:cubicBezTo>
                  <a:pt x="6860" y="16148"/>
                  <a:pt x="6860" y="16148"/>
                  <a:pt x="6860" y="16148"/>
                </a:cubicBezTo>
                <a:cubicBezTo>
                  <a:pt x="8905" y="18193"/>
                  <a:pt x="8905" y="18193"/>
                  <a:pt x="8905" y="18193"/>
                </a:cubicBezTo>
                <a:lnTo>
                  <a:pt x="4520" y="19462"/>
                </a:ln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81" name="Freeform 31"/>
          <p:cNvSpPr/>
          <p:nvPr/>
        </p:nvSpPr>
        <p:spPr>
          <a:xfrm rot="13612927">
            <a:off x="8605243" y="5210400"/>
            <a:ext cx="304035" cy="282811"/>
          </a:xfrm>
          <a:custGeom>
            <a:avLst/>
            <a:gdLst/>
            <a:ahLst/>
            <a:cxnLst>
              <a:cxn ang="0">
                <a:pos x="wd2" y="hd2"/>
              </a:cxn>
              <a:cxn ang="5400000">
                <a:pos x="wd2" y="hd2"/>
              </a:cxn>
              <a:cxn ang="10800000">
                <a:pos x="wd2" y="hd2"/>
              </a:cxn>
              <a:cxn ang="16200000">
                <a:pos x="wd2" y="hd2"/>
              </a:cxn>
            </a:cxnLst>
            <a:rect l="0" t="0" r="r" b="b"/>
            <a:pathLst>
              <a:path w="21523" h="21435" extrusionOk="0">
                <a:moveTo>
                  <a:pt x="20226" y="18318"/>
                </a:moveTo>
                <a:cubicBezTo>
                  <a:pt x="19446" y="6861"/>
                  <a:pt x="19446" y="6861"/>
                  <a:pt x="19446" y="6861"/>
                </a:cubicBezTo>
                <a:cubicBezTo>
                  <a:pt x="19538" y="6768"/>
                  <a:pt x="19531" y="6666"/>
                  <a:pt x="19517" y="6464"/>
                </a:cubicBezTo>
                <a:cubicBezTo>
                  <a:pt x="19496" y="6159"/>
                  <a:pt x="19384" y="5949"/>
                  <a:pt x="18974" y="5715"/>
                </a:cubicBezTo>
                <a:cubicBezTo>
                  <a:pt x="10327" y="303"/>
                  <a:pt x="10327" y="303"/>
                  <a:pt x="10327" y="303"/>
                </a:cubicBezTo>
                <a:cubicBezTo>
                  <a:pt x="9811" y="-39"/>
                  <a:pt x="9019" y="-101"/>
                  <a:pt x="8544" y="165"/>
                </a:cubicBezTo>
                <a:cubicBezTo>
                  <a:pt x="449" y="4275"/>
                  <a:pt x="449" y="4275"/>
                  <a:pt x="449" y="4275"/>
                </a:cubicBezTo>
                <a:cubicBezTo>
                  <a:pt x="165" y="4454"/>
                  <a:pt x="-19" y="4642"/>
                  <a:pt x="2" y="4946"/>
                </a:cubicBezTo>
                <a:cubicBezTo>
                  <a:pt x="22" y="5250"/>
                  <a:pt x="241" y="5570"/>
                  <a:pt x="552" y="5795"/>
                </a:cubicBezTo>
                <a:cubicBezTo>
                  <a:pt x="3430" y="7532"/>
                  <a:pt x="3430" y="7532"/>
                  <a:pt x="3430" y="7532"/>
                </a:cubicBezTo>
                <a:cubicBezTo>
                  <a:pt x="3713" y="11689"/>
                  <a:pt x="3713" y="11689"/>
                  <a:pt x="3713" y="11689"/>
                </a:cubicBezTo>
                <a:cubicBezTo>
                  <a:pt x="3879" y="14122"/>
                  <a:pt x="5998" y="16304"/>
                  <a:pt x="8376" y="16488"/>
                </a:cubicBezTo>
                <a:cubicBezTo>
                  <a:pt x="13131" y="16858"/>
                  <a:pt x="13131" y="16858"/>
                  <a:pt x="13131" y="16858"/>
                </a:cubicBezTo>
                <a:cubicBezTo>
                  <a:pt x="15508" y="17043"/>
                  <a:pt x="17252" y="15162"/>
                  <a:pt x="17087" y="12729"/>
                </a:cubicBezTo>
                <a:cubicBezTo>
                  <a:pt x="16789" y="8369"/>
                  <a:pt x="16789" y="8369"/>
                  <a:pt x="16789" y="8369"/>
                </a:cubicBezTo>
                <a:cubicBezTo>
                  <a:pt x="18695" y="7408"/>
                  <a:pt x="18695" y="7408"/>
                  <a:pt x="18695" y="7408"/>
                </a:cubicBezTo>
                <a:cubicBezTo>
                  <a:pt x="19434" y="18256"/>
                  <a:pt x="19434" y="18256"/>
                  <a:pt x="19434" y="18256"/>
                </a:cubicBezTo>
                <a:cubicBezTo>
                  <a:pt x="18747" y="18303"/>
                  <a:pt x="18300" y="18975"/>
                  <a:pt x="18349" y="19684"/>
                </a:cubicBezTo>
                <a:cubicBezTo>
                  <a:pt x="18411" y="20597"/>
                  <a:pt x="19153" y="21360"/>
                  <a:pt x="20044" y="21430"/>
                </a:cubicBezTo>
                <a:cubicBezTo>
                  <a:pt x="20936" y="21499"/>
                  <a:pt x="21581" y="20843"/>
                  <a:pt x="21519" y="19931"/>
                </a:cubicBezTo>
                <a:cubicBezTo>
                  <a:pt x="21470" y="19221"/>
                  <a:pt x="20927" y="18473"/>
                  <a:pt x="20226" y="18318"/>
                </a:cubicBezTo>
                <a:close/>
                <a:moveTo>
                  <a:pt x="16294" y="12667"/>
                </a:moveTo>
                <a:cubicBezTo>
                  <a:pt x="16432" y="14695"/>
                  <a:pt x="14958" y="16194"/>
                  <a:pt x="13075" y="16047"/>
                </a:cubicBezTo>
                <a:cubicBezTo>
                  <a:pt x="8320" y="15677"/>
                  <a:pt x="8320" y="15677"/>
                  <a:pt x="8320" y="15677"/>
                </a:cubicBezTo>
                <a:cubicBezTo>
                  <a:pt x="6339" y="15523"/>
                  <a:pt x="4644" y="13778"/>
                  <a:pt x="4505" y="11750"/>
                </a:cubicBezTo>
                <a:cubicBezTo>
                  <a:pt x="4257" y="8100"/>
                  <a:pt x="4257" y="8100"/>
                  <a:pt x="4257" y="8100"/>
                </a:cubicBezTo>
                <a:cubicBezTo>
                  <a:pt x="9297" y="11215"/>
                  <a:pt x="9297" y="11215"/>
                  <a:pt x="9297" y="11215"/>
                </a:cubicBezTo>
                <a:cubicBezTo>
                  <a:pt x="9502" y="11332"/>
                  <a:pt x="9807" y="11457"/>
                  <a:pt x="10203" y="11487"/>
                </a:cubicBezTo>
                <a:cubicBezTo>
                  <a:pt x="10500" y="11511"/>
                  <a:pt x="10790" y="11432"/>
                  <a:pt x="11081" y="11354"/>
                </a:cubicBezTo>
                <a:cubicBezTo>
                  <a:pt x="16025" y="8713"/>
                  <a:pt x="16025" y="8713"/>
                  <a:pt x="16025" y="8713"/>
                </a:cubicBezTo>
                <a:lnTo>
                  <a:pt x="16294" y="12667"/>
                </a:lnTo>
                <a:close/>
                <a:moveTo>
                  <a:pt x="10636" y="10613"/>
                </a:moveTo>
                <a:cubicBezTo>
                  <a:pt x="10346" y="10692"/>
                  <a:pt x="9850" y="10653"/>
                  <a:pt x="9645" y="10536"/>
                </a:cubicBezTo>
                <a:cubicBezTo>
                  <a:pt x="900" y="5117"/>
                  <a:pt x="900" y="5117"/>
                  <a:pt x="900" y="5117"/>
                </a:cubicBezTo>
                <a:cubicBezTo>
                  <a:pt x="900" y="5117"/>
                  <a:pt x="794" y="5008"/>
                  <a:pt x="794" y="5008"/>
                </a:cubicBezTo>
                <a:cubicBezTo>
                  <a:pt x="794" y="5008"/>
                  <a:pt x="893" y="5015"/>
                  <a:pt x="893" y="5015"/>
                </a:cubicBezTo>
                <a:cubicBezTo>
                  <a:pt x="8989" y="905"/>
                  <a:pt x="8989" y="905"/>
                  <a:pt x="8989" y="905"/>
                </a:cubicBezTo>
                <a:cubicBezTo>
                  <a:pt x="9180" y="819"/>
                  <a:pt x="9675" y="858"/>
                  <a:pt x="9980" y="982"/>
                </a:cubicBezTo>
                <a:cubicBezTo>
                  <a:pt x="18725" y="6402"/>
                  <a:pt x="18725" y="6402"/>
                  <a:pt x="18725" y="6402"/>
                </a:cubicBezTo>
                <a:cubicBezTo>
                  <a:pt x="18725" y="6402"/>
                  <a:pt x="18725" y="6402"/>
                  <a:pt x="18725" y="6402"/>
                </a:cubicBezTo>
                <a:cubicBezTo>
                  <a:pt x="18626" y="6394"/>
                  <a:pt x="18626" y="6394"/>
                  <a:pt x="18626" y="6394"/>
                </a:cubicBezTo>
                <a:cubicBezTo>
                  <a:pt x="18633" y="6496"/>
                  <a:pt x="18633" y="6496"/>
                  <a:pt x="18633" y="6496"/>
                </a:cubicBezTo>
                <a:lnTo>
                  <a:pt x="10636" y="10613"/>
                </a:lnTo>
                <a:close/>
                <a:moveTo>
                  <a:pt x="19989" y="20619"/>
                </a:moveTo>
                <a:cubicBezTo>
                  <a:pt x="19593" y="20588"/>
                  <a:pt x="19169" y="20151"/>
                  <a:pt x="19141" y="19746"/>
                </a:cubicBezTo>
                <a:cubicBezTo>
                  <a:pt x="19114" y="19340"/>
                  <a:pt x="19482" y="18966"/>
                  <a:pt x="19879" y="18996"/>
                </a:cubicBezTo>
                <a:cubicBezTo>
                  <a:pt x="20374" y="19035"/>
                  <a:pt x="20699" y="19464"/>
                  <a:pt x="20726" y="19869"/>
                </a:cubicBezTo>
                <a:cubicBezTo>
                  <a:pt x="20754" y="20275"/>
                  <a:pt x="20484" y="20657"/>
                  <a:pt x="19989" y="20619"/>
                </a:cubicBezTo>
                <a:close/>
              </a:path>
            </a:pathLst>
          </a:custGeom>
          <a:solidFill>
            <a:srgbClr val="FFB02D">
              <a:alpha val="50000"/>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682" name="Page 17"/>
          <p:cNvSpPr txBox="1"/>
          <p:nvPr/>
        </p:nvSpPr>
        <p:spPr>
          <a:xfrm>
            <a:off x="9626630"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17</a:t>
            </a:r>
          </a:p>
        </p:txBody>
      </p:sp>
      <p:sp>
        <p:nvSpPr>
          <p:cNvPr id="683" name="Page 4"/>
          <p:cNvSpPr txBox="1"/>
          <p:nvPr/>
        </p:nvSpPr>
        <p:spPr>
          <a:xfrm>
            <a:off x="729551"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4</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5" name="Group"/>
          <p:cNvGrpSpPr/>
          <p:nvPr/>
        </p:nvGrpSpPr>
        <p:grpSpPr>
          <a:xfrm rot="16200000">
            <a:off x="9667104" y="-1200851"/>
            <a:ext cx="4074460" cy="6619569"/>
            <a:chOff x="0" y="0"/>
            <a:chExt cx="4074459" cy="6619567"/>
          </a:xfrm>
        </p:grpSpPr>
        <p:sp>
          <p:nvSpPr>
            <p:cNvPr id="685" name="Rectangle 2"/>
            <p:cNvSpPr/>
            <p:nvPr/>
          </p:nvSpPr>
          <p:spPr>
            <a:xfrm>
              <a:off x="0" y="0"/>
              <a:ext cx="4074460" cy="6619568"/>
            </a:xfrm>
            <a:prstGeom prst="rect">
              <a:avLst/>
            </a:prstGeom>
            <a:solidFill>
              <a:srgbClr val="C7D7F0"/>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686" name="TextBox 9"/>
            <p:cNvSpPr/>
            <p:nvPr/>
          </p:nvSpPr>
          <p:spPr>
            <a:xfrm>
              <a:off x="1340113" y="5516212"/>
              <a:ext cx="256612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r" defTabSz="1901001">
                <a:lnSpc>
                  <a:spcPct val="130000"/>
                </a:lnSpc>
                <a:defRPr sz="1600">
                  <a:solidFill>
                    <a:srgbClr val="534E3D"/>
                  </a:solidFill>
                  <a:latin typeface="Eurostile"/>
                  <a:ea typeface="Eurostile"/>
                  <a:cs typeface="Eurostile"/>
                  <a:sym typeface="Eurostile"/>
                </a:defRPr>
              </a:pPr>
              <a:r>
                <a:t>India Didactics 2019</a:t>
              </a:r>
            </a:p>
            <a:p>
              <a:pPr algn="r" defTabSz="1901001">
                <a:lnSpc>
                  <a:spcPct val="130000"/>
                </a:lnSpc>
                <a:defRPr sz="1600">
                  <a:solidFill>
                    <a:srgbClr val="534E3D"/>
                  </a:solidFill>
                  <a:latin typeface="Eurostile"/>
                  <a:ea typeface="Eurostile"/>
                  <a:cs typeface="Eurostile"/>
                  <a:sym typeface="Eurostile"/>
                </a:defRPr>
              </a:pPr>
              <a:r>
                <a:t>Best MSME 2019 </a:t>
              </a:r>
            </a:p>
            <a:p>
              <a:pPr algn="r" defTabSz="1901001">
                <a:lnSpc>
                  <a:spcPct val="130000"/>
                </a:lnSpc>
                <a:defRPr sz="1600">
                  <a:solidFill>
                    <a:srgbClr val="534E3D"/>
                  </a:solidFill>
                  <a:latin typeface="Eurostile"/>
                  <a:ea typeface="Eurostile"/>
                  <a:cs typeface="Eurostile"/>
                  <a:sym typeface="Eurostile"/>
                </a:defRPr>
              </a:pPr>
              <a:r>
                <a:t>Best Iconic Brand 2020</a:t>
              </a:r>
            </a:p>
          </p:txBody>
        </p:sp>
        <p:sp>
          <p:nvSpPr>
            <p:cNvPr id="687" name="TextBox 10"/>
            <p:cNvSpPr/>
            <p:nvPr/>
          </p:nvSpPr>
          <p:spPr>
            <a:xfrm>
              <a:off x="1753952" y="3726388"/>
              <a:ext cx="1270001" cy="1270001"/>
            </a:xfrm>
            <a:prstGeom prst="line">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467" tIns="53467" rIns="53467" bIns="53467" numCol="1" anchor="t">
              <a:spAutoFit/>
            </a:bodyPr>
            <a:lstStyle>
              <a:lvl1pPr algn="l" defTabSz="1425786">
                <a:defRPr sz="3000" b="0" spc="300">
                  <a:solidFill>
                    <a:srgbClr val="2A379A"/>
                  </a:solidFill>
                  <a:latin typeface="Bite Hard Base"/>
                  <a:ea typeface="Bite Hard Base"/>
                  <a:cs typeface="Bite Hard Base"/>
                  <a:sym typeface="Bite Hard Base"/>
                </a:defRPr>
              </a:lvl1pPr>
            </a:lstStyle>
            <a:p>
              <a:r>
                <a:t>NATIONAL</a:t>
              </a:r>
            </a:p>
          </p:txBody>
        </p:sp>
        <p:grpSp>
          <p:nvGrpSpPr>
            <p:cNvPr id="723" name="Group"/>
            <p:cNvGrpSpPr/>
            <p:nvPr/>
          </p:nvGrpSpPr>
          <p:grpSpPr>
            <a:xfrm>
              <a:off x="1714283" y="4430434"/>
              <a:ext cx="881420" cy="1058202"/>
              <a:chOff x="0" y="0"/>
              <a:chExt cx="881419" cy="1058200"/>
            </a:xfrm>
          </p:grpSpPr>
          <p:grpSp>
            <p:nvGrpSpPr>
              <p:cNvPr id="691" name="Group 326"/>
              <p:cNvGrpSpPr/>
              <p:nvPr/>
            </p:nvGrpSpPr>
            <p:grpSpPr>
              <a:xfrm>
                <a:off x="-1" y="460542"/>
                <a:ext cx="881421" cy="597659"/>
                <a:chOff x="0" y="0"/>
                <a:chExt cx="881419" cy="597658"/>
              </a:xfrm>
            </p:grpSpPr>
            <p:sp>
              <p:nvSpPr>
                <p:cNvPr id="688" name="Freeform: Shape 327"/>
                <p:cNvSpPr/>
                <p:nvPr/>
              </p:nvSpPr>
              <p:spPr>
                <a:xfrm>
                  <a:off x="0" y="278525"/>
                  <a:ext cx="391802" cy="305940"/>
                </a:xfrm>
                <a:custGeom>
                  <a:avLst/>
                  <a:gdLst/>
                  <a:ahLst/>
                  <a:cxnLst>
                    <a:cxn ang="0">
                      <a:pos x="wd2" y="hd2"/>
                    </a:cxn>
                    <a:cxn ang="5400000">
                      <a:pos x="wd2" y="hd2"/>
                    </a:cxn>
                    <a:cxn ang="10800000">
                      <a:pos x="wd2" y="hd2"/>
                    </a:cxn>
                    <a:cxn ang="16200000">
                      <a:pos x="wd2" y="hd2"/>
                    </a:cxn>
                  </a:cxnLst>
                  <a:rect l="0" t="0" r="r" b="b"/>
                  <a:pathLst>
                    <a:path w="21600" h="21600" extrusionOk="0">
                      <a:moveTo>
                        <a:pt x="1161" y="2277"/>
                      </a:moveTo>
                      <a:cubicBezTo>
                        <a:pt x="389" y="1651"/>
                        <a:pt x="4" y="823"/>
                        <a:pt x="4" y="0"/>
                      </a:cubicBezTo>
                      <a:lnTo>
                        <a:pt x="0" y="2701"/>
                      </a:lnTo>
                      <a:cubicBezTo>
                        <a:pt x="0" y="3524"/>
                        <a:pt x="386" y="4352"/>
                        <a:pt x="1157" y="4978"/>
                      </a:cubicBezTo>
                      <a:lnTo>
                        <a:pt x="21596" y="21600"/>
                      </a:lnTo>
                      <a:lnTo>
                        <a:pt x="21600" y="18899"/>
                      </a:lnTo>
                      <a:lnTo>
                        <a:pt x="1161" y="2277"/>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89" name="Freeform: Shape 331"/>
                <p:cNvSpPr/>
                <p:nvPr/>
              </p:nvSpPr>
              <p:spPr>
                <a:xfrm>
                  <a:off x="391867" y="278965"/>
                  <a:ext cx="489553" cy="318694"/>
                </a:xfrm>
                <a:custGeom>
                  <a:avLst/>
                  <a:gdLst/>
                  <a:ahLst/>
                  <a:cxnLst>
                    <a:cxn ang="0">
                      <a:pos x="wd2" y="hd2"/>
                    </a:cxn>
                    <a:cxn ang="5400000">
                      <a:pos x="wd2" y="hd2"/>
                    </a:cxn>
                    <a:cxn ang="10800000">
                      <a:pos x="wd2" y="hd2"/>
                    </a:cxn>
                    <a:cxn ang="16200000">
                      <a:pos x="wd2" y="hd2"/>
                    </a:cxn>
                  </a:cxnLst>
                  <a:rect l="0" t="0" r="r" b="b"/>
                  <a:pathLst>
                    <a:path w="21600" h="21600" extrusionOk="0">
                      <a:moveTo>
                        <a:pt x="21585" y="154"/>
                      </a:moveTo>
                      <a:cubicBezTo>
                        <a:pt x="21582" y="209"/>
                        <a:pt x="21579" y="263"/>
                        <a:pt x="21574" y="323"/>
                      </a:cubicBezTo>
                      <a:cubicBezTo>
                        <a:pt x="21568" y="368"/>
                        <a:pt x="21562" y="412"/>
                        <a:pt x="21553" y="457"/>
                      </a:cubicBezTo>
                      <a:cubicBezTo>
                        <a:pt x="21544" y="512"/>
                        <a:pt x="21538" y="561"/>
                        <a:pt x="21527" y="616"/>
                      </a:cubicBezTo>
                      <a:cubicBezTo>
                        <a:pt x="21518" y="661"/>
                        <a:pt x="21506" y="700"/>
                        <a:pt x="21494" y="745"/>
                      </a:cubicBezTo>
                      <a:cubicBezTo>
                        <a:pt x="21479" y="800"/>
                        <a:pt x="21465" y="854"/>
                        <a:pt x="21447" y="909"/>
                      </a:cubicBezTo>
                      <a:cubicBezTo>
                        <a:pt x="21435" y="949"/>
                        <a:pt x="21421" y="989"/>
                        <a:pt x="21406" y="1028"/>
                      </a:cubicBezTo>
                      <a:cubicBezTo>
                        <a:pt x="21382" y="1093"/>
                        <a:pt x="21359" y="1153"/>
                        <a:pt x="21332" y="1212"/>
                      </a:cubicBezTo>
                      <a:cubicBezTo>
                        <a:pt x="21306" y="1272"/>
                        <a:pt x="21280" y="1331"/>
                        <a:pt x="21250" y="1386"/>
                      </a:cubicBezTo>
                      <a:cubicBezTo>
                        <a:pt x="21244" y="1401"/>
                        <a:pt x="21235" y="1411"/>
                        <a:pt x="21230" y="1426"/>
                      </a:cubicBezTo>
                      <a:cubicBezTo>
                        <a:pt x="21188" y="1500"/>
                        <a:pt x="21144" y="1575"/>
                        <a:pt x="21097" y="1644"/>
                      </a:cubicBezTo>
                      <a:cubicBezTo>
                        <a:pt x="21068" y="1689"/>
                        <a:pt x="21033" y="1734"/>
                        <a:pt x="21000" y="1778"/>
                      </a:cubicBezTo>
                      <a:cubicBezTo>
                        <a:pt x="20971" y="1818"/>
                        <a:pt x="20944" y="1858"/>
                        <a:pt x="20912" y="1898"/>
                      </a:cubicBezTo>
                      <a:cubicBezTo>
                        <a:pt x="20877" y="1942"/>
                        <a:pt x="20839" y="1982"/>
                        <a:pt x="20800" y="2027"/>
                      </a:cubicBezTo>
                      <a:cubicBezTo>
                        <a:pt x="20762" y="2072"/>
                        <a:pt x="20724" y="2116"/>
                        <a:pt x="20683" y="2156"/>
                      </a:cubicBezTo>
                      <a:lnTo>
                        <a:pt x="4433" y="18113"/>
                      </a:lnTo>
                      <a:cubicBezTo>
                        <a:pt x="4339" y="18207"/>
                        <a:pt x="4239" y="18286"/>
                        <a:pt x="4137" y="18366"/>
                      </a:cubicBezTo>
                      <a:cubicBezTo>
                        <a:pt x="4107" y="18391"/>
                        <a:pt x="4078" y="18411"/>
                        <a:pt x="4048" y="18431"/>
                      </a:cubicBezTo>
                      <a:cubicBezTo>
                        <a:pt x="3969" y="18485"/>
                        <a:pt x="3887" y="18540"/>
                        <a:pt x="3801" y="18589"/>
                      </a:cubicBezTo>
                      <a:cubicBezTo>
                        <a:pt x="3772" y="18604"/>
                        <a:pt x="3743" y="18624"/>
                        <a:pt x="3710" y="18639"/>
                      </a:cubicBezTo>
                      <a:cubicBezTo>
                        <a:pt x="3657" y="18669"/>
                        <a:pt x="3601" y="18694"/>
                        <a:pt x="3549" y="18719"/>
                      </a:cubicBezTo>
                      <a:cubicBezTo>
                        <a:pt x="3507" y="18739"/>
                        <a:pt x="3466" y="18758"/>
                        <a:pt x="3425" y="18773"/>
                      </a:cubicBezTo>
                      <a:cubicBezTo>
                        <a:pt x="3369" y="18798"/>
                        <a:pt x="3310" y="18818"/>
                        <a:pt x="3252" y="18838"/>
                      </a:cubicBezTo>
                      <a:cubicBezTo>
                        <a:pt x="3213" y="18853"/>
                        <a:pt x="3172" y="18868"/>
                        <a:pt x="3134" y="18878"/>
                      </a:cubicBezTo>
                      <a:cubicBezTo>
                        <a:pt x="3016" y="18912"/>
                        <a:pt x="2899" y="18942"/>
                        <a:pt x="2778" y="18962"/>
                      </a:cubicBezTo>
                      <a:cubicBezTo>
                        <a:pt x="2740" y="18967"/>
                        <a:pt x="2705" y="18972"/>
                        <a:pt x="2667" y="18977"/>
                      </a:cubicBezTo>
                      <a:cubicBezTo>
                        <a:pt x="2596" y="18987"/>
                        <a:pt x="2525" y="18997"/>
                        <a:pt x="2455" y="19002"/>
                      </a:cubicBezTo>
                      <a:cubicBezTo>
                        <a:pt x="2411" y="19007"/>
                        <a:pt x="2364" y="19007"/>
                        <a:pt x="2320" y="19007"/>
                      </a:cubicBezTo>
                      <a:cubicBezTo>
                        <a:pt x="2261" y="19007"/>
                        <a:pt x="2205" y="19012"/>
                        <a:pt x="2146" y="19007"/>
                      </a:cubicBezTo>
                      <a:cubicBezTo>
                        <a:pt x="2099" y="19007"/>
                        <a:pt x="2049" y="19002"/>
                        <a:pt x="2002" y="19002"/>
                      </a:cubicBezTo>
                      <a:cubicBezTo>
                        <a:pt x="1949" y="18997"/>
                        <a:pt x="1896" y="18992"/>
                        <a:pt x="1843" y="18987"/>
                      </a:cubicBezTo>
                      <a:cubicBezTo>
                        <a:pt x="1796" y="18982"/>
                        <a:pt x="1746" y="18972"/>
                        <a:pt x="1699" y="18967"/>
                      </a:cubicBezTo>
                      <a:cubicBezTo>
                        <a:pt x="1646" y="18957"/>
                        <a:pt x="1593" y="18947"/>
                        <a:pt x="1544" y="18937"/>
                      </a:cubicBezTo>
                      <a:cubicBezTo>
                        <a:pt x="1496" y="18927"/>
                        <a:pt x="1449" y="18917"/>
                        <a:pt x="1402" y="18902"/>
                      </a:cubicBezTo>
                      <a:cubicBezTo>
                        <a:pt x="1346" y="18888"/>
                        <a:pt x="1291" y="18873"/>
                        <a:pt x="1238" y="18853"/>
                      </a:cubicBezTo>
                      <a:cubicBezTo>
                        <a:pt x="1194" y="18838"/>
                        <a:pt x="1150" y="18823"/>
                        <a:pt x="1108" y="18808"/>
                      </a:cubicBezTo>
                      <a:cubicBezTo>
                        <a:pt x="1044" y="18783"/>
                        <a:pt x="979" y="18758"/>
                        <a:pt x="914" y="18729"/>
                      </a:cubicBezTo>
                      <a:cubicBezTo>
                        <a:pt x="879" y="18714"/>
                        <a:pt x="844" y="18699"/>
                        <a:pt x="809" y="18679"/>
                      </a:cubicBezTo>
                      <a:cubicBezTo>
                        <a:pt x="694" y="18624"/>
                        <a:pt x="582" y="18560"/>
                        <a:pt x="473" y="18485"/>
                      </a:cubicBezTo>
                      <a:cubicBezTo>
                        <a:pt x="420" y="18450"/>
                        <a:pt x="367" y="18411"/>
                        <a:pt x="315" y="18371"/>
                      </a:cubicBezTo>
                      <a:cubicBezTo>
                        <a:pt x="288" y="18351"/>
                        <a:pt x="259" y="18331"/>
                        <a:pt x="232" y="18311"/>
                      </a:cubicBezTo>
                      <a:cubicBezTo>
                        <a:pt x="153" y="18247"/>
                        <a:pt x="76" y="18182"/>
                        <a:pt x="3" y="18108"/>
                      </a:cubicBezTo>
                      <a:lnTo>
                        <a:pt x="0" y="20701"/>
                      </a:lnTo>
                      <a:cubicBezTo>
                        <a:pt x="74" y="20775"/>
                        <a:pt x="150" y="20840"/>
                        <a:pt x="229" y="20904"/>
                      </a:cubicBezTo>
                      <a:cubicBezTo>
                        <a:pt x="256" y="20924"/>
                        <a:pt x="282" y="20944"/>
                        <a:pt x="312" y="20964"/>
                      </a:cubicBezTo>
                      <a:cubicBezTo>
                        <a:pt x="359" y="20999"/>
                        <a:pt x="406" y="21034"/>
                        <a:pt x="453" y="21068"/>
                      </a:cubicBezTo>
                      <a:cubicBezTo>
                        <a:pt x="459" y="21073"/>
                        <a:pt x="465" y="21073"/>
                        <a:pt x="470" y="21078"/>
                      </a:cubicBezTo>
                      <a:cubicBezTo>
                        <a:pt x="579" y="21148"/>
                        <a:pt x="691" y="21212"/>
                        <a:pt x="806" y="21272"/>
                      </a:cubicBezTo>
                      <a:cubicBezTo>
                        <a:pt x="814" y="21277"/>
                        <a:pt x="823" y="21282"/>
                        <a:pt x="832" y="21287"/>
                      </a:cubicBezTo>
                      <a:cubicBezTo>
                        <a:pt x="858" y="21302"/>
                        <a:pt x="885" y="21307"/>
                        <a:pt x="911" y="21322"/>
                      </a:cubicBezTo>
                      <a:cubicBezTo>
                        <a:pt x="976" y="21352"/>
                        <a:pt x="1041" y="21376"/>
                        <a:pt x="1105" y="21401"/>
                      </a:cubicBezTo>
                      <a:cubicBezTo>
                        <a:pt x="1123" y="21406"/>
                        <a:pt x="1141" y="21416"/>
                        <a:pt x="1158" y="21421"/>
                      </a:cubicBezTo>
                      <a:cubicBezTo>
                        <a:pt x="1185" y="21431"/>
                        <a:pt x="1211" y="21436"/>
                        <a:pt x="1238" y="21446"/>
                      </a:cubicBezTo>
                      <a:cubicBezTo>
                        <a:pt x="1294" y="21466"/>
                        <a:pt x="1349" y="21481"/>
                        <a:pt x="1402" y="21496"/>
                      </a:cubicBezTo>
                      <a:cubicBezTo>
                        <a:pt x="1426" y="21501"/>
                        <a:pt x="1446" y="21511"/>
                        <a:pt x="1470" y="21516"/>
                      </a:cubicBezTo>
                      <a:cubicBezTo>
                        <a:pt x="1493" y="21521"/>
                        <a:pt x="1520" y="21525"/>
                        <a:pt x="1544" y="21530"/>
                      </a:cubicBezTo>
                      <a:cubicBezTo>
                        <a:pt x="1596" y="21540"/>
                        <a:pt x="1646" y="21550"/>
                        <a:pt x="1699" y="21560"/>
                      </a:cubicBezTo>
                      <a:cubicBezTo>
                        <a:pt x="1723" y="21565"/>
                        <a:pt x="1749" y="21570"/>
                        <a:pt x="1773" y="21575"/>
                      </a:cubicBezTo>
                      <a:cubicBezTo>
                        <a:pt x="1796" y="21580"/>
                        <a:pt x="1820" y="21580"/>
                        <a:pt x="1843" y="21580"/>
                      </a:cubicBezTo>
                      <a:cubicBezTo>
                        <a:pt x="1896" y="21585"/>
                        <a:pt x="1949" y="21590"/>
                        <a:pt x="2002" y="21595"/>
                      </a:cubicBezTo>
                      <a:cubicBezTo>
                        <a:pt x="2029" y="21595"/>
                        <a:pt x="2055" y="21600"/>
                        <a:pt x="2081" y="21600"/>
                      </a:cubicBezTo>
                      <a:cubicBezTo>
                        <a:pt x="2102" y="21600"/>
                        <a:pt x="2126" y="21600"/>
                        <a:pt x="2146" y="21600"/>
                      </a:cubicBezTo>
                      <a:cubicBezTo>
                        <a:pt x="2205" y="21600"/>
                        <a:pt x="2261" y="21600"/>
                        <a:pt x="2320" y="21600"/>
                      </a:cubicBezTo>
                      <a:cubicBezTo>
                        <a:pt x="2349" y="21600"/>
                        <a:pt x="2376" y="21600"/>
                        <a:pt x="2405" y="21600"/>
                      </a:cubicBezTo>
                      <a:cubicBezTo>
                        <a:pt x="2423" y="21600"/>
                        <a:pt x="2440" y="21595"/>
                        <a:pt x="2455" y="21595"/>
                      </a:cubicBezTo>
                      <a:cubicBezTo>
                        <a:pt x="2525" y="21590"/>
                        <a:pt x="2596" y="21580"/>
                        <a:pt x="2667" y="21570"/>
                      </a:cubicBezTo>
                      <a:cubicBezTo>
                        <a:pt x="2696" y="21565"/>
                        <a:pt x="2722" y="21565"/>
                        <a:pt x="2752" y="21560"/>
                      </a:cubicBezTo>
                      <a:cubicBezTo>
                        <a:pt x="2761" y="21560"/>
                        <a:pt x="2769" y="21555"/>
                        <a:pt x="2778" y="21555"/>
                      </a:cubicBezTo>
                      <a:cubicBezTo>
                        <a:pt x="2899" y="21535"/>
                        <a:pt x="3016" y="21506"/>
                        <a:pt x="3134" y="21471"/>
                      </a:cubicBezTo>
                      <a:cubicBezTo>
                        <a:pt x="3140" y="21471"/>
                        <a:pt x="3146" y="21471"/>
                        <a:pt x="3152" y="21466"/>
                      </a:cubicBezTo>
                      <a:cubicBezTo>
                        <a:pt x="3187" y="21456"/>
                        <a:pt x="3219" y="21441"/>
                        <a:pt x="3252" y="21431"/>
                      </a:cubicBezTo>
                      <a:cubicBezTo>
                        <a:pt x="3310" y="21411"/>
                        <a:pt x="3369" y="21391"/>
                        <a:pt x="3425" y="21366"/>
                      </a:cubicBezTo>
                      <a:cubicBezTo>
                        <a:pt x="3466" y="21352"/>
                        <a:pt x="3507" y="21332"/>
                        <a:pt x="3549" y="21312"/>
                      </a:cubicBezTo>
                      <a:cubicBezTo>
                        <a:pt x="3601" y="21287"/>
                        <a:pt x="3657" y="21262"/>
                        <a:pt x="3710" y="21232"/>
                      </a:cubicBezTo>
                      <a:cubicBezTo>
                        <a:pt x="3722" y="21227"/>
                        <a:pt x="3734" y="21222"/>
                        <a:pt x="3746" y="21217"/>
                      </a:cubicBezTo>
                      <a:cubicBezTo>
                        <a:pt x="3766" y="21208"/>
                        <a:pt x="3781" y="21193"/>
                        <a:pt x="3801" y="21183"/>
                      </a:cubicBezTo>
                      <a:cubicBezTo>
                        <a:pt x="3887" y="21133"/>
                        <a:pt x="3969" y="21083"/>
                        <a:pt x="4048" y="21024"/>
                      </a:cubicBezTo>
                      <a:cubicBezTo>
                        <a:pt x="4078" y="21004"/>
                        <a:pt x="4107" y="20984"/>
                        <a:pt x="4137" y="20959"/>
                      </a:cubicBezTo>
                      <a:cubicBezTo>
                        <a:pt x="4239" y="20880"/>
                        <a:pt x="4339" y="20800"/>
                        <a:pt x="4433" y="20706"/>
                      </a:cubicBezTo>
                      <a:lnTo>
                        <a:pt x="20683" y="4749"/>
                      </a:lnTo>
                      <a:cubicBezTo>
                        <a:pt x="20694" y="4734"/>
                        <a:pt x="20709" y="4724"/>
                        <a:pt x="20721" y="4709"/>
                      </a:cubicBezTo>
                      <a:cubicBezTo>
                        <a:pt x="20750" y="4680"/>
                        <a:pt x="20774" y="4650"/>
                        <a:pt x="20800" y="4620"/>
                      </a:cubicBezTo>
                      <a:cubicBezTo>
                        <a:pt x="20839" y="4580"/>
                        <a:pt x="20877" y="4536"/>
                        <a:pt x="20912" y="4491"/>
                      </a:cubicBezTo>
                      <a:cubicBezTo>
                        <a:pt x="20944" y="4451"/>
                        <a:pt x="20971" y="4411"/>
                        <a:pt x="21000" y="4372"/>
                      </a:cubicBezTo>
                      <a:cubicBezTo>
                        <a:pt x="21033" y="4327"/>
                        <a:pt x="21068" y="4282"/>
                        <a:pt x="21097" y="4238"/>
                      </a:cubicBezTo>
                      <a:cubicBezTo>
                        <a:pt x="21103" y="4228"/>
                        <a:pt x="21112" y="4218"/>
                        <a:pt x="21118" y="4213"/>
                      </a:cubicBezTo>
                      <a:cubicBezTo>
                        <a:pt x="21159" y="4148"/>
                        <a:pt x="21194" y="4084"/>
                        <a:pt x="21230" y="4019"/>
                      </a:cubicBezTo>
                      <a:cubicBezTo>
                        <a:pt x="21235" y="4004"/>
                        <a:pt x="21244" y="3994"/>
                        <a:pt x="21250" y="3979"/>
                      </a:cubicBezTo>
                      <a:cubicBezTo>
                        <a:pt x="21271" y="3939"/>
                        <a:pt x="21291" y="3900"/>
                        <a:pt x="21312" y="3860"/>
                      </a:cubicBezTo>
                      <a:cubicBezTo>
                        <a:pt x="21321" y="3840"/>
                        <a:pt x="21327" y="3825"/>
                        <a:pt x="21332" y="3805"/>
                      </a:cubicBezTo>
                      <a:cubicBezTo>
                        <a:pt x="21359" y="3746"/>
                        <a:pt x="21382" y="3681"/>
                        <a:pt x="21406" y="3622"/>
                      </a:cubicBezTo>
                      <a:cubicBezTo>
                        <a:pt x="21415" y="3597"/>
                        <a:pt x="21429" y="3572"/>
                        <a:pt x="21438" y="3542"/>
                      </a:cubicBezTo>
                      <a:cubicBezTo>
                        <a:pt x="21444" y="3527"/>
                        <a:pt x="21444" y="3517"/>
                        <a:pt x="21450" y="3502"/>
                      </a:cubicBezTo>
                      <a:cubicBezTo>
                        <a:pt x="21468" y="3448"/>
                        <a:pt x="21482" y="3393"/>
                        <a:pt x="21497" y="3338"/>
                      </a:cubicBezTo>
                      <a:cubicBezTo>
                        <a:pt x="21506" y="3304"/>
                        <a:pt x="21518" y="3274"/>
                        <a:pt x="21524" y="3244"/>
                      </a:cubicBezTo>
                      <a:cubicBezTo>
                        <a:pt x="21527" y="3234"/>
                        <a:pt x="21527" y="3224"/>
                        <a:pt x="21529" y="3209"/>
                      </a:cubicBezTo>
                      <a:cubicBezTo>
                        <a:pt x="21541" y="3155"/>
                        <a:pt x="21547" y="3105"/>
                        <a:pt x="21556" y="3050"/>
                      </a:cubicBezTo>
                      <a:cubicBezTo>
                        <a:pt x="21562" y="3015"/>
                        <a:pt x="21571" y="2981"/>
                        <a:pt x="21574" y="2941"/>
                      </a:cubicBezTo>
                      <a:cubicBezTo>
                        <a:pt x="21574" y="2931"/>
                        <a:pt x="21574" y="2921"/>
                        <a:pt x="21576" y="2911"/>
                      </a:cubicBezTo>
                      <a:cubicBezTo>
                        <a:pt x="21582" y="2856"/>
                        <a:pt x="21585" y="2802"/>
                        <a:pt x="21588" y="2747"/>
                      </a:cubicBezTo>
                      <a:cubicBezTo>
                        <a:pt x="21591" y="2712"/>
                        <a:pt x="21594" y="2673"/>
                        <a:pt x="21597" y="2638"/>
                      </a:cubicBezTo>
                      <a:cubicBezTo>
                        <a:pt x="21597" y="2623"/>
                        <a:pt x="21597" y="2608"/>
                        <a:pt x="21597" y="2593"/>
                      </a:cubicBezTo>
                      <a:lnTo>
                        <a:pt x="21600" y="0"/>
                      </a:lnTo>
                      <a:cubicBezTo>
                        <a:pt x="21591" y="50"/>
                        <a:pt x="21588" y="104"/>
                        <a:pt x="21585" y="154"/>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0" name="Freeform: Shape 332"/>
                <p:cNvSpPr/>
                <p:nvPr/>
              </p:nvSpPr>
              <p:spPr>
                <a:xfrm>
                  <a:off x="-1" y="0"/>
                  <a:ext cx="881138" cy="561439"/>
                </a:xfrm>
                <a:custGeom>
                  <a:avLst/>
                  <a:gdLst/>
                  <a:ahLst/>
                  <a:cxnLst>
                    <a:cxn ang="0">
                      <a:pos x="wd2" y="hd2"/>
                    </a:cxn>
                    <a:cxn ang="5400000">
                      <a:pos x="wd2" y="hd2"/>
                    </a:cxn>
                    <a:cxn ang="10800000">
                      <a:pos x="wd2" y="hd2"/>
                    </a:cxn>
                    <a:cxn ang="16200000">
                      <a:pos x="wd2" y="hd2"/>
                    </a:cxn>
                  </a:cxnLst>
                  <a:rect l="0" t="0" r="r" b="b"/>
                  <a:pathLst>
                    <a:path w="21262" h="21264" extrusionOk="0">
                      <a:moveTo>
                        <a:pt x="20756" y="9418"/>
                      </a:moveTo>
                      <a:cubicBezTo>
                        <a:pt x="21428" y="10088"/>
                        <a:pt x="21431" y="11173"/>
                        <a:pt x="20764" y="11845"/>
                      </a:cubicBezTo>
                      <a:lnTo>
                        <a:pt x="11877" y="20761"/>
                      </a:lnTo>
                      <a:cubicBezTo>
                        <a:pt x="11210" y="21430"/>
                        <a:pt x="10123" y="21433"/>
                        <a:pt x="9452" y="20761"/>
                      </a:cubicBezTo>
                      <a:lnTo>
                        <a:pt x="506" y="11845"/>
                      </a:lnTo>
                      <a:cubicBezTo>
                        <a:pt x="-166" y="11176"/>
                        <a:pt x="-169" y="10088"/>
                        <a:pt x="498" y="9418"/>
                      </a:cubicBezTo>
                      <a:lnTo>
                        <a:pt x="9385" y="502"/>
                      </a:lnTo>
                      <a:cubicBezTo>
                        <a:pt x="10052" y="-167"/>
                        <a:pt x="11139" y="-167"/>
                        <a:pt x="11811" y="502"/>
                      </a:cubicBezTo>
                      <a:lnTo>
                        <a:pt x="20756" y="9418"/>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22" name="Graphic 3"/>
              <p:cNvGrpSpPr/>
              <p:nvPr/>
            </p:nvGrpSpPr>
            <p:grpSpPr>
              <a:xfrm>
                <a:off x="127666" y="-1"/>
                <a:ext cx="592563" cy="795325"/>
                <a:chOff x="0" y="0"/>
                <a:chExt cx="592562" cy="795323"/>
              </a:xfrm>
            </p:grpSpPr>
            <p:grpSp>
              <p:nvGrpSpPr>
                <p:cNvPr id="697" name="Graphic 3"/>
                <p:cNvGrpSpPr/>
                <p:nvPr/>
              </p:nvGrpSpPr>
              <p:grpSpPr>
                <a:xfrm>
                  <a:off x="-1" y="81984"/>
                  <a:ext cx="125170" cy="280284"/>
                  <a:chOff x="0" y="0"/>
                  <a:chExt cx="125168" cy="280283"/>
                </a:xfrm>
              </p:grpSpPr>
              <p:sp>
                <p:nvSpPr>
                  <p:cNvPr id="692" name="Freeform: Shape 301"/>
                  <p:cNvSpPr/>
                  <p:nvPr/>
                </p:nvSpPr>
                <p:spPr>
                  <a:xfrm>
                    <a:off x="73948" y="216675"/>
                    <a:ext cx="51221" cy="63608"/>
                  </a:xfrm>
                  <a:custGeom>
                    <a:avLst/>
                    <a:gdLst/>
                    <a:ahLst/>
                    <a:cxnLst>
                      <a:cxn ang="0">
                        <a:pos x="wd2" y="hd2"/>
                      </a:cxn>
                      <a:cxn ang="5400000">
                        <a:pos x="wd2" y="hd2"/>
                      </a:cxn>
                      <a:cxn ang="10800000">
                        <a:pos x="wd2" y="hd2"/>
                      </a:cxn>
                      <a:cxn ang="16200000">
                        <a:pos x="wd2" y="hd2"/>
                      </a:cxn>
                    </a:cxnLst>
                    <a:rect l="0" t="0" r="r" b="b"/>
                    <a:pathLst>
                      <a:path w="21600" h="21600" extrusionOk="0">
                        <a:moveTo>
                          <a:pt x="20942" y="6924"/>
                        </a:moveTo>
                        <a:cubicBezTo>
                          <a:pt x="20942" y="6791"/>
                          <a:pt x="20900" y="6659"/>
                          <a:pt x="20900" y="6526"/>
                        </a:cubicBezTo>
                        <a:cubicBezTo>
                          <a:pt x="20777" y="4837"/>
                          <a:pt x="20694" y="3180"/>
                          <a:pt x="20694" y="1557"/>
                        </a:cubicBezTo>
                        <a:lnTo>
                          <a:pt x="20694" y="0"/>
                        </a:lnTo>
                        <a:lnTo>
                          <a:pt x="0" y="9707"/>
                        </a:lnTo>
                        <a:lnTo>
                          <a:pt x="0" y="11264"/>
                        </a:lnTo>
                        <a:cubicBezTo>
                          <a:pt x="0" y="11993"/>
                          <a:pt x="0" y="12721"/>
                          <a:pt x="41" y="13483"/>
                        </a:cubicBezTo>
                        <a:cubicBezTo>
                          <a:pt x="82" y="14279"/>
                          <a:pt x="123" y="15040"/>
                          <a:pt x="164" y="15836"/>
                        </a:cubicBezTo>
                        <a:cubicBezTo>
                          <a:pt x="164" y="15968"/>
                          <a:pt x="206" y="16101"/>
                          <a:pt x="206" y="16233"/>
                        </a:cubicBezTo>
                        <a:cubicBezTo>
                          <a:pt x="206" y="16366"/>
                          <a:pt x="247" y="16498"/>
                          <a:pt x="247" y="16631"/>
                        </a:cubicBezTo>
                        <a:cubicBezTo>
                          <a:pt x="288" y="17161"/>
                          <a:pt x="329" y="17691"/>
                          <a:pt x="411" y="18254"/>
                        </a:cubicBezTo>
                        <a:cubicBezTo>
                          <a:pt x="494" y="19049"/>
                          <a:pt x="617" y="19877"/>
                          <a:pt x="741" y="20673"/>
                        </a:cubicBezTo>
                        <a:cubicBezTo>
                          <a:pt x="782" y="20971"/>
                          <a:pt x="823" y="21302"/>
                          <a:pt x="905" y="21600"/>
                        </a:cubicBezTo>
                        <a:lnTo>
                          <a:pt x="21600" y="11894"/>
                        </a:lnTo>
                        <a:cubicBezTo>
                          <a:pt x="21312" y="10204"/>
                          <a:pt x="21106" y="8547"/>
                          <a:pt x="20942" y="6924"/>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3" name="Freeform: Shape 302"/>
                  <p:cNvSpPr/>
                  <p:nvPr/>
                </p:nvSpPr>
                <p:spPr>
                  <a:xfrm>
                    <a:off x="28780" y="46924"/>
                    <a:ext cx="93950" cy="198335"/>
                  </a:xfrm>
                  <a:custGeom>
                    <a:avLst/>
                    <a:gdLst/>
                    <a:ahLst/>
                    <a:cxnLst>
                      <a:cxn ang="0">
                        <a:pos x="wd2" y="hd2"/>
                      </a:cxn>
                      <a:cxn ang="5400000">
                        <a:pos x="wd2" y="hd2"/>
                      </a:cxn>
                      <a:cxn ang="10800000">
                        <a:pos x="wd2" y="hd2"/>
                      </a:cxn>
                      <a:cxn ang="16200000">
                        <a:pos x="wd2" y="hd2"/>
                      </a:cxn>
                    </a:cxnLst>
                    <a:rect l="0" t="0" r="r" b="b"/>
                    <a:pathLst>
                      <a:path w="21600" h="21600" extrusionOk="0">
                        <a:moveTo>
                          <a:pt x="20613" y="18062"/>
                        </a:moveTo>
                        <a:cubicBezTo>
                          <a:pt x="20568" y="18041"/>
                          <a:pt x="20523" y="18030"/>
                          <a:pt x="20501" y="18009"/>
                        </a:cubicBezTo>
                        <a:cubicBezTo>
                          <a:pt x="20187" y="17871"/>
                          <a:pt x="19850" y="17722"/>
                          <a:pt x="19536" y="17573"/>
                        </a:cubicBezTo>
                        <a:cubicBezTo>
                          <a:pt x="19514" y="17563"/>
                          <a:pt x="19492" y="17552"/>
                          <a:pt x="19469" y="17531"/>
                        </a:cubicBezTo>
                        <a:cubicBezTo>
                          <a:pt x="19155" y="17371"/>
                          <a:pt x="18841" y="17212"/>
                          <a:pt x="18527" y="17042"/>
                        </a:cubicBezTo>
                        <a:cubicBezTo>
                          <a:pt x="18505" y="17032"/>
                          <a:pt x="18482" y="17021"/>
                          <a:pt x="18460" y="17010"/>
                        </a:cubicBezTo>
                        <a:cubicBezTo>
                          <a:pt x="18146" y="16840"/>
                          <a:pt x="17832" y="16660"/>
                          <a:pt x="17540" y="16490"/>
                        </a:cubicBezTo>
                        <a:cubicBezTo>
                          <a:pt x="17518" y="16479"/>
                          <a:pt x="17518" y="16468"/>
                          <a:pt x="17495" y="16468"/>
                        </a:cubicBezTo>
                        <a:cubicBezTo>
                          <a:pt x="17249" y="16320"/>
                          <a:pt x="17024" y="16171"/>
                          <a:pt x="16777" y="16011"/>
                        </a:cubicBezTo>
                        <a:cubicBezTo>
                          <a:pt x="16665" y="15937"/>
                          <a:pt x="16553" y="15863"/>
                          <a:pt x="16441" y="15788"/>
                        </a:cubicBezTo>
                        <a:cubicBezTo>
                          <a:pt x="16307" y="15693"/>
                          <a:pt x="16172" y="15597"/>
                          <a:pt x="16037" y="15502"/>
                        </a:cubicBezTo>
                        <a:cubicBezTo>
                          <a:pt x="15813" y="15342"/>
                          <a:pt x="15589" y="15172"/>
                          <a:pt x="15387" y="15013"/>
                        </a:cubicBezTo>
                        <a:cubicBezTo>
                          <a:pt x="15275" y="14928"/>
                          <a:pt x="15163" y="14843"/>
                          <a:pt x="15051" y="14758"/>
                        </a:cubicBezTo>
                        <a:cubicBezTo>
                          <a:pt x="14961" y="14683"/>
                          <a:pt x="14871" y="14598"/>
                          <a:pt x="14781" y="14524"/>
                        </a:cubicBezTo>
                        <a:cubicBezTo>
                          <a:pt x="14602" y="14375"/>
                          <a:pt x="14445" y="14237"/>
                          <a:pt x="14288" y="14088"/>
                        </a:cubicBezTo>
                        <a:cubicBezTo>
                          <a:pt x="14265" y="14057"/>
                          <a:pt x="14220" y="14025"/>
                          <a:pt x="14198" y="14003"/>
                        </a:cubicBezTo>
                        <a:cubicBezTo>
                          <a:pt x="13996" y="13812"/>
                          <a:pt x="13794" y="13610"/>
                          <a:pt x="13593" y="13408"/>
                        </a:cubicBezTo>
                        <a:cubicBezTo>
                          <a:pt x="13570" y="13387"/>
                          <a:pt x="13570" y="13376"/>
                          <a:pt x="13547" y="13355"/>
                        </a:cubicBezTo>
                        <a:cubicBezTo>
                          <a:pt x="13346" y="13143"/>
                          <a:pt x="13166" y="12930"/>
                          <a:pt x="12987" y="12707"/>
                        </a:cubicBezTo>
                        <a:cubicBezTo>
                          <a:pt x="12987" y="12707"/>
                          <a:pt x="12987" y="12697"/>
                          <a:pt x="12987" y="12697"/>
                        </a:cubicBezTo>
                        <a:cubicBezTo>
                          <a:pt x="12807" y="12484"/>
                          <a:pt x="12650" y="12272"/>
                          <a:pt x="12493" y="12048"/>
                        </a:cubicBezTo>
                        <a:cubicBezTo>
                          <a:pt x="12471" y="12027"/>
                          <a:pt x="12471" y="12017"/>
                          <a:pt x="12448" y="11995"/>
                        </a:cubicBezTo>
                        <a:cubicBezTo>
                          <a:pt x="12314" y="11793"/>
                          <a:pt x="12180" y="11592"/>
                          <a:pt x="12067" y="11379"/>
                        </a:cubicBezTo>
                        <a:cubicBezTo>
                          <a:pt x="12045" y="11358"/>
                          <a:pt x="12045" y="11337"/>
                          <a:pt x="12023" y="11315"/>
                        </a:cubicBezTo>
                        <a:cubicBezTo>
                          <a:pt x="11910" y="11113"/>
                          <a:pt x="11820" y="10912"/>
                          <a:pt x="11731" y="10720"/>
                        </a:cubicBezTo>
                        <a:cubicBezTo>
                          <a:pt x="11731" y="10699"/>
                          <a:pt x="11708" y="10667"/>
                          <a:pt x="11708" y="10646"/>
                        </a:cubicBezTo>
                        <a:cubicBezTo>
                          <a:pt x="11619" y="10444"/>
                          <a:pt x="11551" y="10253"/>
                          <a:pt x="11484" y="10051"/>
                        </a:cubicBezTo>
                        <a:cubicBezTo>
                          <a:pt x="11484" y="10030"/>
                          <a:pt x="11462" y="10008"/>
                          <a:pt x="11462" y="9987"/>
                        </a:cubicBezTo>
                        <a:cubicBezTo>
                          <a:pt x="11394" y="9785"/>
                          <a:pt x="11349" y="9594"/>
                          <a:pt x="11327" y="9392"/>
                        </a:cubicBezTo>
                        <a:cubicBezTo>
                          <a:pt x="11327" y="9371"/>
                          <a:pt x="11327" y="9360"/>
                          <a:pt x="11327" y="9339"/>
                        </a:cubicBezTo>
                        <a:cubicBezTo>
                          <a:pt x="11305" y="9127"/>
                          <a:pt x="11282" y="8925"/>
                          <a:pt x="11282" y="8712"/>
                        </a:cubicBezTo>
                        <a:lnTo>
                          <a:pt x="11327" y="510"/>
                        </a:lnTo>
                        <a:cubicBezTo>
                          <a:pt x="11327" y="382"/>
                          <a:pt x="11372" y="276"/>
                          <a:pt x="11462" y="191"/>
                        </a:cubicBezTo>
                        <a:cubicBezTo>
                          <a:pt x="11462" y="191"/>
                          <a:pt x="11462" y="191"/>
                          <a:pt x="11462" y="191"/>
                        </a:cubicBezTo>
                        <a:cubicBezTo>
                          <a:pt x="11551" y="106"/>
                          <a:pt x="11664" y="42"/>
                          <a:pt x="11820" y="0"/>
                        </a:cubicBezTo>
                        <a:lnTo>
                          <a:pt x="538" y="3113"/>
                        </a:lnTo>
                        <a:cubicBezTo>
                          <a:pt x="426" y="3145"/>
                          <a:pt x="314" y="3187"/>
                          <a:pt x="247" y="3251"/>
                        </a:cubicBezTo>
                        <a:cubicBezTo>
                          <a:pt x="224" y="3272"/>
                          <a:pt x="202" y="3283"/>
                          <a:pt x="180" y="3304"/>
                        </a:cubicBezTo>
                        <a:cubicBezTo>
                          <a:pt x="180" y="3304"/>
                          <a:pt x="180" y="3304"/>
                          <a:pt x="180" y="3304"/>
                        </a:cubicBezTo>
                        <a:cubicBezTo>
                          <a:pt x="180" y="3304"/>
                          <a:pt x="180" y="3304"/>
                          <a:pt x="180" y="3304"/>
                        </a:cubicBezTo>
                        <a:cubicBezTo>
                          <a:pt x="157" y="3315"/>
                          <a:pt x="157" y="3336"/>
                          <a:pt x="134" y="3347"/>
                        </a:cubicBezTo>
                        <a:cubicBezTo>
                          <a:pt x="134" y="3357"/>
                          <a:pt x="112" y="3379"/>
                          <a:pt x="112" y="3389"/>
                        </a:cubicBezTo>
                        <a:cubicBezTo>
                          <a:pt x="112" y="3400"/>
                          <a:pt x="90" y="3421"/>
                          <a:pt x="90" y="3432"/>
                        </a:cubicBezTo>
                        <a:cubicBezTo>
                          <a:pt x="90" y="3442"/>
                          <a:pt x="67" y="3453"/>
                          <a:pt x="67" y="3474"/>
                        </a:cubicBezTo>
                        <a:cubicBezTo>
                          <a:pt x="67" y="3485"/>
                          <a:pt x="67" y="3496"/>
                          <a:pt x="45" y="3517"/>
                        </a:cubicBezTo>
                        <a:cubicBezTo>
                          <a:pt x="45" y="3527"/>
                          <a:pt x="45" y="3538"/>
                          <a:pt x="45" y="3559"/>
                        </a:cubicBezTo>
                        <a:cubicBezTo>
                          <a:pt x="45" y="3570"/>
                          <a:pt x="45" y="3580"/>
                          <a:pt x="45" y="3602"/>
                        </a:cubicBezTo>
                        <a:cubicBezTo>
                          <a:pt x="45" y="3612"/>
                          <a:pt x="45" y="3623"/>
                          <a:pt x="45" y="3644"/>
                        </a:cubicBezTo>
                        <a:cubicBezTo>
                          <a:pt x="45" y="3644"/>
                          <a:pt x="45" y="3644"/>
                          <a:pt x="45" y="3644"/>
                        </a:cubicBezTo>
                        <a:lnTo>
                          <a:pt x="0" y="11847"/>
                        </a:lnTo>
                        <a:cubicBezTo>
                          <a:pt x="0" y="11932"/>
                          <a:pt x="0" y="12027"/>
                          <a:pt x="0" y="12123"/>
                        </a:cubicBezTo>
                        <a:cubicBezTo>
                          <a:pt x="0" y="12218"/>
                          <a:pt x="23" y="12314"/>
                          <a:pt x="23" y="12410"/>
                        </a:cubicBezTo>
                        <a:cubicBezTo>
                          <a:pt x="23" y="12431"/>
                          <a:pt x="23" y="12452"/>
                          <a:pt x="23" y="12463"/>
                        </a:cubicBezTo>
                        <a:cubicBezTo>
                          <a:pt x="23" y="12484"/>
                          <a:pt x="23" y="12495"/>
                          <a:pt x="23" y="12516"/>
                        </a:cubicBezTo>
                        <a:cubicBezTo>
                          <a:pt x="23" y="12580"/>
                          <a:pt x="45" y="12633"/>
                          <a:pt x="45" y="12697"/>
                        </a:cubicBezTo>
                        <a:cubicBezTo>
                          <a:pt x="67" y="12792"/>
                          <a:pt x="90" y="12898"/>
                          <a:pt x="112" y="12994"/>
                        </a:cubicBezTo>
                        <a:cubicBezTo>
                          <a:pt x="112" y="13026"/>
                          <a:pt x="134" y="13068"/>
                          <a:pt x="134" y="13100"/>
                        </a:cubicBezTo>
                        <a:cubicBezTo>
                          <a:pt x="134" y="13122"/>
                          <a:pt x="157" y="13143"/>
                          <a:pt x="157" y="13164"/>
                        </a:cubicBezTo>
                        <a:cubicBezTo>
                          <a:pt x="180" y="13207"/>
                          <a:pt x="180" y="13249"/>
                          <a:pt x="202" y="13292"/>
                        </a:cubicBezTo>
                        <a:cubicBezTo>
                          <a:pt x="247" y="13398"/>
                          <a:pt x="269" y="13493"/>
                          <a:pt x="314" y="13600"/>
                        </a:cubicBezTo>
                        <a:cubicBezTo>
                          <a:pt x="336" y="13653"/>
                          <a:pt x="359" y="13706"/>
                          <a:pt x="381" y="13759"/>
                        </a:cubicBezTo>
                        <a:cubicBezTo>
                          <a:pt x="381" y="13780"/>
                          <a:pt x="404" y="13812"/>
                          <a:pt x="404" y="13833"/>
                        </a:cubicBezTo>
                        <a:cubicBezTo>
                          <a:pt x="426" y="13865"/>
                          <a:pt x="426" y="13897"/>
                          <a:pt x="449" y="13918"/>
                        </a:cubicBezTo>
                        <a:cubicBezTo>
                          <a:pt x="493" y="14025"/>
                          <a:pt x="561" y="14131"/>
                          <a:pt x="606" y="14237"/>
                        </a:cubicBezTo>
                        <a:cubicBezTo>
                          <a:pt x="628" y="14301"/>
                          <a:pt x="673" y="14365"/>
                          <a:pt x="718" y="14428"/>
                        </a:cubicBezTo>
                        <a:cubicBezTo>
                          <a:pt x="740" y="14450"/>
                          <a:pt x="740" y="14471"/>
                          <a:pt x="763" y="14492"/>
                        </a:cubicBezTo>
                        <a:cubicBezTo>
                          <a:pt x="785" y="14513"/>
                          <a:pt x="785" y="14535"/>
                          <a:pt x="807" y="14567"/>
                        </a:cubicBezTo>
                        <a:cubicBezTo>
                          <a:pt x="875" y="14673"/>
                          <a:pt x="942" y="14779"/>
                          <a:pt x="1009" y="14896"/>
                        </a:cubicBezTo>
                        <a:cubicBezTo>
                          <a:pt x="1054" y="14970"/>
                          <a:pt x="1099" y="15045"/>
                          <a:pt x="1166" y="15108"/>
                        </a:cubicBezTo>
                        <a:cubicBezTo>
                          <a:pt x="1189" y="15130"/>
                          <a:pt x="1189" y="15140"/>
                          <a:pt x="1211" y="15162"/>
                        </a:cubicBezTo>
                        <a:cubicBezTo>
                          <a:pt x="1211" y="15183"/>
                          <a:pt x="1233" y="15193"/>
                          <a:pt x="1233" y="15215"/>
                        </a:cubicBezTo>
                        <a:cubicBezTo>
                          <a:pt x="1301" y="15321"/>
                          <a:pt x="1391" y="15427"/>
                          <a:pt x="1458" y="15533"/>
                        </a:cubicBezTo>
                        <a:cubicBezTo>
                          <a:pt x="1525" y="15629"/>
                          <a:pt x="1592" y="15714"/>
                          <a:pt x="1682" y="15810"/>
                        </a:cubicBezTo>
                        <a:cubicBezTo>
                          <a:pt x="1682" y="15810"/>
                          <a:pt x="1682" y="15820"/>
                          <a:pt x="1705" y="15820"/>
                        </a:cubicBezTo>
                        <a:cubicBezTo>
                          <a:pt x="1705" y="15820"/>
                          <a:pt x="1705" y="15831"/>
                          <a:pt x="1705" y="15831"/>
                        </a:cubicBezTo>
                        <a:cubicBezTo>
                          <a:pt x="1794" y="15926"/>
                          <a:pt x="1862" y="16033"/>
                          <a:pt x="1951" y="16128"/>
                        </a:cubicBezTo>
                        <a:cubicBezTo>
                          <a:pt x="2041" y="16224"/>
                          <a:pt x="2131" y="16320"/>
                          <a:pt x="2221" y="16426"/>
                        </a:cubicBezTo>
                        <a:cubicBezTo>
                          <a:pt x="2243" y="16436"/>
                          <a:pt x="2243" y="16458"/>
                          <a:pt x="2265" y="16468"/>
                        </a:cubicBezTo>
                        <a:cubicBezTo>
                          <a:pt x="2288" y="16490"/>
                          <a:pt x="2288" y="16500"/>
                          <a:pt x="2310" y="16521"/>
                        </a:cubicBezTo>
                        <a:cubicBezTo>
                          <a:pt x="2378" y="16596"/>
                          <a:pt x="2445" y="16660"/>
                          <a:pt x="2512" y="16734"/>
                        </a:cubicBezTo>
                        <a:cubicBezTo>
                          <a:pt x="2624" y="16840"/>
                          <a:pt x="2714" y="16946"/>
                          <a:pt x="2826" y="17053"/>
                        </a:cubicBezTo>
                        <a:cubicBezTo>
                          <a:pt x="2848" y="17074"/>
                          <a:pt x="2871" y="17095"/>
                          <a:pt x="2894" y="17116"/>
                        </a:cubicBezTo>
                        <a:cubicBezTo>
                          <a:pt x="2916" y="17148"/>
                          <a:pt x="2961" y="17180"/>
                          <a:pt x="2983" y="17212"/>
                        </a:cubicBezTo>
                        <a:cubicBezTo>
                          <a:pt x="3073" y="17286"/>
                          <a:pt x="3140" y="17361"/>
                          <a:pt x="3230" y="17435"/>
                        </a:cubicBezTo>
                        <a:cubicBezTo>
                          <a:pt x="3320" y="17510"/>
                          <a:pt x="3409" y="17584"/>
                          <a:pt x="3477" y="17648"/>
                        </a:cubicBezTo>
                        <a:cubicBezTo>
                          <a:pt x="3566" y="17722"/>
                          <a:pt x="3656" y="17807"/>
                          <a:pt x="3746" y="17881"/>
                        </a:cubicBezTo>
                        <a:cubicBezTo>
                          <a:pt x="3791" y="17913"/>
                          <a:pt x="3836" y="17956"/>
                          <a:pt x="3880" y="17988"/>
                        </a:cubicBezTo>
                        <a:cubicBezTo>
                          <a:pt x="3948" y="18041"/>
                          <a:pt x="4015" y="18083"/>
                          <a:pt x="4082" y="18136"/>
                        </a:cubicBezTo>
                        <a:cubicBezTo>
                          <a:pt x="4284" y="18306"/>
                          <a:pt x="4509" y="18466"/>
                          <a:pt x="4733" y="18625"/>
                        </a:cubicBezTo>
                        <a:cubicBezTo>
                          <a:pt x="4800" y="18668"/>
                          <a:pt x="4845" y="18710"/>
                          <a:pt x="4912" y="18753"/>
                        </a:cubicBezTo>
                        <a:cubicBezTo>
                          <a:pt x="4979" y="18806"/>
                          <a:pt x="5069" y="18848"/>
                          <a:pt x="5136" y="18901"/>
                        </a:cubicBezTo>
                        <a:cubicBezTo>
                          <a:pt x="5249" y="18976"/>
                          <a:pt x="5361" y="19050"/>
                          <a:pt x="5473" y="19125"/>
                        </a:cubicBezTo>
                        <a:cubicBezTo>
                          <a:pt x="5540" y="19167"/>
                          <a:pt x="5608" y="19220"/>
                          <a:pt x="5675" y="19263"/>
                        </a:cubicBezTo>
                        <a:cubicBezTo>
                          <a:pt x="5832" y="19369"/>
                          <a:pt x="6011" y="19475"/>
                          <a:pt x="6168" y="19571"/>
                        </a:cubicBezTo>
                        <a:cubicBezTo>
                          <a:pt x="6191" y="19581"/>
                          <a:pt x="6191" y="19592"/>
                          <a:pt x="6213" y="19603"/>
                        </a:cubicBezTo>
                        <a:cubicBezTo>
                          <a:pt x="6213" y="19603"/>
                          <a:pt x="6213" y="19613"/>
                          <a:pt x="6235" y="19613"/>
                        </a:cubicBezTo>
                        <a:cubicBezTo>
                          <a:pt x="6392" y="19709"/>
                          <a:pt x="6572" y="19805"/>
                          <a:pt x="6729" y="19900"/>
                        </a:cubicBezTo>
                        <a:cubicBezTo>
                          <a:pt x="6864" y="19974"/>
                          <a:pt x="6998" y="20049"/>
                          <a:pt x="7133" y="20123"/>
                        </a:cubicBezTo>
                        <a:cubicBezTo>
                          <a:pt x="7155" y="20134"/>
                          <a:pt x="7178" y="20144"/>
                          <a:pt x="7200" y="20155"/>
                        </a:cubicBezTo>
                        <a:cubicBezTo>
                          <a:pt x="7222" y="20166"/>
                          <a:pt x="7222" y="20166"/>
                          <a:pt x="7245" y="20176"/>
                        </a:cubicBezTo>
                        <a:cubicBezTo>
                          <a:pt x="7402" y="20261"/>
                          <a:pt x="7581" y="20357"/>
                          <a:pt x="7738" y="20442"/>
                        </a:cubicBezTo>
                        <a:cubicBezTo>
                          <a:pt x="7873" y="20506"/>
                          <a:pt x="8007" y="20580"/>
                          <a:pt x="8142" y="20644"/>
                        </a:cubicBezTo>
                        <a:cubicBezTo>
                          <a:pt x="8164" y="20654"/>
                          <a:pt x="8187" y="20665"/>
                          <a:pt x="8209" y="20686"/>
                        </a:cubicBezTo>
                        <a:cubicBezTo>
                          <a:pt x="8232" y="20697"/>
                          <a:pt x="8232" y="20708"/>
                          <a:pt x="8254" y="20708"/>
                        </a:cubicBezTo>
                        <a:cubicBezTo>
                          <a:pt x="8434" y="20793"/>
                          <a:pt x="8613" y="20878"/>
                          <a:pt x="8793" y="20963"/>
                        </a:cubicBezTo>
                        <a:cubicBezTo>
                          <a:pt x="8904" y="21016"/>
                          <a:pt x="9039" y="21069"/>
                          <a:pt x="9152" y="21122"/>
                        </a:cubicBezTo>
                        <a:cubicBezTo>
                          <a:pt x="9196" y="21143"/>
                          <a:pt x="9241" y="21154"/>
                          <a:pt x="9263" y="21175"/>
                        </a:cubicBezTo>
                        <a:cubicBezTo>
                          <a:pt x="9286" y="21186"/>
                          <a:pt x="9331" y="21196"/>
                          <a:pt x="9353" y="21218"/>
                        </a:cubicBezTo>
                        <a:cubicBezTo>
                          <a:pt x="9533" y="21303"/>
                          <a:pt x="9735" y="21377"/>
                          <a:pt x="9936" y="21451"/>
                        </a:cubicBezTo>
                        <a:cubicBezTo>
                          <a:pt x="10071" y="21504"/>
                          <a:pt x="10206" y="21558"/>
                          <a:pt x="10318" y="21600"/>
                        </a:cubicBezTo>
                        <a:lnTo>
                          <a:pt x="21600" y="18487"/>
                        </a:lnTo>
                        <a:cubicBezTo>
                          <a:pt x="21331" y="18349"/>
                          <a:pt x="20972" y="18211"/>
                          <a:pt x="20613" y="18062"/>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4" name="Freeform: Shape 303"/>
                  <p:cNvSpPr/>
                  <p:nvPr/>
                </p:nvSpPr>
                <p:spPr>
                  <a:xfrm>
                    <a:off x="-1" y="28371"/>
                    <a:ext cx="76098" cy="251913"/>
                  </a:xfrm>
                  <a:custGeom>
                    <a:avLst/>
                    <a:gdLst/>
                    <a:ahLst/>
                    <a:cxnLst>
                      <a:cxn ang="0">
                        <a:pos x="wd2" y="hd2"/>
                      </a:cxn>
                      <a:cxn ang="5400000">
                        <a:pos x="wd2" y="hd2"/>
                      </a:cxn>
                      <a:cxn ang="10800000">
                        <a:pos x="wd2" y="hd2"/>
                      </a:cxn>
                      <a:cxn ang="16200000">
                        <a:pos x="wd2" y="hd2"/>
                      </a:cxn>
                    </a:cxnLst>
                    <a:rect l="0" t="0" r="r" b="b"/>
                    <a:pathLst>
                      <a:path w="21545" h="21378" extrusionOk="0">
                        <a:moveTo>
                          <a:pt x="21076" y="3098"/>
                        </a:moveTo>
                        <a:lnTo>
                          <a:pt x="21048" y="5905"/>
                        </a:lnTo>
                        <a:lnTo>
                          <a:pt x="10275" y="4042"/>
                        </a:lnTo>
                        <a:cubicBezTo>
                          <a:pt x="9115" y="3843"/>
                          <a:pt x="8176" y="4000"/>
                          <a:pt x="8176" y="4398"/>
                        </a:cubicBezTo>
                        <a:lnTo>
                          <a:pt x="8121" y="10789"/>
                        </a:lnTo>
                        <a:cubicBezTo>
                          <a:pt x="8093" y="13430"/>
                          <a:pt x="13590" y="16626"/>
                          <a:pt x="20937" y="18406"/>
                        </a:cubicBezTo>
                        <a:lnTo>
                          <a:pt x="20937" y="18795"/>
                        </a:lnTo>
                        <a:cubicBezTo>
                          <a:pt x="20937" y="19631"/>
                          <a:pt x="21131" y="20500"/>
                          <a:pt x="21545" y="21378"/>
                        </a:cubicBezTo>
                        <a:cubicBezTo>
                          <a:pt x="9419" y="18853"/>
                          <a:pt x="-55" y="13678"/>
                          <a:pt x="1" y="9382"/>
                        </a:cubicBezTo>
                        <a:lnTo>
                          <a:pt x="83" y="863"/>
                        </a:lnTo>
                        <a:cubicBezTo>
                          <a:pt x="83" y="93"/>
                          <a:pt x="1934" y="-222"/>
                          <a:pt x="4144" y="167"/>
                        </a:cubicBezTo>
                        <a:lnTo>
                          <a:pt x="21076" y="3098"/>
                        </a:ln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5" name="Freeform: Shape 304"/>
                  <p:cNvSpPr/>
                  <p:nvPr/>
                </p:nvSpPr>
                <p:spPr>
                  <a:xfrm>
                    <a:off x="74338" y="36290"/>
                    <a:ext cx="49268" cy="61657"/>
                  </a:xfrm>
                  <a:custGeom>
                    <a:avLst/>
                    <a:gdLst/>
                    <a:ahLst/>
                    <a:cxnLst>
                      <a:cxn ang="0">
                        <a:pos x="wd2" y="hd2"/>
                      </a:cxn>
                      <a:cxn ang="5400000">
                        <a:pos x="wd2" y="hd2"/>
                      </a:cxn>
                      <a:cxn ang="10800000">
                        <a:pos x="wd2" y="hd2"/>
                      </a:cxn>
                      <a:cxn ang="16200000">
                        <a:pos x="wd2" y="hd2"/>
                      </a:cxn>
                    </a:cxnLst>
                    <a:rect l="0" t="0" r="r" b="b"/>
                    <a:pathLst>
                      <a:path w="21600" h="21600" extrusionOk="0">
                        <a:moveTo>
                          <a:pt x="43" y="10014"/>
                        </a:moveTo>
                        <a:lnTo>
                          <a:pt x="21600" y="0"/>
                        </a:lnTo>
                        <a:lnTo>
                          <a:pt x="21558" y="11586"/>
                        </a:lnTo>
                        <a:lnTo>
                          <a:pt x="0" y="21600"/>
                        </a:ln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6" name="Freeform: Shape 305"/>
                  <p:cNvSpPr/>
                  <p:nvPr/>
                </p:nvSpPr>
                <p:spPr>
                  <a:xfrm>
                    <a:off x="4487" y="0"/>
                    <a:ext cx="119021" cy="65169"/>
                  </a:xfrm>
                  <a:custGeom>
                    <a:avLst/>
                    <a:gdLst/>
                    <a:ahLst/>
                    <a:cxnLst>
                      <a:cxn ang="0">
                        <a:pos x="wd2" y="hd2"/>
                      </a:cxn>
                      <a:cxn ang="5400000">
                        <a:pos x="wd2" y="hd2"/>
                      </a:cxn>
                      <a:cxn ang="10800000">
                        <a:pos x="wd2" y="hd2"/>
                      </a:cxn>
                      <a:cxn ang="16200000">
                        <a:pos x="wd2" y="hd2"/>
                      </a:cxn>
                    </a:cxnLst>
                    <a:rect l="0" t="0" r="r" b="b"/>
                    <a:pathLst>
                      <a:path w="21600" h="21600" extrusionOk="0">
                        <a:moveTo>
                          <a:pt x="10747" y="582"/>
                        </a:moveTo>
                        <a:cubicBezTo>
                          <a:pt x="10712" y="549"/>
                          <a:pt x="10694" y="517"/>
                          <a:pt x="10658" y="485"/>
                        </a:cubicBezTo>
                        <a:cubicBezTo>
                          <a:pt x="10623" y="453"/>
                          <a:pt x="10588" y="420"/>
                          <a:pt x="10552" y="388"/>
                        </a:cubicBezTo>
                        <a:cubicBezTo>
                          <a:pt x="10517" y="356"/>
                          <a:pt x="10481" y="324"/>
                          <a:pt x="10446" y="291"/>
                        </a:cubicBezTo>
                        <a:cubicBezTo>
                          <a:pt x="10411" y="258"/>
                          <a:pt x="10375" y="226"/>
                          <a:pt x="10340" y="226"/>
                        </a:cubicBezTo>
                        <a:cubicBezTo>
                          <a:pt x="10304" y="194"/>
                          <a:pt x="10269" y="162"/>
                          <a:pt x="10234" y="162"/>
                        </a:cubicBezTo>
                        <a:cubicBezTo>
                          <a:pt x="10234" y="162"/>
                          <a:pt x="10216" y="162"/>
                          <a:pt x="10216" y="162"/>
                        </a:cubicBezTo>
                        <a:cubicBezTo>
                          <a:pt x="10216" y="162"/>
                          <a:pt x="10216" y="162"/>
                          <a:pt x="10216" y="162"/>
                        </a:cubicBezTo>
                        <a:cubicBezTo>
                          <a:pt x="10198" y="162"/>
                          <a:pt x="10163" y="129"/>
                          <a:pt x="10145" y="129"/>
                        </a:cubicBezTo>
                        <a:cubicBezTo>
                          <a:pt x="10110" y="97"/>
                          <a:pt x="10074" y="97"/>
                          <a:pt x="10039" y="65"/>
                        </a:cubicBezTo>
                        <a:cubicBezTo>
                          <a:pt x="10003" y="65"/>
                          <a:pt x="9968" y="33"/>
                          <a:pt x="9933" y="33"/>
                        </a:cubicBezTo>
                        <a:cubicBezTo>
                          <a:pt x="9897" y="33"/>
                          <a:pt x="9862" y="0"/>
                          <a:pt x="9826" y="0"/>
                        </a:cubicBezTo>
                        <a:cubicBezTo>
                          <a:pt x="9791" y="0"/>
                          <a:pt x="9773" y="0"/>
                          <a:pt x="9738" y="0"/>
                        </a:cubicBezTo>
                        <a:cubicBezTo>
                          <a:pt x="9738" y="0"/>
                          <a:pt x="9738" y="0"/>
                          <a:pt x="9720" y="0"/>
                        </a:cubicBezTo>
                        <a:cubicBezTo>
                          <a:pt x="9720" y="0"/>
                          <a:pt x="9702" y="0"/>
                          <a:pt x="9702" y="0"/>
                        </a:cubicBezTo>
                        <a:cubicBezTo>
                          <a:pt x="9667" y="0"/>
                          <a:pt x="9614" y="0"/>
                          <a:pt x="9578" y="0"/>
                        </a:cubicBezTo>
                        <a:cubicBezTo>
                          <a:pt x="9525" y="0"/>
                          <a:pt x="9490" y="0"/>
                          <a:pt x="9437" y="0"/>
                        </a:cubicBezTo>
                        <a:cubicBezTo>
                          <a:pt x="9384" y="0"/>
                          <a:pt x="9330" y="33"/>
                          <a:pt x="9295" y="33"/>
                        </a:cubicBezTo>
                        <a:cubicBezTo>
                          <a:pt x="9295" y="33"/>
                          <a:pt x="9295" y="33"/>
                          <a:pt x="9295" y="33"/>
                        </a:cubicBezTo>
                        <a:cubicBezTo>
                          <a:pt x="9295" y="33"/>
                          <a:pt x="9295" y="33"/>
                          <a:pt x="9295" y="33"/>
                        </a:cubicBezTo>
                        <a:cubicBezTo>
                          <a:pt x="9242" y="65"/>
                          <a:pt x="9171" y="97"/>
                          <a:pt x="9118" y="129"/>
                        </a:cubicBezTo>
                        <a:cubicBezTo>
                          <a:pt x="9047" y="162"/>
                          <a:pt x="8977" y="226"/>
                          <a:pt x="8906" y="324"/>
                        </a:cubicBezTo>
                        <a:lnTo>
                          <a:pt x="0" y="9797"/>
                        </a:lnTo>
                        <a:cubicBezTo>
                          <a:pt x="124" y="9668"/>
                          <a:pt x="248" y="9571"/>
                          <a:pt x="389" y="9539"/>
                        </a:cubicBezTo>
                        <a:cubicBezTo>
                          <a:pt x="389" y="9539"/>
                          <a:pt x="389" y="9539"/>
                          <a:pt x="389" y="9539"/>
                        </a:cubicBezTo>
                        <a:cubicBezTo>
                          <a:pt x="531" y="9474"/>
                          <a:pt x="673" y="9474"/>
                          <a:pt x="832" y="9506"/>
                        </a:cubicBezTo>
                        <a:cubicBezTo>
                          <a:pt x="832" y="9506"/>
                          <a:pt x="832" y="9506"/>
                          <a:pt x="850" y="9506"/>
                        </a:cubicBezTo>
                        <a:cubicBezTo>
                          <a:pt x="1009" y="9539"/>
                          <a:pt x="1168" y="9604"/>
                          <a:pt x="1328" y="9701"/>
                        </a:cubicBezTo>
                        <a:cubicBezTo>
                          <a:pt x="1328" y="9701"/>
                          <a:pt x="1328" y="9701"/>
                          <a:pt x="1328" y="9701"/>
                        </a:cubicBezTo>
                        <a:cubicBezTo>
                          <a:pt x="1505" y="9797"/>
                          <a:pt x="1664" y="9959"/>
                          <a:pt x="1841" y="10153"/>
                        </a:cubicBezTo>
                        <a:lnTo>
                          <a:pt x="12694" y="21600"/>
                        </a:lnTo>
                        <a:lnTo>
                          <a:pt x="21600" y="12126"/>
                        </a:lnTo>
                        <a:lnTo>
                          <a:pt x="10747" y="582"/>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07" name="Graphic 3"/>
                <p:cNvGrpSpPr/>
                <p:nvPr/>
              </p:nvGrpSpPr>
              <p:grpSpPr>
                <a:xfrm>
                  <a:off x="136579" y="432397"/>
                  <a:ext cx="341184" cy="362927"/>
                  <a:chOff x="0" y="0"/>
                  <a:chExt cx="341183" cy="362926"/>
                </a:xfrm>
              </p:grpSpPr>
              <p:grpSp>
                <p:nvGrpSpPr>
                  <p:cNvPr id="700" name="Graphic 3"/>
                  <p:cNvGrpSpPr/>
                  <p:nvPr/>
                </p:nvGrpSpPr>
                <p:grpSpPr>
                  <a:xfrm>
                    <a:off x="-1" y="137068"/>
                    <a:ext cx="341185" cy="225859"/>
                    <a:chOff x="0" y="0"/>
                    <a:chExt cx="341183" cy="225857"/>
                  </a:xfrm>
                </p:grpSpPr>
                <p:sp>
                  <p:nvSpPr>
                    <p:cNvPr id="698" name="Freeform: Shape 299"/>
                    <p:cNvSpPr/>
                    <p:nvPr/>
                  </p:nvSpPr>
                  <p:spPr>
                    <a:xfrm>
                      <a:off x="0" y="98251"/>
                      <a:ext cx="341025" cy="127607"/>
                    </a:xfrm>
                    <a:custGeom>
                      <a:avLst/>
                      <a:gdLst/>
                      <a:ahLst/>
                      <a:cxnLst>
                        <a:cxn ang="0">
                          <a:pos x="wd2" y="hd2"/>
                        </a:cxn>
                        <a:cxn ang="5400000">
                          <a:pos x="wd2" y="hd2"/>
                        </a:cxn>
                        <a:cxn ang="10800000">
                          <a:pos x="wd2" y="hd2"/>
                        </a:cxn>
                        <a:cxn ang="16200000">
                          <a:pos x="wd2" y="hd2"/>
                        </a:cxn>
                      </a:cxnLst>
                      <a:rect l="0" t="0" r="r" b="b"/>
                      <a:pathLst>
                        <a:path w="21585" h="21600" extrusionOk="0">
                          <a:moveTo>
                            <a:pt x="21545" y="1651"/>
                          </a:moveTo>
                          <a:cubicBezTo>
                            <a:pt x="21538" y="1717"/>
                            <a:pt x="21538" y="1783"/>
                            <a:pt x="21532" y="1849"/>
                          </a:cubicBezTo>
                          <a:cubicBezTo>
                            <a:pt x="21501" y="2312"/>
                            <a:pt x="21458" y="2774"/>
                            <a:pt x="21403" y="3237"/>
                          </a:cubicBezTo>
                          <a:cubicBezTo>
                            <a:pt x="21396" y="3303"/>
                            <a:pt x="21384" y="3369"/>
                            <a:pt x="21378" y="3451"/>
                          </a:cubicBezTo>
                          <a:cubicBezTo>
                            <a:pt x="21316" y="3914"/>
                            <a:pt x="21248" y="4360"/>
                            <a:pt x="21162" y="4806"/>
                          </a:cubicBezTo>
                          <a:cubicBezTo>
                            <a:pt x="21149" y="4872"/>
                            <a:pt x="21137" y="4954"/>
                            <a:pt x="21119" y="5020"/>
                          </a:cubicBezTo>
                          <a:cubicBezTo>
                            <a:pt x="21032" y="5466"/>
                            <a:pt x="20927" y="5912"/>
                            <a:pt x="20816" y="6358"/>
                          </a:cubicBezTo>
                          <a:cubicBezTo>
                            <a:pt x="20797" y="6424"/>
                            <a:pt x="20779" y="6490"/>
                            <a:pt x="20760" y="6556"/>
                          </a:cubicBezTo>
                          <a:cubicBezTo>
                            <a:pt x="20655" y="6952"/>
                            <a:pt x="20532" y="7349"/>
                            <a:pt x="20408" y="7745"/>
                          </a:cubicBezTo>
                          <a:cubicBezTo>
                            <a:pt x="20384" y="7811"/>
                            <a:pt x="20365" y="7894"/>
                            <a:pt x="20340" y="7960"/>
                          </a:cubicBezTo>
                          <a:cubicBezTo>
                            <a:pt x="20192" y="8389"/>
                            <a:pt x="20032" y="8818"/>
                            <a:pt x="19859" y="9231"/>
                          </a:cubicBezTo>
                          <a:cubicBezTo>
                            <a:pt x="19834" y="9297"/>
                            <a:pt x="19809" y="9347"/>
                            <a:pt x="19779" y="9413"/>
                          </a:cubicBezTo>
                          <a:cubicBezTo>
                            <a:pt x="19606" y="9809"/>
                            <a:pt x="19420" y="10205"/>
                            <a:pt x="19223" y="10585"/>
                          </a:cubicBezTo>
                          <a:cubicBezTo>
                            <a:pt x="19192" y="10635"/>
                            <a:pt x="19167" y="10701"/>
                            <a:pt x="19136" y="10750"/>
                          </a:cubicBezTo>
                          <a:cubicBezTo>
                            <a:pt x="18920" y="11147"/>
                            <a:pt x="18698" y="11543"/>
                            <a:pt x="18451" y="11923"/>
                          </a:cubicBezTo>
                          <a:cubicBezTo>
                            <a:pt x="18216" y="12286"/>
                            <a:pt x="17969" y="12616"/>
                            <a:pt x="17722" y="12947"/>
                          </a:cubicBezTo>
                          <a:cubicBezTo>
                            <a:pt x="17654" y="13029"/>
                            <a:pt x="17593" y="13112"/>
                            <a:pt x="17525" y="13194"/>
                          </a:cubicBezTo>
                          <a:cubicBezTo>
                            <a:pt x="17302" y="13475"/>
                            <a:pt x="17068" y="13739"/>
                            <a:pt x="16833" y="13987"/>
                          </a:cubicBezTo>
                          <a:cubicBezTo>
                            <a:pt x="16802" y="14020"/>
                            <a:pt x="16771" y="14053"/>
                            <a:pt x="16740" y="14086"/>
                          </a:cubicBezTo>
                          <a:cubicBezTo>
                            <a:pt x="16487" y="14350"/>
                            <a:pt x="16228" y="14581"/>
                            <a:pt x="15969" y="14796"/>
                          </a:cubicBezTo>
                          <a:cubicBezTo>
                            <a:pt x="15783" y="14945"/>
                            <a:pt x="15598" y="15077"/>
                            <a:pt x="15413" y="15226"/>
                          </a:cubicBezTo>
                          <a:cubicBezTo>
                            <a:pt x="15271" y="15325"/>
                            <a:pt x="15135" y="15440"/>
                            <a:pt x="14987" y="15523"/>
                          </a:cubicBezTo>
                          <a:cubicBezTo>
                            <a:pt x="14789" y="15655"/>
                            <a:pt x="14592" y="15754"/>
                            <a:pt x="14394" y="15870"/>
                          </a:cubicBezTo>
                          <a:cubicBezTo>
                            <a:pt x="14246" y="15952"/>
                            <a:pt x="14104" y="16035"/>
                            <a:pt x="13956" y="16101"/>
                          </a:cubicBezTo>
                          <a:cubicBezTo>
                            <a:pt x="13894" y="16134"/>
                            <a:pt x="13832" y="16150"/>
                            <a:pt x="13770" y="16183"/>
                          </a:cubicBezTo>
                          <a:cubicBezTo>
                            <a:pt x="13523" y="16299"/>
                            <a:pt x="13276" y="16382"/>
                            <a:pt x="13023" y="16464"/>
                          </a:cubicBezTo>
                          <a:cubicBezTo>
                            <a:pt x="12949" y="16481"/>
                            <a:pt x="12881" y="16514"/>
                            <a:pt x="12807" y="16530"/>
                          </a:cubicBezTo>
                          <a:cubicBezTo>
                            <a:pt x="12665" y="16580"/>
                            <a:pt x="12517" y="16596"/>
                            <a:pt x="12375" y="16629"/>
                          </a:cubicBezTo>
                          <a:cubicBezTo>
                            <a:pt x="12134" y="16679"/>
                            <a:pt x="11887" y="16728"/>
                            <a:pt x="11646" y="16761"/>
                          </a:cubicBezTo>
                          <a:cubicBezTo>
                            <a:pt x="11492" y="16778"/>
                            <a:pt x="11337" y="16794"/>
                            <a:pt x="11177" y="16794"/>
                          </a:cubicBezTo>
                          <a:cubicBezTo>
                            <a:pt x="10979" y="16811"/>
                            <a:pt x="10782" y="16811"/>
                            <a:pt x="10584" y="16794"/>
                          </a:cubicBezTo>
                          <a:cubicBezTo>
                            <a:pt x="10417" y="16794"/>
                            <a:pt x="10257" y="16778"/>
                            <a:pt x="10090" y="16761"/>
                          </a:cubicBezTo>
                          <a:cubicBezTo>
                            <a:pt x="9905" y="16745"/>
                            <a:pt x="9726" y="16712"/>
                            <a:pt x="9541" y="16679"/>
                          </a:cubicBezTo>
                          <a:cubicBezTo>
                            <a:pt x="9374" y="16646"/>
                            <a:pt x="9207" y="16613"/>
                            <a:pt x="9040" y="16563"/>
                          </a:cubicBezTo>
                          <a:cubicBezTo>
                            <a:pt x="8861" y="16514"/>
                            <a:pt x="8682" y="16464"/>
                            <a:pt x="8503" y="16398"/>
                          </a:cubicBezTo>
                          <a:cubicBezTo>
                            <a:pt x="8343" y="16349"/>
                            <a:pt x="8182" y="16283"/>
                            <a:pt x="8021" y="16216"/>
                          </a:cubicBezTo>
                          <a:cubicBezTo>
                            <a:pt x="7830" y="16134"/>
                            <a:pt x="7639" y="16051"/>
                            <a:pt x="7447" y="15952"/>
                          </a:cubicBezTo>
                          <a:cubicBezTo>
                            <a:pt x="7299" y="15870"/>
                            <a:pt x="7151" y="15804"/>
                            <a:pt x="7003" y="15704"/>
                          </a:cubicBezTo>
                          <a:cubicBezTo>
                            <a:pt x="6774" y="15572"/>
                            <a:pt x="6552" y="15424"/>
                            <a:pt x="6330" y="15259"/>
                          </a:cubicBezTo>
                          <a:cubicBezTo>
                            <a:pt x="6187" y="15160"/>
                            <a:pt x="6039" y="15061"/>
                            <a:pt x="5903" y="14945"/>
                          </a:cubicBezTo>
                          <a:cubicBezTo>
                            <a:pt x="5829" y="14879"/>
                            <a:pt x="5749" y="14813"/>
                            <a:pt x="5675" y="14763"/>
                          </a:cubicBezTo>
                          <a:cubicBezTo>
                            <a:pt x="5453" y="14581"/>
                            <a:pt x="5236" y="14383"/>
                            <a:pt x="5020" y="14169"/>
                          </a:cubicBezTo>
                          <a:cubicBezTo>
                            <a:pt x="4959" y="14103"/>
                            <a:pt x="4897" y="14053"/>
                            <a:pt x="4835" y="13987"/>
                          </a:cubicBezTo>
                          <a:cubicBezTo>
                            <a:pt x="4638" y="13789"/>
                            <a:pt x="4452" y="13558"/>
                            <a:pt x="4261" y="13343"/>
                          </a:cubicBezTo>
                          <a:cubicBezTo>
                            <a:pt x="4168" y="13227"/>
                            <a:pt x="4070" y="13128"/>
                            <a:pt x="3983" y="13013"/>
                          </a:cubicBezTo>
                          <a:cubicBezTo>
                            <a:pt x="3711" y="12666"/>
                            <a:pt x="3446" y="12303"/>
                            <a:pt x="3193" y="11906"/>
                          </a:cubicBezTo>
                          <a:cubicBezTo>
                            <a:pt x="1068" y="8620"/>
                            <a:pt x="6" y="4310"/>
                            <a:pt x="6" y="0"/>
                          </a:cubicBezTo>
                          <a:lnTo>
                            <a:pt x="0" y="4806"/>
                          </a:lnTo>
                          <a:cubicBezTo>
                            <a:pt x="-6" y="9116"/>
                            <a:pt x="1056" y="13426"/>
                            <a:pt x="3186" y="16712"/>
                          </a:cubicBezTo>
                          <a:cubicBezTo>
                            <a:pt x="3440" y="17108"/>
                            <a:pt x="3705" y="17472"/>
                            <a:pt x="3977" y="17818"/>
                          </a:cubicBezTo>
                          <a:cubicBezTo>
                            <a:pt x="4070" y="17934"/>
                            <a:pt x="4162" y="18033"/>
                            <a:pt x="4255" y="18148"/>
                          </a:cubicBezTo>
                          <a:cubicBezTo>
                            <a:pt x="4415" y="18347"/>
                            <a:pt x="4576" y="18545"/>
                            <a:pt x="4743" y="18710"/>
                          </a:cubicBezTo>
                          <a:cubicBezTo>
                            <a:pt x="4773" y="18743"/>
                            <a:pt x="4798" y="18760"/>
                            <a:pt x="4829" y="18793"/>
                          </a:cubicBezTo>
                          <a:cubicBezTo>
                            <a:pt x="4891" y="18859"/>
                            <a:pt x="4952" y="18908"/>
                            <a:pt x="5014" y="18974"/>
                          </a:cubicBezTo>
                          <a:cubicBezTo>
                            <a:pt x="5230" y="19189"/>
                            <a:pt x="5446" y="19387"/>
                            <a:pt x="5669" y="19569"/>
                          </a:cubicBezTo>
                          <a:cubicBezTo>
                            <a:pt x="5743" y="19635"/>
                            <a:pt x="5823" y="19701"/>
                            <a:pt x="5897" y="19750"/>
                          </a:cubicBezTo>
                          <a:cubicBezTo>
                            <a:pt x="5947" y="19783"/>
                            <a:pt x="5996" y="19833"/>
                            <a:pt x="6052" y="19883"/>
                          </a:cubicBezTo>
                          <a:cubicBezTo>
                            <a:pt x="6144" y="19949"/>
                            <a:pt x="6237" y="19998"/>
                            <a:pt x="6330" y="20064"/>
                          </a:cubicBezTo>
                          <a:cubicBezTo>
                            <a:pt x="6552" y="20229"/>
                            <a:pt x="6774" y="20378"/>
                            <a:pt x="7003" y="20510"/>
                          </a:cubicBezTo>
                          <a:cubicBezTo>
                            <a:pt x="7064" y="20543"/>
                            <a:pt x="7120" y="20593"/>
                            <a:pt x="7182" y="20626"/>
                          </a:cubicBezTo>
                          <a:cubicBezTo>
                            <a:pt x="7268" y="20675"/>
                            <a:pt x="7361" y="20708"/>
                            <a:pt x="7447" y="20758"/>
                          </a:cubicBezTo>
                          <a:cubicBezTo>
                            <a:pt x="7639" y="20857"/>
                            <a:pt x="7824" y="20939"/>
                            <a:pt x="8021" y="21022"/>
                          </a:cubicBezTo>
                          <a:cubicBezTo>
                            <a:pt x="8102" y="21055"/>
                            <a:pt x="8176" y="21105"/>
                            <a:pt x="8250" y="21121"/>
                          </a:cubicBezTo>
                          <a:cubicBezTo>
                            <a:pt x="8336" y="21154"/>
                            <a:pt x="8417" y="21171"/>
                            <a:pt x="8503" y="21204"/>
                          </a:cubicBezTo>
                          <a:cubicBezTo>
                            <a:pt x="8682" y="21270"/>
                            <a:pt x="8861" y="21319"/>
                            <a:pt x="9040" y="21369"/>
                          </a:cubicBezTo>
                          <a:cubicBezTo>
                            <a:pt x="9127" y="21385"/>
                            <a:pt x="9213" y="21435"/>
                            <a:pt x="9300" y="21451"/>
                          </a:cubicBezTo>
                          <a:cubicBezTo>
                            <a:pt x="9380" y="21468"/>
                            <a:pt x="9460" y="21468"/>
                            <a:pt x="9541" y="21484"/>
                          </a:cubicBezTo>
                          <a:cubicBezTo>
                            <a:pt x="9726" y="21517"/>
                            <a:pt x="9905" y="21550"/>
                            <a:pt x="10090" y="21567"/>
                          </a:cubicBezTo>
                          <a:cubicBezTo>
                            <a:pt x="10183" y="21583"/>
                            <a:pt x="10275" y="21600"/>
                            <a:pt x="10362" y="21600"/>
                          </a:cubicBezTo>
                          <a:cubicBezTo>
                            <a:pt x="10436" y="21600"/>
                            <a:pt x="10510" y="21600"/>
                            <a:pt x="10578" y="21600"/>
                          </a:cubicBezTo>
                          <a:cubicBezTo>
                            <a:pt x="10775" y="21600"/>
                            <a:pt x="10973" y="21600"/>
                            <a:pt x="11171" y="21600"/>
                          </a:cubicBezTo>
                          <a:cubicBezTo>
                            <a:pt x="11269" y="21600"/>
                            <a:pt x="11368" y="21600"/>
                            <a:pt x="11467" y="21600"/>
                          </a:cubicBezTo>
                          <a:cubicBezTo>
                            <a:pt x="11523" y="21600"/>
                            <a:pt x="11584" y="21583"/>
                            <a:pt x="11640" y="21567"/>
                          </a:cubicBezTo>
                          <a:cubicBezTo>
                            <a:pt x="11887" y="21534"/>
                            <a:pt x="12128" y="21484"/>
                            <a:pt x="12369" y="21435"/>
                          </a:cubicBezTo>
                          <a:cubicBezTo>
                            <a:pt x="12467" y="21418"/>
                            <a:pt x="12566" y="21402"/>
                            <a:pt x="12665" y="21385"/>
                          </a:cubicBezTo>
                          <a:cubicBezTo>
                            <a:pt x="12714" y="21369"/>
                            <a:pt x="12758" y="21352"/>
                            <a:pt x="12807" y="21336"/>
                          </a:cubicBezTo>
                          <a:cubicBezTo>
                            <a:pt x="12881" y="21319"/>
                            <a:pt x="12955" y="21286"/>
                            <a:pt x="13023" y="21270"/>
                          </a:cubicBezTo>
                          <a:cubicBezTo>
                            <a:pt x="13276" y="21187"/>
                            <a:pt x="13523" y="21088"/>
                            <a:pt x="13770" y="20989"/>
                          </a:cubicBezTo>
                          <a:cubicBezTo>
                            <a:pt x="13832" y="20956"/>
                            <a:pt x="13894" y="20939"/>
                            <a:pt x="13956" y="20906"/>
                          </a:cubicBezTo>
                          <a:cubicBezTo>
                            <a:pt x="13986" y="20890"/>
                            <a:pt x="14017" y="20890"/>
                            <a:pt x="14042" y="20873"/>
                          </a:cubicBezTo>
                          <a:cubicBezTo>
                            <a:pt x="14159" y="20824"/>
                            <a:pt x="14270" y="20741"/>
                            <a:pt x="14388" y="20675"/>
                          </a:cubicBezTo>
                          <a:cubicBezTo>
                            <a:pt x="14585" y="20560"/>
                            <a:pt x="14789" y="20460"/>
                            <a:pt x="14987" y="20328"/>
                          </a:cubicBezTo>
                          <a:cubicBezTo>
                            <a:pt x="15129" y="20229"/>
                            <a:pt x="15271" y="20130"/>
                            <a:pt x="15413" y="20031"/>
                          </a:cubicBezTo>
                          <a:cubicBezTo>
                            <a:pt x="15598" y="19899"/>
                            <a:pt x="15790" y="19767"/>
                            <a:pt x="15969" y="19602"/>
                          </a:cubicBezTo>
                          <a:cubicBezTo>
                            <a:pt x="16006" y="19569"/>
                            <a:pt x="16049" y="19552"/>
                            <a:pt x="16086" y="19503"/>
                          </a:cubicBezTo>
                          <a:cubicBezTo>
                            <a:pt x="16308" y="19304"/>
                            <a:pt x="16524" y="19106"/>
                            <a:pt x="16740" y="18892"/>
                          </a:cubicBezTo>
                          <a:cubicBezTo>
                            <a:pt x="16771" y="18859"/>
                            <a:pt x="16802" y="18826"/>
                            <a:pt x="16833" y="18793"/>
                          </a:cubicBezTo>
                          <a:cubicBezTo>
                            <a:pt x="17068" y="18545"/>
                            <a:pt x="17296" y="18281"/>
                            <a:pt x="17525" y="18000"/>
                          </a:cubicBezTo>
                          <a:cubicBezTo>
                            <a:pt x="17593" y="17917"/>
                            <a:pt x="17654" y="17835"/>
                            <a:pt x="17722" y="17752"/>
                          </a:cubicBezTo>
                          <a:cubicBezTo>
                            <a:pt x="17969" y="17422"/>
                            <a:pt x="18216" y="17092"/>
                            <a:pt x="18451" y="16728"/>
                          </a:cubicBezTo>
                          <a:cubicBezTo>
                            <a:pt x="18494" y="16662"/>
                            <a:pt x="18537" y="16596"/>
                            <a:pt x="18581" y="16514"/>
                          </a:cubicBezTo>
                          <a:cubicBezTo>
                            <a:pt x="18772" y="16200"/>
                            <a:pt x="18957" y="15886"/>
                            <a:pt x="19130" y="15556"/>
                          </a:cubicBezTo>
                          <a:cubicBezTo>
                            <a:pt x="19161" y="15506"/>
                            <a:pt x="19186" y="15440"/>
                            <a:pt x="19217" y="15391"/>
                          </a:cubicBezTo>
                          <a:cubicBezTo>
                            <a:pt x="19414" y="15011"/>
                            <a:pt x="19600" y="14614"/>
                            <a:pt x="19772" y="14218"/>
                          </a:cubicBezTo>
                          <a:cubicBezTo>
                            <a:pt x="19797" y="14152"/>
                            <a:pt x="19822" y="14103"/>
                            <a:pt x="19847" y="14037"/>
                          </a:cubicBezTo>
                          <a:cubicBezTo>
                            <a:pt x="19877" y="13954"/>
                            <a:pt x="19914" y="13888"/>
                            <a:pt x="19945" y="13805"/>
                          </a:cubicBezTo>
                          <a:cubicBezTo>
                            <a:pt x="20081" y="13459"/>
                            <a:pt x="20211" y="13112"/>
                            <a:pt x="20334" y="12765"/>
                          </a:cubicBezTo>
                          <a:cubicBezTo>
                            <a:pt x="20359" y="12699"/>
                            <a:pt x="20384" y="12616"/>
                            <a:pt x="20408" y="12550"/>
                          </a:cubicBezTo>
                          <a:cubicBezTo>
                            <a:pt x="20483" y="12336"/>
                            <a:pt x="20557" y="12121"/>
                            <a:pt x="20618" y="11890"/>
                          </a:cubicBezTo>
                          <a:cubicBezTo>
                            <a:pt x="20668" y="11708"/>
                            <a:pt x="20717" y="11543"/>
                            <a:pt x="20760" y="11361"/>
                          </a:cubicBezTo>
                          <a:cubicBezTo>
                            <a:pt x="20779" y="11295"/>
                            <a:pt x="20797" y="11229"/>
                            <a:pt x="20816" y="11163"/>
                          </a:cubicBezTo>
                          <a:cubicBezTo>
                            <a:pt x="20902" y="10833"/>
                            <a:pt x="20983" y="10503"/>
                            <a:pt x="21051" y="10156"/>
                          </a:cubicBezTo>
                          <a:cubicBezTo>
                            <a:pt x="21075" y="10040"/>
                            <a:pt x="21094" y="9925"/>
                            <a:pt x="21112" y="9826"/>
                          </a:cubicBezTo>
                          <a:cubicBezTo>
                            <a:pt x="21125" y="9760"/>
                            <a:pt x="21143" y="9677"/>
                            <a:pt x="21156" y="9611"/>
                          </a:cubicBezTo>
                          <a:cubicBezTo>
                            <a:pt x="21224" y="9248"/>
                            <a:pt x="21285" y="8884"/>
                            <a:pt x="21335" y="8521"/>
                          </a:cubicBezTo>
                          <a:cubicBezTo>
                            <a:pt x="21347" y="8439"/>
                            <a:pt x="21353" y="8339"/>
                            <a:pt x="21365" y="8257"/>
                          </a:cubicBezTo>
                          <a:cubicBezTo>
                            <a:pt x="21372" y="8191"/>
                            <a:pt x="21384" y="8125"/>
                            <a:pt x="21390" y="8042"/>
                          </a:cubicBezTo>
                          <a:cubicBezTo>
                            <a:pt x="21433" y="7662"/>
                            <a:pt x="21477" y="7283"/>
                            <a:pt x="21508" y="6886"/>
                          </a:cubicBezTo>
                          <a:cubicBezTo>
                            <a:pt x="21514" y="6804"/>
                            <a:pt x="21514" y="6738"/>
                            <a:pt x="21520" y="6655"/>
                          </a:cubicBezTo>
                          <a:cubicBezTo>
                            <a:pt x="21526" y="6589"/>
                            <a:pt x="21526" y="6523"/>
                            <a:pt x="21532" y="6457"/>
                          </a:cubicBezTo>
                          <a:cubicBezTo>
                            <a:pt x="21557" y="6044"/>
                            <a:pt x="21575" y="5648"/>
                            <a:pt x="21575" y="5235"/>
                          </a:cubicBezTo>
                          <a:cubicBezTo>
                            <a:pt x="21575" y="5152"/>
                            <a:pt x="21575" y="5070"/>
                            <a:pt x="21575" y="4987"/>
                          </a:cubicBezTo>
                          <a:lnTo>
                            <a:pt x="21582" y="182"/>
                          </a:lnTo>
                          <a:cubicBezTo>
                            <a:pt x="21594" y="660"/>
                            <a:pt x="21575" y="1156"/>
                            <a:pt x="21545" y="1651"/>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699" name="Freeform: Shape 300"/>
                    <p:cNvSpPr/>
                    <p:nvPr/>
                  </p:nvSpPr>
                  <p:spPr>
                    <a:xfrm>
                      <a:off x="243" y="0"/>
                      <a:ext cx="340941" cy="197493"/>
                    </a:xfrm>
                    <a:custGeom>
                      <a:avLst/>
                      <a:gdLst/>
                      <a:ahLst/>
                      <a:cxnLst>
                        <a:cxn ang="0">
                          <a:pos x="wd2" y="hd2"/>
                        </a:cxn>
                        <a:cxn ang="5400000">
                          <a:pos x="wd2" y="hd2"/>
                        </a:cxn>
                        <a:cxn ang="10800000">
                          <a:pos x="wd2" y="hd2"/>
                        </a:cxn>
                        <a:cxn ang="16200000">
                          <a:pos x="wd2" y="hd2"/>
                        </a:cxn>
                      </a:cxnLst>
                      <a:rect l="0" t="0" r="r" b="b"/>
                      <a:pathLst>
                        <a:path w="19658" h="19679" extrusionOk="0">
                          <a:moveTo>
                            <a:pt x="16754" y="2879"/>
                          </a:moveTo>
                          <a:cubicBezTo>
                            <a:pt x="20608" y="6719"/>
                            <a:pt x="20630" y="12950"/>
                            <a:pt x="16799" y="16799"/>
                          </a:cubicBezTo>
                          <a:cubicBezTo>
                            <a:pt x="12974" y="20639"/>
                            <a:pt x="6753" y="20639"/>
                            <a:pt x="2900" y="16799"/>
                          </a:cubicBezTo>
                          <a:cubicBezTo>
                            <a:pt x="-948" y="12959"/>
                            <a:pt x="-970" y="6728"/>
                            <a:pt x="2855" y="2889"/>
                          </a:cubicBezTo>
                          <a:cubicBezTo>
                            <a:pt x="6680" y="-961"/>
                            <a:pt x="12901" y="-961"/>
                            <a:pt x="16754" y="2879"/>
                          </a:cubicBez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03" name="Graphic 3"/>
                  <p:cNvGrpSpPr/>
                  <p:nvPr/>
                </p:nvGrpSpPr>
                <p:grpSpPr>
                  <a:xfrm>
                    <a:off x="58925" y="131568"/>
                    <a:ext cx="222980" cy="157215"/>
                    <a:chOff x="0" y="0"/>
                    <a:chExt cx="222978" cy="157214"/>
                  </a:xfrm>
                </p:grpSpPr>
                <p:sp>
                  <p:nvSpPr>
                    <p:cNvPr id="701" name="Freeform: Shape 297"/>
                    <p:cNvSpPr/>
                    <p:nvPr/>
                  </p:nvSpPr>
                  <p:spPr>
                    <a:xfrm>
                      <a:off x="0" y="64339"/>
                      <a:ext cx="222859" cy="92876"/>
                    </a:xfrm>
                    <a:custGeom>
                      <a:avLst/>
                      <a:gdLst/>
                      <a:ahLst/>
                      <a:cxnLst>
                        <a:cxn ang="0">
                          <a:pos x="wd2" y="hd2"/>
                        </a:cxn>
                        <a:cxn ang="5400000">
                          <a:pos x="wd2" y="hd2"/>
                        </a:cxn>
                        <a:cxn ang="10800000">
                          <a:pos x="wd2" y="hd2"/>
                        </a:cxn>
                        <a:cxn ang="16200000">
                          <a:pos x="wd2" y="hd2"/>
                        </a:cxn>
                      </a:cxnLst>
                      <a:rect l="0" t="0" r="r" b="b"/>
                      <a:pathLst>
                        <a:path w="21585" h="21600" extrusionOk="0">
                          <a:moveTo>
                            <a:pt x="21572" y="840"/>
                          </a:moveTo>
                          <a:cubicBezTo>
                            <a:pt x="21562" y="1112"/>
                            <a:pt x="21553" y="1384"/>
                            <a:pt x="21534" y="1656"/>
                          </a:cubicBezTo>
                          <a:cubicBezTo>
                            <a:pt x="21515" y="1883"/>
                            <a:pt x="21487" y="2110"/>
                            <a:pt x="21468" y="2314"/>
                          </a:cubicBezTo>
                          <a:cubicBezTo>
                            <a:pt x="21439" y="2564"/>
                            <a:pt x="21411" y="2836"/>
                            <a:pt x="21373" y="3086"/>
                          </a:cubicBezTo>
                          <a:cubicBezTo>
                            <a:pt x="21345" y="3290"/>
                            <a:pt x="21298" y="3517"/>
                            <a:pt x="21260" y="3721"/>
                          </a:cubicBezTo>
                          <a:cubicBezTo>
                            <a:pt x="21213" y="3993"/>
                            <a:pt x="21165" y="4265"/>
                            <a:pt x="21099" y="4538"/>
                          </a:cubicBezTo>
                          <a:cubicBezTo>
                            <a:pt x="21052" y="4742"/>
                            <a:pt x="21005" y="4924"/>
                            <a:pt x="20957" y="5105"/>
                          </a:cubicBezTo>
                          <a:cubicBezTo>
                            <a:pt x="20882" y="5400"/>
                            <a:pt x="20797" y="5718"/>
                            <a:pt x="20702" y="6013"/>
                          </a:cubicBezTo>
                          <a:cubicBezTo>
                            <a:pt x="20617" y="6307"/>
                            <a:pt x="20523" y="6580"/>
                            <a:pt x="20419" y="6875"/>
                          </a:cubicBezTo>
                          <a:cubicBezTo>
                            <a:pt x="20391" y="6943"/>
                            <a:pt x="20372" y="7011"/>
                            <a:pt x="20343" y="7079"/>
                          </a:cubicBezTo>
                          <a:cubicBezTo>
                            <a:pt x="20202" y="7442"/>
                            <a:pt x="20050" y="7805"/>
                            <a:pt x="19890" y="8145"/>
                          </a:cubicBezTo>
                          <a:cubicBezTo>
                            <a:pt x="19786" y="8372"/>
                            <a:pt x="19672" y="8576"/>
                            <a:pt x="19559" y="8803"/>
                          </a:cubicBezTo>
                          <a:cubicBezTo>
                            <a:pt x="19455" y="8985"/>
                            <a:pt x="19361" y="9189"/>
                            <a:pt x="19257" y="9370"/>
                          </a:cubicBezTo>
                          <a:cubicBezTo>
                            <a:pt x="19134" y="9575"/>
                            <a:pt x="19002" y="9779"/>
                            <a:pt x="18869" y="9983"/>
                          </a:cubicBezTo>
                          <a:cubicBezTo>
                            <a:pt x="18737" y="10187"/>
                            <a:pt x="18605" y="10414"/>
                            <a:pt x="18463" y="10618"/>
                          </a:cubicBezTo>
                          <a:cubicBezTo>
                            <a:pt x="18142" y="11072"/>
                            <a:pt x="17802" y="11481"/>
                            <a:pt x="17443" y="11844"/>
                          </a:cubicBezTo>
                          <a:cubicBezTo>
                            <a:pt x="17339" y="11957"/>
                            <a:pt x="17235" y="12048"/>
                            <a:pt x="17131" y="12161"/>
                          </a:cubicBezTo>
                          <a:cubicBezTo>
                            <a:pt x="16857" y="12434"/>
                            <a:pt x="16573" y="12706"/>
                            <a:pt x="16280" y="12933"/>
                          </a:cubicBezTo>
                          <a:cubicBezTo>
                            <a:pt x="16176" y="13024"/>
                            <a:pt x="16072" y="13114"/>
                            <a:pt x="15969" y="13182"/>
                          </a:cubicBezTo>
                          <a:cubicBezTo>
                            <a:pt x="15789" y="13318"/>
                            <a:pt x="15600" y="13432"/>
                            <a:pt x="15411" y="13568"/>
                          </a:cubicBezTo>
                          <a:cubicBezTo>
                            <a:pt x="15269" y="13659"/>
                            <a:pt x="15128" y="13750"/>
                            <a:pt x="14986" y="13840"/>
                          </a:cubicBezTo>
                          <a:cubicBezTo>
                            <a:pt x="14787" y="13954"/>
                            <a:pt x="14589" y="14045"/>
                            <a:pt x="14391" y="14158"/>
                          </a:cubicBezTo>
                          <a:cubicBezTo>
                            <a:pt x="14258" y="14226"/>
                            <a:pt x="14126" y="14294"/>
                            <a:pt x="13984" y="14362"/>
                          </a:cubicBezTo>
                          <a:cubicBezTo>
                            <a:pt x="13578" y="14544"/>
                            <a:pt x="13172" y="14657"/>
                            <a:pt x="12756" y="14771"/>
                          </a:cubicBezTo>
                          <a:cubicBezTo>
                            <a:pt x="12633" y="14793"/>
                            <a:pt x="12501" y="14816"/>
                            <a:pt x="12368" y="14839"/>
                          </a:cubicBezTo>
                          <a:cubicBezTo>
                            <a:pt x="12123" y="14884"/>
                            <a:pt x="11887" y="14929"/>
                            <a:pt x="11641" y="14952"/>
                          </a:cubicBezTo>
                          <a:cubicBezTo>
                            <a:pt x="11480" y="14975"/>
                            <a:pt x="11329" y="14975"/>
                            <a:pt x="11169" y="14975"/>
                          </a:cubicBezTo>
                          <a:cubicBezTo>
                            <a:pt x="10970" y="14975"/>
                            <a:pt x="10772" y="14997"/>
                            <a:pt x="10583" y="14975"/>
                          </a:cubicBezTo>
                          <a:cubicBezTo>
                            <a:pt x="10422" y="14975"/>
                            <a:pt x="10252" y="14952"/>
                            <a:pt x="10091" y="14952"/>
                          </a:cubicBezTo>
                          <a:cubicBezTo>
                            <a:pt x="9912" y="14929"/>
                            <a:pt x="9723" y="14907"/>
                            <a:pt x="9543" y="14884"/>
                          </a:cubicBezTo>
                          <a:cubicBezTo>
                            <a:pt x="9373" y="14861"/>
                            <a:pt x="9213" y="14816"/>
                            <a:pt x="9043" y="14793"/>
                          </a:cubicBezTo>
                          <a:cubicBezTo>
                            <a:pt x="8863" y="14748"/>
                            <a:pt x="8684" y="14702"/>
                            <a:pt x="8504" y="14657"/>
                          </a:cubicBezTo>
                          <a:cubicBezTo>
                            <a:pt x="8343" y="14612"/>
                            <a:pt x="8183" y="14544"/>
                            <a:pt x="8022" y="14498"/>
                          </a:cubicBezTo>
                          <a:cubicBezTo>
                            <a:pt x="7833" y="14430"/>
                            <a:pt x="7644" y="14339"/>
                            <a:pt x="7455" y="14272"/>
                          </a:cubicBezTo>
                          <a:cubicBezTo>
                            <a:pt x="7304" y="14203"/>
                            <a:pt x="7153" y="14135"/>
                            <a:pt x="7011" y="14045"/>
                          </a:cubicBezTo>
                          <a:cubicBezTo>
                            <a:pt x="6784" y="13931"/>
                            <a:pt x="6567" y="13795"/>
                            <a:pt x="6340" y="13659"/>
                          </a:cubicBezTo>
                          <a:cubicBezTo>
                            <a:pt x="6217" y="13591"/>
                            <a:pt x="6094" y="13500"/>
                            <a:pt x="5972" y="13432"/>
                          </a:cubicBezTo>
                          <a:cubicBezTo>
                            <a:pt x="5575" y="13160"/>
                            <a:pt x="5187" y="12842"/>
                            <a:pt x="4819" y="12502"/>
                          </a:cubicBezTo>
                          <a:cubicBezTo>
                            <a:pt x="4630" y="12320"/>
                            <a:pt x="4450" y="12139"/>
                            <a:pt x="4271" y="11957"/>
                          </a:cubicBezTo>
                          <a:cubicBezTo>
                            <a:pt x="4176" y="11867"/>
                            <a:pt x="4082" y="11776"/>
                            <a:pt x="3987" y="11662"/>
                          </a:cubicBezTo>
                          <a:cubicBezTo>
                            <a:pt x="3713" y="11345"/>
                            <a:pt x="3449" y="11027"/>
                            <a:pt x="3194" y="10664"/>
                          </a:cubicBezTo>
                          <a:cubicBezTo>
                            <a:pt x="1068" y="7714"/>
                            <a:pt x="10" y="3857"/>
                            <a:pt x="10" y="0"/>
                          </a:cubicBezTo>
                          <a:lnTo>
                            <a:pt x="0" y="6603"/>
                          </a:lnTo>
                          <a:cubicBezTo>
                            <a:pt x="0" y="10460"/>
                            <a:pt x="1058" y="14317"/>
                            <a:pt x="3184" y="17266"/>
                          </a:cubicBezTo>
                          <a:cubicBezTo>
                            <a:pt x="3439" y="17629"/>
                            <a:pt x="3704" y="17947"/>
                            <a:pt x="3978" y="18265"/>
                          </a:cubicBezTo>
                          <a:cubicBezTo>
                            <a:pt x="4072" y="18378"/>
                            <a:pt x="4167" y="18446"/>
                            <a:pt x="4252" y="18559"/>
                          </a:cubicBezTo>
                          <a:cubicBezTo>
                            <a:pt x="4413" y="18741"/>
                            <a:pt x="4573" y="18923"/>
                            <a:pt x="4743" y="19059"/>
                          </a:cubicBezTo>
                          <a:cubicBezTo>
                            <a:pt x="4762" y="19081"/>
                            <a:pt x="4781" y="19081"/>
                            <a:pt x="4800" y="19104"/>
                          </a:cubicBezTo>
                          <a:cubicBezTo>
                            <a:pt x="5178" y="19444"/>
                            <a:pt x="5556" y="19762"/>
                            <a:pt x="5953" y="20034"/>
                          </a:cubicBezTo>
                          <a:cubicBezTo>
                            <a:pt x="5981" y="20057"/>
                            <a:pt x="6019" y="20080"/>
                            <a:pt x="6047" y="20102"/>
                          </a:cubicBezTo>
                          <a:cubicBezTo>
                            <a:pt x="6142" y="20171"/>
                            <a:pt x="6236" y="20216"/>
                            <a:pt x="6321" y="20261"/>
                          </a:cubicBezTo>
                          <a:cubicBezTo>
                            <a:pt x="6539" y="20397"/>
                            <a:pt x="6765" y="20534"/>
                            <a:pt x="6992" y="20647"/>
                          </a:cubicBezTo>
                          <a:cubicBezTo>
                            <a:pt x="7049" y="20670"/>
                            <a:pt x="7115" y="20715"/>
                            <a:pt x="7172" y="20760"/>
                          </a:cubicBezTo>
                          <a:cubicBezTo>
                            <a:pt x="7257" y="20806"/>
                            <a:pt x="7351" y="20829"/>
                            <a:pt x="7436" y="20874"/>
                          </a:cubicBezTo>
                          <a:cubicBezTo>
                            <a:pt x="7625" y="20965"/>
                            <a:pt x="7814" y="21033"/>
                            <a:pt x="8003" y="21101"/>
                          </a:cubicBezTo>
                          <a:cubicBezTo>
                            <a:pt x="8079" y="21123"/>
                            <a:pt x="8154" y="21169"/>
                            <a:pt x="8230" y="21192"/>
                          </a:cubicBezTo>
                          <a:cubicBezTo>
                            <a:pt x="8315" y="21214"/>
                            <a:pt x="8400" y="21237"/>
                            <a:pt x="8485" y="21260"/>
                          </a:cubicBezTo>
                          <a:cubicBezTo>
                            <a:pt x="8665" y="21305"/>
                            <a:pt x="8844" y="21373"/>
                            <a:pt x="9024" y="21396"/>
                          </a:cubicBezTo>
                          <a:cubicBezTo>
                            <a:pt x="9109" y="21418"/>
                            <a:pt x="9194" y="21441"/>
                            <a:pt x="9279" y="21464"/>
                          </a:cubicBezTo>
                          <a:cubicBezTo>
                            <a:pt x="9354" y="21486"/>
                            <a:pt x="9439" y="21486"/>
                            <a:pt x="9515" y="21486"/>
                          </a:cubicBezTo>
                          <a:cubicBezTo>
                            <a:pt x="9694" y="21509"/>
                            <a:pt x="9874" y="21532"/>
                            <a:pt x="10063" y="21555"/>
                          </a:cubicBezTo>
                          <a:cubicBezTo>
                            <a:pt x="10157" y="21555"/>
                            <a:pt x="10242" y="21577"/>
                            <a:pt x="10337" y="21600"/>
                          </a:cubicBezTo>
                          <a:cubicBezTo>
                            <a:pt x="10413" y="21600"/>
                            <a:pt x="10479" y="21600"/>
                            <a:pt x="10554" y="21600"/>
                          </a:cubicBezTo>
                          <a:cubicBezTo>
                            <a:pt x="10753" y="21600"/>
                            <a:pt x="10951" y="21600"/>
                            <a:pt x="11140" y="21600"/>
                          </a:cubicBezTo>
                          <a:cubicBezTo>
                            <a:pt x="11235" y="21600"/>
                            <a:pt x="11339" y="21600"/>
                            <a:pt x="11433" y="21600"/>
                          </a:cubicBezTo>
                          <a:cubicBezTo>
                            <a:pt x="11490" y="21600"/>
                            <a:pt x="11546" y="21577"/>
                            <a:pt x="11603" y="21577"/>
                          </a:cubicBezTo>
                          <a:cubicBezTo>
                            <a:pt x="11849" y="21555"/>
                            <a:pt x="12085" y="21509"/>
                            <a:pt x="12331" y="21464"/>
                          </a:cubicBezTo>
                          <a:cubicBezTo>
                            <a:pt x="12425" y="21441"/>
                            <a:pt x="12529" y="21441"/>
                            <a:pt x="12624" y="21418"/>
                          </a:cubicBezTo>
                          <a:cubicBezTo>
                            <a:pt x="12652" y="21418"/>
                            <a:pt x="12680" y="21396"/>
                            <a:pt x="12709" y="21396"/>
                          </a:cubicBezTo>
                          <a:cubicBezTo>
                            <a:pt x="13124" y="21282"/>
                            <a:pt x="13531" y="21146"/>
                            <a:pt x="13937" y="20987"/>
                          </a:cubicBezTo>
                          <a:cubicBezTo>
                            <a:pt x="13956" y="20987"/>
                            <a:pt x="13975" y="20987"/>
                            <a:pt x="13994" y="20965"/>
                          </a:cubicBezTo>
                          <a:cubicBezTo>
                            <a:pt x="14107" y="20919"/>
                            <a:pt x="14220" y="20851"/>
                            <a:pt x="14343" y="20783"/>
                          </a:cubicBezTo>
                          <a:cubicBezTo>
                            <a:pt x="14542" y="20693"/>
                            <a:pt x="14740" y="20602"/>
                            <a:pt x="14939" y="20465"/>
                          </a:cubicBezTo>
                          <a:cubicBezTo>
                            <a:pt x="15080" y="20375"/>
                            <a:pt x="15222" y="20284"/>
                            <a:pt x="15364" y="20193"/>
                          </a:cubicBezTo>
                          <a:cubicBezTo>
                            <a:pt x="15553" y="20080"/>
                            <a:pt x="15732" y="19944"/>
                            <a:pt x="15921" y="19808"/>
                          </a:cubicBezTo>
                          <a:cubicBezTo>
                            <a:pt x="15959" y="19785"/>
                            <a:pt x="15997" y="19762"/>
                            <a:pt x="16044" y="19717"/>
                          </a:cubicBezTo>
                          <a:cubicBezTo>
                            <a:pt x="16110" y="19672"/>
                            <a:pt x="16167" y="19603"/>
                            <a:pt x="16233" y="19535"/>
                          </a:cubicBezTo>
                          <a:cubicBezTo>
                            <a:pt x="16526" y="19308"/>
                            <a:pt x="16810" y="19036"/>
                            <a:pt x="17084" y="18764"/>
                          </a:cubicBezTo>
                          <a:cubicBezTo>
                            <a:pt x="17187" y="18650"/>
                            <a:pt x="17291" y="18559"/>
                            <a:pt x="17386" y="18446"/>
                          </a:cubicBezTo>
                          <a:cubicBezTo>
                            <a:pt x="17735" y="18060"/>
                            <a:pt x="18076" y="17652"/>
                            <a:pt x="18406" y="17221"/>
                          </a:cubicBezTo>
                          <a:cubicBezTo>
                            <a:pt x="18454" y="17153"/>
                            <a:pt x="18491" y="17108"/>
                            <a:pt x="18539" y="17039"/>
                          </a:cubicBezTo>
                          <a:cubicBezTo>
                            <a:pt x="18633" y="16903"/>
                            <a:pt x="18718" y="16745"/>
                            <a:pt x="18813" y="16586"/>
                          </a:cubicBezTo>
                          <a:cubicBezTo>
                            <a:pt x="18945" y="16381"/>
                            <a:pt x="19077" y="16177"/>
                            <a:pt x="19200" y="15973"/>
                          </a:cubicBezTo>
                          <a:cubicBezTo>
                            <a:pt x="19304" y="15792"/>
                            <a:pt x="19398" y="15587"/>
                            <a:pt x="19502" y="15406"/>
                          </a:cubicBezTo>
                          <a:cubicBezTo>
                            <a:pt x="19616" y="15179"/>
                            <a:pt x="19729" y="14975"/>
                            <a:pt x="19833" y="14748"/>
                          </a:cubicBezTo>
                          <a:cubicBezTo>
                            <a:pt x="19852" y="14702"/>
                            <a:pt x="19880" y="14657"/>
                            <a:pt x="19899" y="14612"/>
                          </a:cubicBezTo>
                          <a:cubicBezTo>
                            <a:pt x="20041" y="14294"/>
                            <a:pt x="20164" y="13999"/>
                            <a:pt x="20287" y="13681"/>
                          </a:cubicBezTo>
                          <a:cubicBezTo>
                            <a:pt x="20315" y="13613"/>
                            <a:pt x="20334" y="13545"/>
                            <a:pt x="20362" y="13477"/>
                          </a:cubicBezTo>
                          <a:cubicBezTo>
                            <a:pt x="20438" y="13273"/>
                            <a:pt x="20504" y="13091"/>
                            <a:pt x="20570" y="12888"/>
                          </a:cubicBezTo>
                          <a:cubicBezTo>
                            <a:pt x="20598" y="12797"/>
                            <a:pt x="20617" y="12706"/>
                            <a:pt x="20646" y="12615"/>
                          </a:cubicBezTo>
                          <a:cubicBezTo>
                            <a:pt x="20740" y="12320"/>
                            <a:pt x="20825" y="12025"/>
                            <a:pt x="20901" y="11708"/>
                          </a:cubicBezTo>
                          <a:cubicBezTo>
                            <a:pt x="20929" y="11571"/>
                            <a:pt x="20976" y="11458"/>
                            <a:pt x="21005" y="11322"/>
                          </a:cubicBezTo>
                          <a:cubicBezTo>
                            <a:pt x="21024" y="11254"/>
                            <a:pt x="21033" y="11186"/>
                            <a:pt x="21042" y="11118"/>
                          </a:cubicBezTo>
                          <a:cubicBezTo>
                            <a:pt x="21099" y="10846"/>
                            <a:pt x="21146" y="10573"/>
                            <a:pt x="21203" y="10301"/>
                          </a:cubicBezTo>
                          <a:cubicBezTo>
                            <a:pt x="21232" y="10142"/>
                            <a:pt x="21269" y="9983"/>
                            <a:pt x="21298" y="9824"/>
                          </a:cubicBezTo>
                          <a:cubicBezTo>
                            <a:pt x="21307" y="9779"/>
                            <a:pt x="21307" y="9711"/>
                            <a:pt x="21316" y="9666"/>
                          </a:cubicBezTo>
                          <a:cubicBezTo>
                            <a:pt x="21354" y="9416"/>
                            <a:pt x="21383" y="9144"/>
                            <a:pt x="21411" y="8894"/>
                          </a:cubicBezTo>
                          <a:cubicBezTo>
                            <a:pt x="21430" y="8712"/>
                            <a:pt x="21458" y="8554"/>
                            <a:pt x="21477" y="8372"/>
                          </a:cubicBezTo>
                          <a:cubicBezTo>
                            <a:pt x="21477" y="8327"/>
                            <a:pt x="21477" y="8282"/>
                            <a:pt x="21487" y="8236"/>
                          </a:cubicBezTo>
                          <a:cubicBezTo>
                            <a:pt x="21506" y="7964"/>
                            <a:pt x="21515" y="7691"/>
                            <a:pt x="21524" y="7419"/>
                          </a:cubicBezTo>
                          <a:cubicBezTo>
                            <a:pt x="21534" y="7238"/>
                            <a:pt x="21543" y="7056"/>
                            <a:pt x="21553" y="6898"/>
                          </a:cubicBezTo>
                          <a:cubicBezTo>
                            <a:pt x="21553" y="6829"/>
                            <a:pt x="21553" y="6739"/>
                            <a:pt x="21553" y="6670"/>
                          </a:cubicBezTo>
                          <a:lnTo>
                            <a:pt x="21562" y="68"/>
                          </a:lnTo>
                          <a:cubicBezTo>
                            <a:pt x="21600" y="340"/>
                            <a:pt x="21581" y="590"/>
                            <a:pt x="21572" y="840"/>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02" name="Freeform: Shape 298"/>
                    <p:cNvSpPr/>
                    <p:nvPr/>
                  </p:nvSpPr>
                  <p:spPr>
                    <a:xfrm>
                      <a:off x="426" y="0"/>
                      <a:ext cx="222553" cy="128874"/>
                    </a:xfrm>
                    <a:custGeom>
                      <a:avLst/>
                      <a:gdLst/>
                      <a:ahLst/>
                      <a:cxnLst>
                        <a:cxn ang="0">
                          <a:pos x="wd2" y="hd2"/>
                        </a:cxn>
                        <a:cxn ang="5400000">
                          <a:pos x="wd2" y="hd2"/>
                        </a:cxn>
                        <a:cxn ang="10800000">
                          <a:pos x="wd2" y="hd2"/>
                        </a:cxn>
                        <a:cxn ang="16200000">
                          <a:pos x="wd2" y="hd2"/>
                        </a:cxn>
                      </a:cxnLst>
                      <a:rect l="0" t="0" r="r" b="b"/>
                      <a:pathLst>
                        <a:path w="19663" h="19678" extrusionOk="0">
                          <a:moveTo>
                            <a:pt x="16761" y="2882"/>
                          </a:moveTo>
                          <a:cubicBezTo>
                            <a:pt x="20614" y="6726"/>
                            <a:pt x="20631" y="12952"/>
                            <a:pt x="16804" y="16796"/>
                          </a:cubicBezTo>
                          <a:cubicBezTo>
                            <a:pt x="12977" y="20639"/>
                            <a:pt x="6754" y="20639"/>
                            <a:pt x="2901" y="16796"/>
                          </a:cubicBezTo>
                          <a:cubicBezTo>
                            <a:pt x="-952" y="12952"/>
                            <a:pt x="-969" y="6726"/>
                            <a:pt x="2858" y="2882"/>
                          </a:cubicBezTo>
                          <a:cubicBezTo>
                            <a:pt x="6685" y="-961"/>
                            <a:pt x="12908" y="-961"/>
                            <a:pt x="16761" y="2882"/>
                          </a:cubicBez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06" name="Graphic 3"/>
                  <p:cNvGrpSpPr/>
                  <p:nvPr/>
                </p:nvGrpSpPr>
                <p:grpSpPr>
                  <a:xfrm>
                    <a:off x="131995" y="0"/>
                    <a:ext cx="77317" cy="215031"/>
                    <a:chOff x="0" y="0"/>
                    <a:chExt cx="77315" cy="215030"/>
                  </a:xfrm>
                </p:grpSpPr>
                <p:sp>
                  <p:nvSpPr>
                    <p:cNvPr id="704" name="Freeform: Shape 295"/>
                    <p:cNvSpPr/>
                    <p:nvPr/>
                  </p:nvSpPr>
                  <p:spPr>
                    <a:xfrm>
                      <a:off x="0" y="22255"/>
                      <a:ext cx="77191" cy="192776"/>
                    </a:xfrm>
                    <a:custGeom>
                      <a:avLst/>
                      <a:gdLst/>
                      <a:ahLst/>
                      <a:cxnLst>
                        <a:cxn ang="0">
                          <a:pos x="wd2" y="hd2"/>
                        </a:cxn>
                        <a:cxn ang="5400000">
                          <a:pos x="wd2" y="hd2"/>
                        </a:cxn>
                        <a:cxn ang="10800000">
                          <a:pos x="wd2" y="hd2"/>
                        </a:cxn>
                        <a:cxn ang="16200000">
                          <a:pos x="wd2" y="hd2"/>
                        </a:cxn>
                      </a:cxnLst>
                      <a:rect l="0" t="0" r="r" b="b"/>
                      <a:pathLst>
                        <a:path w="21551" h="21600" extrusionOk="0">
                          <a:moveTo>
                            <a:pt x="21409" y="459"/>
                          </a:moveTo>
                          <a:cubicBezTo>
                            <a:pt x="21409" y="470"/>
                            <a:pt x="21382" y="492"/>
                            <a:pt x="21382" y="503"/>
                          </a:cubicBezTo>
                          <a:cubicBezTo>
                            <a:pt x="21273" y="634"/>
                            <a:pt x="21082" y="776"/>
                            <a:pt x="20864" y="907"/>
                          </a:cubicBezTo>
                          <a:cubicBezTo>
                            <a:pt x="20837" y="929"/>
                            <a:pt x="20782" y="951"/>
                            <a:pt x="20755" y="984"/>
                          </a:cubicBezTo>
                          <a:cubicBezTo>
                            <a:pt x="20510" y="1115"/>
                            <a:pt x="20238" y="1235"/>
                            <a:pt x="19911" y="1355"/>
                          </a:cubicBezTo>
                          <a:cubicBezTo>
                            <a:pt x="19693" y="1432"/>
                            <a:pt x="19421" y="1509"/>
                            <a:pt x="19148" y="1585"/>
                          </a:cubicBezTo>
                          <a:cubicBezTo>
                            <a:pt x="18930" y="1651"/>
                            <a:pt x="18740" y="1716"/>
                            <a:pt x="18495" y="1771"/>
                          </a:cubicBezTo>
                          <a:cubicBezTo>
                            <a:pt x="18032" y="1880"/>
                            <a:pt x="17514" y="1968"/>
                            <a:pt x="16997" y="2055"/>
                          </a:cubicBezTo>
                          <a:cubicBezTo>
                            <a:pt x="16860" y="2077"/>
                            <a:pt x="16724" y="2099"/>
                            <a:pt x="16588" y="2121"/>
                          </a:cubicBezTo>
                          <a:cubicBezTo>
                            <a:pt x="16261" y="2164"/>
                            <a:pt x="15934" y="2208"/>
                            <a:pt x="15580" y="2241"/>
                          </a:cubicBezTo>
                          <a:cubicBezTo>
                            <a:pt x="15226" y="2285"/>
                            <a:pt x="14872" y="2317"/>
                            <a:pt x="14490" y="2350"/>
                          </a:cubicBezTo>
                          <a:cubicBezTo>
                            <a:pt x="14055" y="2383"/>
                            <a:pt x="13646" y="2416"/>
                            <a:pt x="13183" y="2438"/>
                          </a:cubicBezTo>
                          <a:cubicBezTo>
                            <a:pt x="13074" y="2449"/>
                            <a:pt x="12965" y="2449"/>
                            <a:pt x="12856" y="2460"/>
                          </a:cubicBezTo>
                          <a:cubicBezTo>
                            <a:pt x="12257" y="2481"/>
                            <a:pt x="11658" y="2503"/>
                            <a:pt x="11059" y="2503"/>
                          </a:cubicBezTo>
                          <a:cubicBezTo>
                            <a:pt x="10950" y="2503"/>
                            <a:pt x="10868" y="2503"/>
                            <a:pt x="10759" y="2503"/>
                          </a:cubicBezTo>
                          <a:cubicBezTo>
                            <a:pt x="10160" y="2503"/>
                            <a:pt x="9561" y="2492"/>
                            <a:pt x="8988" y="2460"/>
                          </a:cubicBezTo>
                          <a:cubicBezTo>
                            <a:pt x="8907" y="2460"/>
                            <a:pt x="8798" y="2449"/>
                            <a:pt x="8716" y="2449"/>
                          </a:cubicBezTo>
                          <a:cubicBezTo>
                            <a:pt x="8117" y="2416"/>
                            <a:pt x="7545" y="2383"/>
                            <a:pt x="7000" y="2328"/>
                          </a:cubicBezTo>
                          <a:cubicBezTo>
                            <a:pt x="6891" y="2317"/>
                            <a:pt x="6810" y="2306"/>
                            <a:pt x="6700" y="2296"/>
                          </a:cubicBezTo>
                          <a:cubicBezTo>
                            <a:pt x="6183" y="2241"/>
                            <a:pt x="5693" y="2186"/>
                            <a:pt x="5202" y="2110"/>
                          </a:cubicBezTo>
                          <a:cubicBezTo>
                            <a:pt x="5121" y="2099"/>
                            <a:pt x="5012" y="2088"/>
                            <a:pt x="4930" y="2077"/>
                          </a:cubicBezTo>
                          <a:cubicBezTo>
                            <a:pt x="4358" y="1989"/>
                            <a:pt x="3813" y="1880"/>
                            <a:pt x="3296" y="1771"/>
                          </a:cubicBezTo>
                          <a:cubicBezTo>
                            <a:pt x="1171" y="1279"/>
                            <a:pt x="136" y="634"/>
                            <a:pt x="136" y="0"/>
                          </a:cubicBezTo>
                          <a:lnTo>
                            <a:pt x="0" y="19097"/>
                          </a:lnTo>
                          <a:cubicBezTo>
                            <a:pt x="0" y="19742"/>
                            <a:pt x="1062" y="20387"/>
                            <a:pt x="3159" y="20868"/>
                          </a:cubicBezTo>
                          <a:cubicBezTo>
                            <a:pt x="3650" y="20977"/>
                            <a:pt x="4167" y="21075"/>
                            <a:pt x="4712" y="21163"/>
                          </a:cubicBezTo>
                          <a:cubicBezTo>
                            <a:pt x="4740" y="21163"/>
                            <a:pt x="4767" y="21174"/>
                            <a:pt x="4794" y="21174"/>
                          </a:cubicBezTo>
                          <a:cubicBezTo>
                            <a:pt x="4875" y="21185"/>
                            <a:pt x="4984" y="21195"/>
                            <a:pt x="5066" y="21206"/>
                          </a:cubicBezTo>
                          <a:cubicBezTo>
                            <a:pt x="5393" y="21250"/>
                            <a:pt x="5693" y="21294"/>
                            <a:pt x="6020" y="21338"/>
                          </a:cubicBezTo>
                          <a:cubicBezTo>
                            <a:pt x="6183" y="21360"/>
                            <a:pt x="6374" y="21370"/>
                            <a:pt x="6564" y="21392"/>
                          </a:cubicBezTo>
                          <a:cubicBezTo>
                            <a:pt x="6673" y="21403"/>
                            <a:pt x="6755" y="21414"/>
                            <a:pt x="6864" y="21425"/>
                          </a:cubicBezTo>
                          <a:cubicBezTo>
                            <a:pt x="6946" y="21436"/>
                            <a:pt x="7055" y="21447"/>
                            <a:pt x="7137" y="21447"/>
                          </a:cubicBezTo>
                          <a:cubicBezTo>
                            <a:pt x="7491" y="21480"/>
                            <a:pt x="7845" y="21502"/>
                            <a:pt x="8199" y="21523"/>
                          </a:cubicBezTo>
                          <a:cubicBezTo>
                            <a:pt x="8335" y="21534"/>
                            <a:pt x="8444" y="21534"/>
                            <a:pt x="8580" y="21545"/>
                          </a:cubicBezTo>
                          <a:cubicBezTo>
                            <a:pt x="8662" y="21545"/>
                            <a:pt x="8743" y="21556"/>
                            <a:pt x="8853" y="21556"/>
                          </a:cubicBezTo>
                          <a:cubicBezTo>
                            <a:pt x="8988" y="21556"/>
                            <a:pt x="9125" y="21567"/>
                            <a:pt x="9234" y="21578"/>
                          </a:cubicBezTo>
                          <a:cubicBezTo>
                            <a:pt x="9588" y="21589"/>
                            <a:pt x="9942" y="21600"/>
                            <a:pt x="10296" y="21600"/>
                          </a:cubicBezTo>
                          <a:cubicBezTo>
                            <a:pt x="10405" y="21600"/>
                            <a:pt x="10514" y="21600"/>
                            <a:pt x="10623" y="21600"/>
                          </a:cubicBezTo>
                          <a:cubicBezTo>
                            <a:pt x="10731" y="21600"/>
                            <a:pt x="10813" y="21600"/>
                            <a:pt x="10895" y="21600"/>
                          </a:cubicBezTo>
                          <a:cubicBezTo>
                            <a:pt x="11059" y="21600"/>
                            <a:pt x="11222" y="21600"/>
                            <a:pt x="11358" y="21600"/>
                          </a:cubicBezTo>
                          <a:cubicBezTo>
                            <a:pt x="11767" y="21589"/>
                            <a:pt x="12148" y="21589"/>
                            <a:pt x="12557" y="21567"/>
                          </a:cubicBezTo>
                          <a:cubicBezTo>
                            <a:pt x="12611" y="21567"/>
                            <a:pt x="12638" y="21556"/>
                            <a:pt x="12693" y="21556"/>
                          </a:cubicBezTo>
                          <a:cubicBezTo>
                            <a:pt x="12802" y="21556"/>
                            <a:pt x="12911" y="21545"/>
                            <a:pt x="13020" y="21534"/>
                          </a:cubicBezTo>
                          <a:cubicBezTo>
                            <a:pt x="13319" y="21523"/>
                            <a:pt x="13619" y="21502"/>
                            <a:pt x="13919" y="21480"/>
                          </a:cubicBezTo>
                          <a:cubicBezTo>
                            <a:pt x="14055" y="21469"/>
                            <a:pt x="14164" y="21447"/>
                            <a:pt x="14300" y="21436"/>
                          </a:cubicBezTo>
                          <a:cubicBezTo>
                            <a:pt x="14681" y="21403"/>
                            <a:pt x="15035" y="21370"/>
                            <a:pt x="15390" y="21327"/>
                          </a:cubicBezTo>
                          <a:cubicBezTo>
                            <a:pt x="15580" y="21305"/>
                            <a:pt x="15771" y="21294"/>
                            <a:pt x="15961" y="21272"/>
                          </a:cubicBezTo>
                          <a:cubicBezTo>
                            <a:pt x="16125" y="21250"/>
                            <a:pt x="16261" y="21228"/>
                            <a:pt x="16397" y="21206"/>
                          </a:cubicBezTo>
                          <a:cubicBezTo>
                            <a:pt x="16533" y="21185"/>
                            <a:pt x="16670" y="21163"/>
                            <a:pt x="16806" y="21141"/>
                          </a:cubicBezTo>
                          <a:cubicBezTo>
                            <a:pt x="17323" y="21053"/>
                            <a:pt x="17841" y="20966"/>
                            <a:pt x="18304" y="20857"/>
                          </a:cubicBezTo>
                          <a:cubicBezTo>
                            <a:pt x="18358" y="20846"/>
                            <a:pt x="18386" y="20835"/>
                            <a:pt x="18440" y="20824"/>
                          </a:cubicBezTo>
                          <a:cubicBezTo>
                            <a:pt x="18631" y="20780"/>
                            <a:pt x="18794" y="20715"/>
                            <a:pt x="18957" y="20671"/>
                          </a:cubicBezTo>
                          <a:cubicBezTo>
                            <a:pt x="19230" y="20594"/>
                            <a:pt x="19503" y="20529"/>
                            <a:pt x="19720" y="20441"/>
                          </a:cubicBezTo>
                          <a:cubicBezTo>
                            <a:pt x="19748" y="20430"/>
                            <a:pt x="19775" y="20430"/>
                            <a:pt x="19802" y="20419"/>
                          </a:cubicBezTo>
                          <a:cubicBezTo>
                            <a:pt x="20047" y="20321"/>
                            <a:pt x="20265" y="20234"/>
                            <a:pt x="20456" y="20135"/>
                          </a:cubicBezTo>
                          <a:cubicBezTo>
                            <a:pt x="20510" y="20113"/>
                            <a:pt x="20538" y="20091"/>
                            <a:pt x="20565" y="20070"/>
                          </a:cubicBezTo>
                          <a:cubicBezTo>
                            <a:pt x="20619" y="20048"/>
                            <a:pt x="20646" y="20026"/>
                            <a:pt x="20673" y="20004"/>
                          </a:cubicBezTo>
                          <a:cubicBezTo>
                            <a:pt x="20728" y="19960"/>
                            <a:pt x="20810" y="19928"/>
                            <a:pt x="20864" y="19884"/>
                          </a:cubicBezTo>
                          <a:cubicBezTo>
                            <a:pt x="20973" y="19807"/>
                            <a:pt x="21082" y="19720"/>
                            <a:pt x="21137" y="19643"/>
                          </a:cubicBezTo>
                          <a:cubicBezTo>
                            <a:pt x="21137" y="19632"/>
                            <a:pt x="21164" y="19621"/>
                            <a:pt x="21164" y="19611"/>
                          </a:cubicBezTo>
                          <a:cubicBezTo>
                            <a:pt x="21191" y="19600"/>
                            <a:pt x="21191" y="19578"/>
                            <a:pt x="21191" y="19567"/>
                          </a:cubicBezTo>
                          <a:cubicBezTo>
                            <a:pt x="21246" y="19512"/>
                            <a:pt x="21273" y="19457"/>
                            <a:pt x="21300" y="19403"/>
                          </a:cubicBezTo>
                          <a:cubicBezTo>
                            <a:pt x="21354" y="19326"/>
                            <a:pt x="21354" y="19239"/>
                            <a:pt x="21382" y="19151"/>
                          </a:cubicBezTo>
                          <a:cubicBezTo>
                            <a:pt x="21382" y="19140"/>
                            <a:pt x="21382" y="19129"/>
                            <a:pt x="21382" y="19119"/>
                          </a:cubicBezTo>
                          <a:lnTo>
                            <a:pt x="21518" y="22"/>
                          </a:lnTo>
                          <a:cubicBezTo>
                            <a:pt x="21600" y="164"/>
                            <a:pt x="21518" y="306"/>
                            <a:pt x="21409" y="459"/>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05" name="Freeform: Shape 296"/>
                    <p:cNvSpPr/>
                    <p:nvPr/>
                  </p:nvSpPr>
                  <p:spPr>
                    <a:xfrm>
                      <a:off x="354" y="0"/>
                      <a:ext cx="76962" cy="44609"/>
                    </a:xfrm>
                    <a:custGeom>
                      <a:avLst/>
                      <a:gdLst/>
                      <a:ahLst/>
                      <a:cxnLst>
                        <a:cxn ang="0">
                          <a:pos x="wd2" y="hd2"/>
                        </a:cxn>
                        <a:cxn ang="5400000">
                          <a:pos x="wd2" y="hd2"/>
                        </a:cxn>
                        <a:cxn ang="10800000">
                          <a:pos x="wd2" y="hd2"/>
                        </a:cxn>
                        <a:cxn ang="16200000">
                          <a:pos x="wd2" y="hd2"/>
                        </a:cxn>
                      </a:cxnLst>
                      <a:rect l="0" t="0" r="r" b="b"/>
                      <a:pathLst>
                        <a:path w="19676" h="19635" extrusionOk="0">
                          <a:moveTo>
                            <a:pt x="16771" y="2883"/>
                          </a:moveTo>
                          <a:cubicBezTo>
                            <a:pt x="20637" y="6748"/>
                            <a:pt x="20637" y="12931"/>
                            <a:pt x="16821" y="16753"/>
                          </a:cubicBezTo>
                          <a:cubicBezTo>
                            <a:pt x="12980" y="20575"/>
                            <a:pt x="6769" y="20618"/>
                            <a:pt x="2903" y="16753"/>
                          </a:cubicBezTo>
                          <a:cubicBezTo>
                            <a:pt x="-963" y="12931"/>
                            <a:pt x="-963" y="6705"/>
                            <a:pt x="2878" y="2883"/>
                          </a:cubicBezTo>
                          <a:cubicBezTo>
                            <a:pt x="6694" y="-939"/>
                            <a:pt x="12930" y="-982"/>
                            <a:pt x="16771" y="2883"/>
                          </a:cubicBezTo>
                          <a:close/>
                        </a:path>
                      </a:pathLst>
                    </a:custGeom>
                    <a:solidFill>
                      <a:srgbClr val="FED16B"/>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grpSp>
              <p:nvGrpSpPr>
                <p:cNvPr id="713" name="Graphic 3"/>
                <p:cNvGrpSpPr/>
                <p:nvPr/>
              </p:nvGrpSpPr>
              <p:grpSpPr>
                <a:xfrm>
                  <a:off x="62628" y="-1"/>
                  <a:ext cx="489156" cy="514653"/>
                  <a:chOff x="0" y="0"/>
                  <a:chExt cx="489154" cy="514651"/>
                </a:xfrm>
              </p:grpSpPr>
              <p:sp>
                <p:nvSpPr>
                  <p:cNvPr id="708" name="Freeform: Shape 287"/>
                  <p:cNvSpPr/>
                  <p:nvPr/>
                </p:nvSpPr>
                <p:spPr>
                  <a:xfrm>
                    <a:off x="0" y="0"/>
                    <a:ext cx="489155" cy="283371"/>
                  </a:xfrm>
                  <a:custGeom>
                    <a:avLst/>
                    <a:gdLst/>
                    <a:ahLst/>
                    <a:cxnLst>
                      <a:cxn ang="0">
                        <a:pos x="wd2" y="hd2"/>
                      </a:cxn>
                      <a:cxn ang="5400000">
                        <a:pos x="wd2" y="hd2"/>
                      </a:cxn>
                      <a:cxn ang="10800000">
                        <a:pos x="wd2" y="hd2"/>
                      </a:cxn>
                      <a:cxn ang="16200000">
                        <a:pos x="wd2" y="hd2"/>
                      </a:cxn>
                    </a:cxnLst>
                    <a:rect l="0" t="0" r="r" b="b"/>
                    <a:pathLst>
                      <a:path w="21587" h="19693" extrusionOk="0">
                        <a:moveTo>
                          <a:pt x="18401" y="2884"/>
                        </a:moveTo>
                        <a:cubicBezTo>
                          <a:pt x="14169" y="-960"/>
                          <a:pt x="7336" y="-960"/>
                          <a:pt x="3134" y="2877"/>
                        </a:cubicBezTo>
                        <a:cubicBezTo>
                          <a:pt x="1033" y="4803"/>
                          <a:pt x="-13" y="7318"/>
                          <a:pt x="0" y="9847"/>
                        </a:cubicBezTo>
                        <a:cubicBezTo>
                          <a:pt x="9" y="12362"/>
                          <a:pt x="1072" y="14884"/>
                          <a:pt x="3186" y="16809"/>
                        </a:cubicBezTo>
                        <a:cubicBezTo>
                          <a:pt x="7160" y="20423"/>
                          <a:pt x="13437" y="20640"/>
                          <a:pt x="17665" y="17460"/>
                        </a:cubicBezTo>
                        <a:cubicBezTo>
                          <a:pt x="17940" y="17257"/>
                          <a:pt x="18199" y="17040"/>
                          <a:pt x="18453" y="16809"/>
                        </a:cubicBezTo>
                        <a:cubicBezTo>
                          <a:pt x="20545" y="14898"/>
                          <a:pt x="21587" y="12389"/>
                          <a:pt x="21587" y="9887"/>
                        </a:cubicBezTo>
                        <a:lnTo>
                          <a:pt x="21587" y="9854"/>
                        </a:lnTo>
                        <a:cubicBezTo>
                          <a:pt x="21578" y="7325"/>
                          <a:pt x="20515" y="4803"/>
                          <a:pt x="18401" y="2884"/>
                        </a:cubicBezTo>
                        <a:close/>
                        <a:moveTo>
                          <a:pt x="4594" y="15515"/>
                        </a:moveTo>
                        <a:cubicBezTo>
                          <a:pt x="1145" y="12382"/>
                          <a:pt x="1128" y="7304"/>
                          <a:pt x="4551" y="4172"/>
                        </a:cubicBezTo>
                        <a:cubicBezTo>
                          <a:pt x="5463" y="3331"/>
                          <a:pt x="6527" y="2721"/>
                          <a:pt x="7663" y="2335"/>
                        </a:cubicBezTo>
                        <a:cubicBezTo>
                          <a:pt x="7663" y="2335"/>
                          <a:pt x="7143" y="11976"/>
                          <a:pt x="10798" y="17860"/>
                        </a:cubicBezTo>
                        <a:cubicBezTo>
                          <a:pt x="8559" y="17860"/>
                          <a:pt x="6312" y="17074"/>
                          <a:pt x="4594" y="15515"/>
                        </a:cubicBez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09" name="Freeform: Shape 288"/>
                  <p:cNvSpPr/>
                  <p:nvPr/>
                </p:nvSpPr>
                <p:spPr>
                  <a:xfrm>
                    <a:off x="45219" y="33595"/>
                    <a:ext cx="199555" cy="223407"/>
                  </a:xfrm>
                  <a:custGeom>
                    <a:avLst/>
                    <a:gdLst/>
                    <a:ahLst/>
                    <a:cxnLst>
                      <a:cxn ang="0">
                        <a:pos x="wd2" y="hd2"/>
                      </a:cxn>
                      <a:cxn ang="5400000">
                        <a:pos x="wd2" y="hd2"/>
                      </a:cxn>
                      <a:cxn ang="10800000">
                        <a:pos x="wd2" y="hd2"/>
                      </a:cxn>
                      <a:cxn ang="16200000">
                        <a:pos x="wd2" y="hd2"/>
                      </a:cxn>
                    </a:cxnLst>
                    <a:rect l="0" t="0" r="r" b="b"/>
                    <a:pathLst>
                      <a:path w="19663" h="21600" extrusionOk="0">
                        <a:moveTo>
                          <a:pt x="19663" y="21600"/>
                        </a:moveTo>
                        <a:cubicBezTo>
                          <a:pt x="14655" y="21591"/>
                          <a:pt x="9637" y="20506"/>
                          <a:pt x="5801" y="18336"/>
                        </a:cubicBezTo>
                        <a:cubicBezTo>
                          <a:pt x="-1899" y="13979"/>
                          <a:pt x="-1937" y="6914"/>
                          <a:pt x="5705" y="2556"/>
                        </a:cubicBezTo>
                        <a:cubicBezTo>
                          <a:pt x="7743" y="1387"/>
                          <a:pt x="10118" y="538"/>
                          <a:pt x="12655" y="0"/>
                        </a:cubicBezTo>
                        <a:cubicBezTo>
                          <a:pt x="12665" y="0"/>
                          <a:pt x="11492" y="13413"/>
                          <a:pt x="19663" y="21600"/>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0" name="Freeform: Shape 289"/>
                  <p:cNvSpPr/>
                  <p:nvPr/>
                </p:nvSpPr>
                <p:spPr>
                  <a:xfrm>
                    <a:off x="173158" y="26169"/>
                    <a:ext cx="270694" cy="230836"/>
                  </a:xfrm>
                  <a:custGeom>
                    <a:avLst/>
                    <a:gdLst/>
                    <a:ahLst/>
                    <a:cxnLst>
                      <a:cxn ang="0">
                        <a:pos x="wd2" y="hd2"/>
                      </a:cxn>
                      <a:cxn ang="5400000">
                        <a:pos x="wd2" y="hd2"/>
                      </a:cxn>
                      <a:cxn ang="10800000">
                        <a:pos x="wd2" y="hd2"/>
                      </a:cxn>
                      <a:cxn ang="16200000">
                        <a:pos x="wd2" y="hd2"/>
                      </a:cxn>
                    </a:cxnLst>
                    <a:rect l="0" t="0" r="r" b="b"/>
                    <a:pathLst>
                      <a:path w="19384" h="20861" extrusionOk="0">
                        <a:moveTo>
                          <a:pt x="15236" y="17810"/>
                        </a:moveTo>
                        <a:cubicBezTo>
                          <a:pt x="12449" y="19846"/>
                          <a:pt x="8788" y="20869"/>
                          <a:pt x="5128" y="20860"/>
                        </a:cubicBezTo>
                        <a:cubicBezTo>
                          <a:pt x="-810" y="13208"/>
                          <a:pt x="42" y="671"/>
                          <a:pt x="42" y="671"/>
                        </a:cubicBezTo>
                        <a:cubicBezTo>
                          <a:pt x="5121" y="-731"/>
                          <a:pt x="11073" y="62"/>
                          <a:pt x="15173" y="3060"/>
                        </a:cubicBezTo>
                        <a:cubicBezTo>
                          <a:pt x="20762" y="7133"/>
                          <a:pt x="20790" y="13737"/>
                          <a:pt x="15236" y="17810"/>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1" name="Freeform: Shape 290"/>
                  <p:cNvSpPr/>
                  <p:nvPr/>
                </p:nvSpPr>
                <p:spPr>
                  <a:xfrm>
                    <a:off x="244479" y="142079"/>
                    <a:ext cx="244675" cy="37257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7415"/>
                        </a:lnTo>
                        <a:cubicBezTo>
                          <a:pt x="21600" y="15248"/>
                          <a:pt x="11928" y="21600"/>
                          <a:pt x="0" y="21600"/>
                        </a:cubicBezTo>
                        <a:cubicBezTo>
                          <a:pt x="0" y="21600"/>
                          <a:pt x="13746" y="20831"/>
                          <a:pt x="13746" y="6329"/>
                        </a:cubicBezTo>
                        <a:cubicBezTo>
                          <a:pt x="14288" y="6159"/>
                          <a:pt x="14813" y="5978"/>
                          <a:pt x="15322" y="5786"/>
                        </a:cubicBezTo>
                        <a:cubicBezTo>
                          <a:pt x="19516" y="4185"/>
                          <a:pt x="21600" y="2093"/>
                          <a:pt x="21600" y="0"/>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2" name="Freeform: Shape 291"/>
                  <p:cNvSpPr/>
                  <p:nvPr/>
                </p:nvSpPr>
                <p:spPr>
                  <a:xfrm>
                    <a:off x="2" y="141494"/>
                    <a:ext cx="400279" cy="373059"/>
                  </a:xfrm>
                  <a:custGeom>
                    <a:avLst/>
                    <a:gdLst/>
                    <a:ahLst/>
                    <a:cxnLst>
                      <a:cxn ang="0">
                        <a:pos x="wd2" y="hd2"/>
                      </a:cxn>
                      <a:cxn ang="5400000">
                        <a:pos x="wd2" y="hd2"/>
                      </a:cxn>
                      <a:cxn ang="10800000">
                        <a:pos x="wd2" y="hd2"/>
                      </a:cxn>
                      <a:cxn ang="16200000">
                        <a:pos x="wd2" y="hd2"/>
                      </a:cxn>
                    </a:cxnLst>
                    <a:rect l="0" t="0" r="r" b="b"/>
                    <a:pathLst>
                      <a:path w="21600" h="21600" extrusionOk="0">
                        <a:moveTo>
                          <a:pt x="21600" y="6349"/>
                        </a:moveTo>
                        <a:cubicBezTo>
                          <a:pt x="21600" y="20832"/>
                          <a:pt x="13198" y="21600"/>
                          <a:pt x="13198" y="21600"/>
                        </a:cubicBezTo>
                        <a:cubicBezTo>
                          <a:pt x="5912" y="21600"/>
                          <a:pt x="0" y="15257"/>
                          <a:pt x="0" y="7433"/>
                        </a:cubicBezTo>
                        <a:lnTo>
                          <a:pt x="0" y="0"/>
                        </a:lnTo>
                        <a:cubicBezTo>
                          <a:pt x="11" y="2101"/>
                          <a:pt x="1306" y="4197"/>
                          <a:pt x="3896" y="5801"/>
                        </a:cubicBezTo>
                        <a:cubicBezTo>
                          <a:pt x="8755" y="8823"/>
                          <a:pt x="16425" y="8998"/>
                          <a:pt x="21600" y="6349"/>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18" name="Graphic 3"/>
                <p:cNvGrpSpPr/>
                <p:nvPr/>
              </p:nvGrpSpPr>
              <p:grpSpPr>
                <a:xfrm>
                  <a:off x="466420" y="261782"/>
                  <a:ext cx="126143" cy="248531"/>
                  <a:chOff x="0" y="0"/>
                  <a:chExt cx="126142" cy="248529"/>
                </a:xfrm>
              </p:grpSpPr>
              <p:sp>
                <p:nvSpPr>
                  <p:cNvPr id="714" name="Freeform: Shape 283"/>
                  <p:cNvSpPr/>
                  <p:nvPr/>
                </p:nvSpPr>
                <p:spPr>
                  <a:xfrm>
                    <a:off x="2535" y="179115"/>
                    <a:ext cx="78046" cy="3229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222" y="522"/>
                          <a:pt x="20844" y="914"/>
                          <a:pt x="20439" y="1305"/>
                        </a:cubicBezTo>
                        <a:cubicBezTo>
                          <a:pt x="20331" y="1435"/>
                          <a:pt x="20223" y="1501"/>
                          <a:pt x="20115" y="1566"/>
                        </a:cubicBezTo>
                        <a:cubicBezTo>
                          <a:pt x="19899" y="1697"/>
                          <a:pt x="19710" y="1828"/>
                          <a:pt x="19494" y="1958"/>
                        </a:cubicBezTo>
                        <a:cubicBezTo>
                          <a:pt x="19359" y="2023"/>
                          <a:pt x="19224" y="2088"/>
                          <a:pt x="19089" y="2153"/>
                        </a:cubicBezTo>
                        <a:cubicBezTo>
                          <a:pt x="18954" y="2219"/>
                          <a:pt x="18819" y="2219"/>
                          <a:pt x="18684" y="2284"/>
                        </a:cubicBezTo>
                        <a:cubicBezTo>
                          <a:pt x="18495" y="2349"/>
                          <a:pt x="18306" y="2415"/>
                          <a:pt x="18117" y="2415"/>
                        </a:cubicBezTo>
                        <a:cubicBezTo>
                          <a:pt x="18009" y="2415"/>
                          <a:pt x="17901" y="2415"/>
                          <a:pt x="17793" y="2480"/>
                        </a:cubicBezTo>
                        <a:cubicBezTo>
                          <a:pt x="17550" y="2480"/>
                          <a:pt x="17307" y="2480"/>
                          <a:pt x="17064" y="2480"/>
                        </a:cubicBezTo>
                        <a:cubicBezTo>
                          <a:pt x="17010" y="2480"/>
                          <a:pt x="16956" y="2480"/>
                          <a:pt x="16875" y="2480"/>
                        </a:cubicBezTo>
                        <a:cubicBezTo>
                          <a:pt x="16578" y="2415"/>
                          <a:pt x="16254" y="2349"/>
                          <a:pt x="15930" y="2219"/>
                        </a:cubicBezTo>
                        <a:cubicBezTo>
                          <a:pt x="15849" y="2219"/>
                          <a:pt x="15795" y="2153"/>
                          <a:pt x="15714" y="2153"/>
                        </a:cubicBezTo>
                        <a:cubicBezTo>
                          <a:pt x="15390" y="2023"/>
                          <a:pt x="15066" y="1892"/>
                          <a:pt x="14742" y="1632"/>
                        </a:cubicBezTo>
                        <a:cubicBezTo>
                          <a:pt x="14715" y="1632"/>
                          <a:pt x="14688" y="1566"/>
                          <a:pt x="14661" y="1566"/>
                        </a:cubicBezTo>
                        <a:cubicBezTo>
                          <a:pt x="14310" y="1371"/>
                          <a:pt x="13932" y="1109"/>
                          <a:pt x="13581" y="783"/>
                        </a:cubicBezTo>
                        <a:lnTo>
                          <a:pt x="0" y="19903"/>
                        </a:lnTo>
                        <a:cubicBezTo>
                          <a:pt x="189" y="20099"/>
                          <a:pt x="405" y="20229"/>
                          <a:pt x="594" y="20360"/>
                        </a:cubicBezTo>
                        <a:cubicBezTo>
                          <a:pt x="756" y="20490"/>
                          <a:pt x="918" y="20621"/>
                          <a:pt x="1107" y="20686"/>
                        </a:cubicBezTo>
                        <a:cubicBezTo>
                          <a:pt x="1134" y="20686"/>
                          <a:pt x="1161" y="20752"/>
                          <a:pt x="1188" y="20752"/>
                        </a:cubicBezTo>
                        <a:cubicBezTo>
                          <a:pt x="1215" y="20752"/>
                          <a:pt x="1215" y="20752"/>
                          <a:pt x="1242" y="20752"/>
                        </a:cubicBezTo>
                        <a:cubicBezTo>
                          <a:pt x="1458" y="20882"/>
                          <a:pt x="1674" y="21013"/>
                          <a:pt x="1890" y="21078"/>
                        </a:cubicBezTo>
                        <a:cubicBezTo>
                          <a:pt x="1998" y="21143"/>
                          <a:pt x="2079" y="21143"/>
                          <a:pt x="2187" y="21209"/>
                        </a:cubicBezTo>
                        <a:cubicBezTo>
                          <a:pt x="2268" y="21209"/>
                          <a:pt x="2322" y="21274"/>
                          <a:pt x="2403" y="21274"/>
                        </a:cubicBezTo>
                        <a:cubicBezTo>
                          <a:pt x="2457" y="21274"/>
                          <a:pt x="2538" y="21339"/>
                          <a:pt x="2592" y="21339"/>
                        </a:cubicBezTo>
                        <a:cubicBezTo>
                          <a:pt x="2835" y="21404"/>
                          <a:pt x="3051" y="21470"/>
                          <a:pt x="3294" y="21534"/>
                        </a:cubicBezTo>
                        <a:cubicBezTo>
                          <a:pt x="3321" y="21534"/>
                          <a:pt x="3348" y="21534"/>
                          <a:pt x="3348" y="21534"/>
                        </a:cubicBezTo>
                        <a:cubicBezTo>
                          <a:pt x="3402" y="21534"/>
                          <a:pt x="3456" y="21534"/>
                          <a:pt x="3537" y="21534"/>
                        </a:cubicBezTo>
                        <a:cubicBezTo>
                          <a:pt x="3699" y="21534"/>
                          <a:pt x="3861" y="21600"/>
                          <a:pt x="4023" y="21600"/>
                        </a:cubicBezTo>
                        <a:cubicBezTo>
                          <a:pt x="4104" y="21600"/>
                          <a:pt x="4185" y="21600"/>
                          <a:pt x="4266" y="21600"/>
                        </a:cubicBezTo>
                        <a:cubicBezTo>
                          <a:pt x="4374" y="21600"/>
                          <a:pt x="4482" y="21600"/>
                          <a:pt x="4590" y="21534"/>
                        </a:cubicBezTo>
                        <a:cubicBezTo>
                          <a:pt x="4671" y="21534"/>
                          <a:pt x="4752" y="21534"/>
                          <a:pt x="4833" y="21534"/>
                        </a:cubicBezTo>
                        <a:cubicBezTo>
                          <a:pt x="4941" y="21534"/>
                          <a:pt x="5049" y="21470"/>
                          <a:pt x="5157" y="21404"/>
                        </a:cubicBezTo>
                        <a:cubicBezTo>
                          <a:pt x="5292" y="21339"/>
                          <a:pt x="5427" y="21339"/>
                          <a:pt x="5562" y="21274"/>
                        </a:cubicBezTo>
                        <a:cubicBezTo>
                          <a:pt x="5616" y="21274"/>
                          <a:pt x="5670" y="21274"/>
                          <a:pt x="5724" y="21209"/>
                        </a:cubicBezTo>
                        <a:cubicBezTo>
                          <a:pt x="5805" y="21143"/>
                          <a:pt x="5886" y="21078"/>
                          <a:pt x="5967" y="21013"/>
                        </a:cubicBezTo>
                        <a:cubicBezTo>
                          <a:pt x="6183" y="20882"/>
                          <a:pt x="6399" y="20752"/>
                          <a:pt x="6588" y="20621"/>
                        </a:cubicBezTo>
                        <a:cubicBezTo>
                          <a:pt x="6642" y="20556"/>
                          <a:pt x="6723" y="20556"/>
                          <a:pt x="6777" y="20490"/>
                        </a:cubicBezTo>
                        <a:cubicBezTo>
                          <a:pt x="6831" y="20425"/>
                          <a:pt x="6885" y="20360"/>
                          <a:pt x="6912" y="20360"/>
                        </a:cubicBezTo>
                        <a:cubicBezTo>
                          <a:pt x="7317" y="19968"/>
                          <a:pt x="7695" y="19577"/>
                          <a:pt x="8073" y="19055"/>
                        </a:cubicBezTo>
                        <a:lnTo>
                          <a:pt x="21600" y="0"/>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5" name="Freeform: Shape 284"/>
                  <p:cNvSpPr/>
                  <p:nvPr/>
                </p:nvSpPr>
                <p:spPr>
                  <a:xfrm>
                    <a:off x="2925" y="0"/>
                    <a:ext cx="108778" cy="63023"/>
                  </a:xfrm>
                  <a:custGeom>
                    <a:avLst/>
                    <a:gdLst/>
                    <a:ahLst/>
                    <a:cxnLst>
                      <a:cxn ang="0">
                        <a:pos x="wd2" y="hd2"/>
                      </a:cxn>
                      <a:cxn ang="5400000">
                        <a:pos x="wd2" y="hd2"/>
                      </a:cxn>
                      <a:cxn ang="10800000">
                        <a:pos x="wd2" y="hd2"/>
                      </a:cxn>
                      <a:cxn ang="16200000">
                        <a:pos x="wd2" y="hd2"/>
                      </a:cxn>
                    </a:cxnLst>
                    <a:rect l="0" t="0" r="r" b="b"/>
                    <a:pathLst>
                      <a:path w="21600" h="21600" extrusionOk="0">
                        <a:moveTo>
                          <a:pt x="0" y="9797"/>
                        </a:moveTo>
                        <a:lnTo>
                          <a:pt x="9744" y="0"/>
                        </a:lnTo>
                        <a:lnTo>
                          <a:pt x="21600" y="11837"/>
                        </a:lnTo>
                        <a:lnTo>
                          <a:pt x="11856" y="21600"/>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6" name="Freeform: Shape 285"/>
                  <p:cNvSpPr/>
                  <p:nvPr/>
                </p:nvSpPr>
                <p:spPr>
                  <a:xfrm>
                    <a:off x="51802" y="34339"/>
                    <a:ext cx="74341" cy="207995"/>
                  </a:xfrm>
                  <a:custGeom>
                    <a:avLst/>
                    <a:gdLst/>
                    <a:ahLst/>
                    <a:cxnLst>
                      <a:cxn ang="0">
                        <a:pos x="wd2" y="hd2"/>
                      </a:cxn>
                      <a:cxn ang="5400000">
                        <a:pos x="wd2" y="hd2"/>
                      </a:cxn>
                      <a:cxn ang="10800000">
                        <a:pos x="wd2" y="hd2"/>
                      </a:cxn>
                      <a:cxn ang="16200000">
                        <a:pos x="wd2" y="hd2"/>
                      </a:cxn>
                    </a:cxnLst>
                    <a:rect l="0" t="0" r="r" b="b"/>
                    <a:pathLst>
                      <a:path w="21600" h="21600" extrusionOk="0">
                        <a:moveTo>
                          <a:pt x="21600" y="2533"/>
                        </a:moveTo>
                        <a:cubicBezTo>
                          <a:pt x="21600" y="2513"/>
                          <a:pt x="21600" y="2482"/>
                          <a:pt x="21600" y="2462"/>
                        </a:cubicBezTo>
                        <a:cubicBezTo>
                          <a:pt x="21600" y="2442"/>
                          <a:pt x="21600" y="2411"/>
                          <a:pt x="21572" y="2391"/>
                        </a:cubicBezTo>
                        <a:cubicBezTo>
                          <a:pt x="21543" y="2371"/>
                          <a:pt x="21572" y="2340"/>
                          <a:pt x="21543" y="2320"/>
                        </a:cubicBezTo>
                        <a:cubicBezTo>
                          <a:pt x="21543" y="2300"/>
                          <a:pt x="21515" y="2269"/>
                          <a:pt x="21515" y="2249"/>
                        </a:cubicBezTo>
                        <a:cubicBezTo>
                          <a:pt x="21515" y="2249"/>
                          <a:pt x="21515" y="2249"/>
                          <a:pt x="21515" y="2239"/>
                        </a:cubicBezTo>
                        <a:cubicBezTo>
                          <a:pt x="21515" y="2239"/>
                          <a:pt x="21515" y="2239"/>
                          <a:pt x="21515" y="2239"/>
                        </a:cubicBezTo>
                        <a:cubicBezTo>
                          <a:pt x="21515" y="2219"/>
                          <a:pt x="21487" y="2199"/>
                          <a:pt x="21487" y="2168"/>
                        </a:cubicBezTo>
                        <a:cubicBezTo>
                          <a:pt x="21487" y="2138"/>
                          <a:pt x="21459" y="2117"/>
                          <a:pt x="21430" y="2087"/>
                        </a:cubicBezTo>
                        <a:cubicBezTo>
                          <a:pt x="21402" y="2057"/>
                          <a:pt x="21402" y="2036"/>
                          <a:pt x="21373" y="2006"/>
                        </a:cubicBezTo>
                        <a:cubicBezTo>
                          <a:pt x="21345" y="1976"/>
                          <a:pt x="21345" y="1955"/>
                          <a:pt x="21317" y="1925"/>
                        </a:cubicBezTo>
                        <a:cubicBezTo>
                          <a:pt x="21288" y="1905"/>
                          <a:pt x="21288" y="1884"/>
                          <a:pt x="21260" y="1854"/>
                        </a:cubicBezTo>
                        <a:cubicBezTo>
                          <a:pt x="21260" y="1854"/>
                          <a:pt x="21260" y="1854"/>
                          <a:pt x="21260" y="1854"/>
                        </a:cubicBezTo>
                        <a:cubicBezTo>
                          <a:pt x="21260" y="1854"/>
                          <a:pt x="21260" y="1854"/>
                          <a:pt x="21260" y="1844"/>
                        </a:cubicBezTo>
                        <a:cubicBezTo>
                          <a:pt x="21232" y="1814"/>
                          <a:pt x="21203" y="1793"/>
                          <a:pt x="21203" y="1763"/>
                        </a:cubicBezTo>
                        <a:cubicBezTo>
                          <a:pt x="21175" y="1732"/>
                          <a:pt x="21147" y="1712"/>
                          <a:pt x="21118" y="1682"/>
                        </a:cubicBezTo>
                        <a:cubicBezTo>
                          <a:pt x="21090" y="1662"/>
                          <a:pt x="21062" y="1631"/>
                          <a:pt x="21033" y="1611"/>
                        </a:cubicBezTo>
                        <a:cubicBezTo>
                          <a:pt x="21005" y="1591"/>
                          <a:pt x="20976" y="1560"/>
                          <a:pt x="20948" y="1540"/>
                        </a:cubicBezTo>
                        <a:cubicBezTo>
                          <a:pt x="20920" y="1520"/>
                          <a:pt x="20891" y="1499"/>
                          <a:pt x="20863" y="1479"/>
                        </a:cubicBezTo>
                        <a:cubicBezTo>
                          <a:pt x="20863" y="1479"/>
                          <a:pt x="20863" y="1479"/>
                          <a:pt x="20863" y="1479"/>
                        </a:cubicBezTo>
                        <a:cubicBezTo>
                          <a:pt x="20863" y="1479"/>
                          <a:pt x="20863" y="1479"/>
                          <a:pt x="20863" y="1469"/>
                        </a:cubicBezTo>
                        <a:cubicBezTo>
                          <a:pt x="20835" y="1449"/>
                          <a:pt x="20807" y="1418"/>
                          <a:pt x="20778" y="1398"/>
                        </a:cubicBezTo>
                        <a:cubicBezTo>
                          <a:pt x="20750" y="1368"/>
                          <a:pt x="20693" y="1347"/>
                          <a:pt x="20665" y="1317"/>
                        </a:cubicBezTo>
                        <a:cubicBezTo>
                          <a:pt x="20637" y="1287"/>
                          <a:pt x="20580" y="1256"/>
                          <a:pt x="20523" y="1226"/>
                        </a:cubicBezTo>
                        <a:cubicBezTo>
                          <a:pt x="20466" y="1196"/>
                          <a:pt x="20410" y="1155"/>
                          <a:pt x="20353" y="1125"/>
                        </a:cubicBezTo>
                        <a:cubicBezTo>
                          <a:pt x="20353" y="1125"/>
                          <a:pt x="20353" y="1114"/>
                          <a:pt x="20324" y="1114"/>
                        </a:cubicBezTo>
                        <a:cubicBezTo>
                          <a:pt x="20324" y="1114"/>
                          <a:pt x="20324" y="1104"/>
                          <a:pt x="20296" y="1104"/>
                        </a:cubicBezTo>
                        <a:cubicBezTo>
                          <a:pt x="20183" y="1043"/>
                          <a:pt x="20098" y="983"/>
                          <a:pt x="19985" y="922"/>
                        </a:cubicBezTo>
                        <a:cubicBezTo>
                          <a:pt x="19899" y="871"/>
                          <a:pt x="19814" y="831"/>
                          <a:pt x="19729" y="790"/>
                        </a:cubicBezTo>
                        <a:cubicBezTo>
                          <a:pt x="19673" y="760"/>
                          <a:pt x="19616" y="729"/>
                          <a:pt x="19531" y="699"/>
                        </a:cubicBezTo>
                        <a:cubicBezTo>
                          <a:pt x="19474" y="679"/>
                          <a:pt x="19417" y="648"/>
                          <a:pt x="19361" y="628"/>
                        </a:cubicBezTo>
                        <a:cubicBezTo>
                          <a:pt x="19304" y="608"/>
                          <a:pt x="19247" y="588"/>
                          <a:pt x="19191" y="557"/>
                        </a:cubicBezTo>
                        <a:cubicBezTo>
                          <a:pt x="19134" y="537"/>
                          <a:pt x="19077" y="517"/>
                          <a:pt x="19021" y="496"/>
                        </a:cubicBezTo>
                        <a:cubicBezTo>
                          <a:pt x="19021" y="496"/>
                          <a:pt x="18992" y="486"/>
                          <a:pt x="18992" y="486"/>
                        </a:cubicBezTo>
                        <a:cubicBezTo>
                          <a:pt x="18992" y="486"/>
                          <a:pt x="18992" y="486"/>
                          <a:pt x="18992" y="486"/>
                        </a:cubicBezTo>
                        <a:cubicBezTo>
                          <a:pt x="18964" y="466"/>
                          <a:pt x="18907" y="456"/>
                          <a:pt x="18879" y="436"/>
                        </a:cubicBezTo>
                        <a:cubicBezTo>
                          <a:pt x="18822" y="415"/>
                          <a:pt x="18766" y="395"/>
                          <a:pt x="18709" y="375"/>
                        </a:cubicBezTo>
                        <a:cubicBezTo>
                          <a:pt x="18652" y="355"/>
                          <a:pt x="18595" y="334"/>
                          <a:pt x="18510" y="314"/>
                        </a:cubicBezTo>
                        <a:cubicBezTo>
                          <a:pt x="18454" y="294"/>
                          <a:pt x="18397" y="274"/>
                          <a:pt x="18312" y="253"/>
                        </a:cubicBezTo>
                        <a:cubicBezTo>
                          <a:pt x="18283" y="243"/>
                          <a:pt x="18255" y="233"/>
                          <a:pt x="18227" y="223"/>
                        </a:cubicBezTo>
                        <a:cubicBezTo>
                          <a:pt x="18227" y="223"/>
                          <a:pt x="18227" y="223"/>
                          <a:pt x="18199" y="213"/>
                        </a:cubicBezTo>
                        <a:cubicBezTo>
                          <a:pt x="18170" y="203"/>
                          <a:pt x="18142" y="203"/>
                          <a:pt x="18113" y="193"/>
                        </a:cubicBezTo>
                        <a:cubicBezTo>
                          <a:pt x="18057" y="172"/>
                          <a:pt x="18000" y="162"/>
                          <a:pt x="17944" y="142"/>
                        </a:cubicBezTo>
                        <a:cubicBezTo>
                          <a:pt x="17887" y="122"/>
                          <a:pt x="17830" y="111"/>
                          <a:pt x="17773" y="91"/>
                        </a:cubicBezTo>
                        <a:cubicBezTo>
                          <a:pt x="17717" y="81"/>
                          <a:pt x="17660" y="61"/>
                          <a:pt x="17603" y="51"/>
                        </a:cubicBezTo>
                        <a:cubicBezTo>
                          <a:pt x="17547" y="40"/>
                          <a:pt x="17490" y="20"/>
                          <a:pt x="17433" y="10"/>
                        </a:cubicBezTo>
                        <a:cubicBezTo>
                          <a:pt x="17433" y="10"/>
                          <a:pt x="17405" y="0"/>
                          <a:pt x="17405" y="0"/>
                        </a:cubicBezTo>
                        <a:lnTo>
                          <a:pt x="3147" y="2969"/>
                        </a:lnTo>
                        <a:cubicBezTo>
                          <a:pt x="3430" y="3029"/>
                          <a:pt x="3713" y="3100"/>
                          <a:pt x="3969" y="3171"/>
                        </a:cubicBezTo>
                        <a:cubicBezTo>
                          <a:pt x="3969" y="3171"/>
                          <a:pt x="3969" y="3171"/>
                          <a:pt x="3997" y="3181"/>
                        </a:cubicBezTo>
                        <a:cubicBezTo>
                          <a:pt x="4252" y="3262"/>
                          <a:pt x="4507" y="3343"/>
                          <a:pt x="4762" y="3434"/>
                        </a:cubicBezTo>
                        <a:cubicBezTo>
                          <a:pt x="4762" y="3434"/>
                          <a:pt x="4762" y="3434"/>
                          <a:pt x="4762" y="3434"/>
                        </a:cubicBezTo>
                        <a:cubicBezTo>
                          <a:pt x="5244" y="3627"/>
                          <a:pt x="5698" y="3840"/>
                          <a:pt x="6066" y="4073"/>
                        </a:cubicBezTo>
                        <a:cubicBezTo>
                          <a:pt x="6066" y="4073"/>
                          <a:pt x="6066" y="4083"/>
                          <a:pt x="6095" y="4083"/>
                        </a:cubicBezTo>
                        <a:cubicBezTo>
                          <a:pt x="6293" y="4194"/>
                          <a:pt x="6435" y="4316"/>
                          <a:pt x="6605" y="4437"/>
                        </a:cubicBezTo>
                        <a:cubicBezTo>
                          <a:pt x="6605" y="4437"/>
                          <a:pt x="6605" y="4437"/>
                          <a:pt x="6605" y="4437"/>
                        </a:cubicBezTo>
                        <a:cubicBezTo>
                          <a:pt x="6746" y="4559"/>
                          <a:pt x="6888" y="4681"/>
                          <a:pt x="6973" y="4802"/>
                        </a:cubicBezTo>
                        <a:cubicBezTo>
                          <a:pt x="6973" y="4802"/>
                          <a:pt x="6973" y="4802"/>
                          <a:pt x="6973" y="4802"/>
                        </a:cubicBezTo>
                        <a:cubicBezTo>
                          <a:pt x="7087" y="4924"/>
                          <a:pt x="7172" y="5045"/>
                          <a:pt x="7200" y="5167"/>
                        </a:cubicBezTo>
                        <a:cubicBezTo>
                          <a:pt x="7200" y="5167"/>
                          <a:pt x="7200" y="5167"/>
                          <a:pt x="7200" y="5167"/>
                        </a:cubicBezTo>
                        <a:cubicBezTo>
                          <a:pt x="7257" y="5289"/>
                          <a:pt x="7285" y="5410"/>
                          <a:pt x="7285" y="5532"/>
                        </a:cubicBezTo>
                        <a:lnTo>
                          <a:pt x="7200" y="15957"/>
                        </a:lnTo>
                        <a:cubicBezTo>
                          <a:pt x="7200" y="16291"/>
                          <a:pt x="7143" y="16615"/>
                          <a:pt x="7058" y="16919"/>
                        </a:cubicBezTo>
                        <a:cubicBezTo>
                          <a:pt x="7058" y="16950"/>
                          <a:pt x="7030" y="16970"/>
                          <a:pt x="7030" y="17000"/>
                        </a:cubicBezTo>
                        <a:cubicBezTo>
                          <a:pt x="6945" y="17284"/>
                          <a:pt x="6832" y="17558"/>
                          <a:pt x="6690" y="17821"/>
                        </a:cubicBezTo>
                        <a:cubicBezTo>
                          <a:pt x="6661" y="17851"/>
                          <a:pt x="6661" y="17892"/>
                          <a:pt x="6633" y="17922"/>
                        </a:cubicBezTo>
                        <a:cubicBezTo>
                          <a:pt x="6491" y="18176"/>
                          <a:pt x="6321" y="18419"/>
                          <a:pt x="6095" y="18652"/>
                        </a:cubicBezTo>
                        <a:cubicBezTo>
                          <a:pt x="6066" y="18702"/>
                          <a:pt x="6010" y="18743"/>
                          <a:pt x="5981" y="18783"/>
                        </a:cubicBezTo>
                        <a:cubicBezTo>
                          <a:pt x="5783" y="18996"/>
                          <a:pt x="5556" y="19209"/>
                          <a:pt x="5301" y="19401"/>
                        </a:cubicBezTo>
                        <a:cubicBezTo>
                          <a:pt x="5272" y="19432"/>
                          <a:pt x="5244" y="19462"/>
                          <a:pt x="5216" y="19482"/>
                        </a:cubicBezTo>
                        <a:cubicBezTo>
                          <a:pt x="4904" y="19705"/>
                          <a:pt x="4592" y="19928"/>
                          <a:pt x="4224" y="20121"/>
                        </a:cubicBezTo>
                        <a:cubicBezTo>
                          <a:pt x="4195" y="20141"/>
                          <a:pt x="4139" y="20161"/>
                          <a:pt x="4082" y="20192"/>
                        </a:cubicBezTo>
                        <a:cubicBezTo>
                          <a:pt x="3770" y="20354"/>
                          <a:pt x="3458" y="20506"/>
                          <a:pt x="3118" y="20648"/>
                        </a:cubicBezTo>
                        <a:cubicBezTo>
                          <a:pt x="3005" y="20698"/>
                          <a:pt x="2863" y="20749"/>
                          <a:pt x="2750" y="20800"/>
                        </a:cubicBezTo>
                        <a:cubicBezTo>
                          <a:pt x="2466" y="20911"/>
                          <a:pt x="2154" y="21022"/>
                          <a:pt x="1814" y="21124"/>
                        </a:cubicBezTo>
                        <a:cubicBezTo>
                          <a:pt x="1673" y="21164"/>
                          <a:pt x="1559" y="21205"/>
                          <a:pt x="1417" y="21245"/>
                        </a:cubicBezTo>
                        <a:cubicBezTo>
                          <a:pt x="964" y="21377"/>
                          <a:pt x="482" y="21499"/>
                          <a:pt x="0" y="21600"/>
                        </a:cubicBezTo>
                        <a:lnTo>
                          <a:pt x="14259" y="18631"/>
                        </a:lnTo>
                        <a:cubicBezTo>
                          <a:pt x="14769" y="18530"/>
                          <a:pt x="15222" y="18408"/>
                          <a:pt x="15676" y="18277"/>
                        </a:cubicBezTo>
                        <a:cubicBezTo>
                          <a:pt x="15817" y="18236"/>
                          <a:pt x="15931" y="18196"/>
                          <a:pt x="16073" y="18155"/>
                        </a:cubicBezTo>
                        <a:cubicBezTo>
                          <a:pt x="16384" y="18054"/>
                          <a:pt x="16696" y="17953"/>
                          <a:pt x="17008" y="17831"/>
                        </a:cubicBezTo>
                        <a:cubicBezTo>
                          <a:pt x="17121" y="17780"/>
                          <a:pt x="17263" y="17730"/>
                          <a:pt x="17377" y="17679"/>
                        </a:cubicBezTo>
                        <a:cubicBezTo>
                          <a:pt x="17717" y="17537"/>
                          <a:pt x="18057" y="17385"/>
                          <a:pt x="18340" y="17223"/>
                        </a:cubicBezTo>
                        <a:cubicBezTo>
                          <a:pt x="18397" y="17203"/>
                          <a:pt x="18425" y="17183"/>
                          <a:pt x="18482" y="17152"/>
                        </a:cubicBezTo>
                        <a:cubicBezTo>
                          <a:pt x="18482" y="17142"/>
                          <a:pt x="18510" y="17142"/>
                          <a:pt x="18510" y="17142"/>
                        </a:cubicBezTo>
                        <a:cubicBezTo>
                          <a:pt x="18851" y="16950"/>
                          <a:pt x="19163" y="16757"/>
                          <a:pt x="19446" y="16544"/>
                        </a:cubicBezTo>
                        <a:cubicBezTo>
                          <a:pt x="19446" y="16534"/>
                          <a:pt x="19474" y="16524"/>
                          <a:pt x="19474" y="16514"/>
                        </a:cubicBezTo>
                        <a:cubicBezTo>
                          <a:pt x="19502" y="16484"/>
                          <a:pt x="19531" y="16463"/>
                          <a:pt x="19559" y="16433"/>
                        </a:cubicBezTo>
                        <a:cubicBezTo>
                          <a:pt x="19729" y="16301"/>
                          <a:pt x="19899" y="16170"/>
                          <a:pt x="20041" y="16028"/>
                        </a:cubicBezTo>
                        <a:cubicBezTo>
                          <a:pt x="20126" y="15957"/>
                          <a:pt x="20183" y="15886"/>
                          <a:pt x="20240" y="15815"/>
                        </a:cubicBezTo>
                        <a:cubicBezTo>
                          <a:pt x="20268" y="15774"/>
                          <a:pt x="20324" y="15724"/>
                          <a:pt x="20353" y="15683"/>
                        </a:cubicBezTo>
                        <a:cubicBezTo>
                          <a:pt x="20381" y="15643"/>
                          <a:pt x="20438" y="15602"/>
                          <a:pt x="20466" y="15562"/>
                        </a:cubicBezTo>
                        <a:cubicBezTo>
                          <a:pt x="20580" y="15410"/>
                          <a:pt x="20693" y="15268"/>
                          <a:pt x="20807" y="15106"/>
                        </a:cubicBezTo>
                        <a:cubicBezTo>
                          <a:pt x="20835" y="15055"/>
                          <a:pt x="20863" y="15004"/>
                          <a:pt x="20891" y="14944"/>
                        </a:cubicBezTo>
                        <a:cubicBezTo>
                          <a:pt x="20920" y="14913"/>
                          <a:pt x="20920" y="14873"/>
                          <a:pt x="20948" y="14842"/>
                        </a:cubicBezTo>
                        <a:cubicBezTo>
                          <a:pt x="20976" y="14792"/>
                          <a:pt x="21005" y="14731"/>
                          <a:pt x="21033" y="14680"/>
                        </a:cubicBezTo>
                        <a:cubicBezTo>
                          <a:pt x="21090" y="14538"/>
                          <a:pt x="21147" y="14397"/>
                          <a:pt x="21203" y="14255"/>
                        </a:cubicBezTo>
                        <a:cubicBezTo>
                          <a:pt x="21232" y="14174"/>
                          <a:pt x="21260" y="14093"/>
                          <a:pt x="21260" y="14022"/>
                        </a:cubicBezTo>
                        <a:cubicBezTo>
                          <a:pt x="21260" y="13991"/>
                          <a:pt x="21288" y="13971"/>
                          <a:pt x="21288" y="13941"/>
                        </a:cubicBezTo>
                        <a:cubicBezTo>
                          <a:pt x="21288" y="13910"/>
                          <a:pt x="21317" y="13870"/>
                          <a:pt x="21317" y="13839"/>
                        </a:cubicBezTo>
                        <a:cubicBezTo>
                          <a:pt x="21345" y="13708"/>
                          <a:pt x="21373" y="13566"/>
                          <a:pt x="21402" y="13424"/>
                        </a:cubicBezTo>
                        <a:cubicBezTo>
                          <a:pt x="21430" y="13282"/>
                          <a:pt x="21430" y="13140"/>
                          <a:pt x="21430" y="12998"/>
                        </a:cubicBezTo>
                        <a:cubicBezTo>
                          <a:pt x="21430" y="12988"/>
                          <a:pt x="21430" y="12978"/>
                          <a:pt x="21430" y="12978"/>
                        </a:cubicBezTo>
                        <a:lnTo>
                          <a:pt x="21515" y="2553"/>
                        </a:lnTo>
                        <a:cubicBezTo>
                          <a:pt x="21600" y="2573"/>
                          <a:pt x="21600" y="2553"/>
                          <a:pt x="21600" y="2533"/>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17" name="Freeform: Shape 286"/>
                  <p:cNvSpPr/>
                  <p:nvPr/>
                </p:nvSpPr>
                <p:spPr>
                  <a:xfrm>
                    <a:off x="0" y="28486"/>
                    <a:ext cx="76975" cy="220044"/>
                  </a:xfrm>
                  <a:custGeom>
                    <a:avLst/>
                    <a:gdLst/>
                    <a:ahLst/>
                    <a:cxnLst>
                      <a:cxn ang="0">
                        <a:pos x="wd2" y="hd2"/>
                      </a:cxn>
                      <a:cxn ang="5400000">
                        <a:pos x="wd2" y="hd2"/>
                      </a:cxn>
                      <a:cxn ang="10800000">
                        <a:pos x="wd2" y="hd2"/>
                      </a:cxn>
                      <a:cxn ang="16200000">
                        <a:pos x="wd2" y="hd2"/>
                      </a:cxn>
                    </a:cxnLst>
                    <a:rect l="0" t="0" r="r" b="b"/>
                    <a:pathLst>
                      <a:path w="21573" h="20436" extrusionOk="0">
                        <a:moveTo>
                          <a:pt x="17554" y="3207"/>
                        </a:moveTo>
                        <a:cubicBezTo>
                          <a:pt x="19768" y="3633"/>
                          <a:pt x="21600" y="4666"/>
                          <a:pt x="21572" y="5518"/>
                        </a:cubicBezTo>
                        <a:lnTo>
                          <a:pt x="21491" y="14841"/>
                        </a:lnTo>
                        <a:cubicBezTo>
                          <a:pt x="21463" y="19534"/>
                          <a:pt x="12003" y="21600"/>
                          <a:pt x="0" y="19779"/>
                        </a:cubicBezTo>
                        <a:lnTo>
                          <a:pt x="55" y="19652"/>
                        </a:lnTo>
                        <a:cubicBezTo>
                          <a:pt x="109" y="19552"/>
                          <a:pt x="164" y="19435"/>
                          <a:pt x="219" y="19326"/>
                        </a:cubicBezTo>
                        <a:cubicBezTo>
                          <a:pt x="246" y="19217"/>
                          <a:pt x="301" y="19117"/>
                          <a:pt x="328" y="19018"/>
                        </a:cubicBezTo>
                        <a:cubicBezTo>
                          <a:pt x="383" y="18837"/>
                          <a:pt x="438" y="18655"/>
                          <a:pt x="492" y="18474"/>
                        </a:cubicBezTo>
                        <a:cubicBezTo>
                          <a:pt x="520" y="18266"/>
                          <a:pt x="547" y="18067"/>
                          <a:pt x="601" y="17858"/>
                        </a:cubicBezTo>
                        <a:cubicBezTo>
                          <a:pt x="629" y="17641"/>
                          <a:pt x="656" y="17414"/>
                          <a:pt x="656" y="17179"/>
                        </a:cubicBezTo>
                        <a:lnTo>
                          <a:pt x="656" y="16753"/>
                        </a:lnTo>
                        <a:cubicBezTo>
                          <a:pt x="7929" y="17595"/>
                          <a:pt x="13397" y="16182"/>
                          <a:pt x="13425" y="13292"/>
                        </a:cubicBezTo>
                        <a:lnTo>
                          <a:pt x="13480" y="6297"/>
                        </a:lnTo>
                        <a:cubicBezTo>
                          <a:pt x="13480" y="5862"/>
                          <a:pt x="12550" y="5328"/>
                          <a:pt x="11402" y="5110"/>
                        </a:cubicBezTo>
                        <a:lnTo>
                          <a:pt x="766" y="3071"/>
                        </a:lnTo>
                        <a:lnTo>
                          <a:pt x="793" y="0"/>
                        </a:lnTo>
                        <a:lnTo>
                          <a:pt x="17554" y="3207"/>
                        </a:ln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719" name="Freeform: Shape 280"/>
                <p:cNvSpPr/>
                <p:nvPr/>
              </p:nvSpPr>
              <p:spPr>
                <a:xfrm>
                  <a:off x="423689" y="423141"/>
                  <a:ext cx="90438" cy="47608"/>
                </a:xfrm>
                <a:custGeom>
                  <a:avLst/>
                  <a:gdLst/>
                  <a:ahLst/>
                  <a:cxnLst>
                    <a:cxn ang="0">
                      <a:pos x="wd2" y="hd2"/>
                    </a:cxn>
                    <a:cxn ang="5400000">
                      <a:pos x="wd2" y="hd2"/>
                    </a:cxn>
                    <a:cxn ang="10800000">
                      <a:pos x="wd2" y="hd2"/>
                    </a:cxn>
                    <a:cxn ang="16200000">
                      <a:pos x="wd2" y="hd2"/>
                    </a:cxn>
                  </a:cxnLst>
                  <a:rect l="0" t="0" r="r" b="b"/>
                  <a:pathLst>
                    <a:path w="21600" h="21600" extrusionOk="0">
                      <a:moveTo>
                        <a:pt x="10765" y="21600"/>
                      </a:moveTo>
                      <a:lnTo>
                        <a:pt x="0" y="12482"/>
                      </a:lnTo>
                      <a:lnTo>
                        <a:pt x="13980" y="0"/>
                      </a:lnTo>
                      <a:lnTo>
                        <a:pt x="21600" y="7259"/>
                      </a:lnTo>
                      <a:lnTo>
                        <a:pt x="21414" y="9826"/>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20" name="Freeform: Shape 281"/>
                <p:cNvSpPr/>
                <p:nvPr/>
              </p:nvSpPr>
              <p:spPr>
                <a:xfrm>
                  <a:off x="423689" y="450652"/>
                  <a:ext cx="47961" cy="52489"/>
                </a:xfrm>
                <a:custGeom>
                  <a:avLst/>
                  <a:gdLst/>
                  <a:ahLst/>
                  <a:cxnLst>
                    <a:cxn ang="0">
                      <a:pos x="wd2" y="hd2"/>
                    </a:cxn>
                    <a:cxn ang="5400000">
                      <a:pos x="wd2" y="hd2"/>
                    </a:cxn>
                    <a:cxn ang="10800000">
                      <a:pos x="wd2" y="hd2"/>
                    </a:cxn>
                    <a:cxn ang="16200000">
                      <a:pos x="wd2" y="hd2"/>
                    </a:cxn>
                  </a:cxnLst>
                  <a:rect l="0" t="0" r="r" b="b"/>
                  <a:pathLst>
                    <a:path w="19592" h="21600" extrusionOk="0">
                      <a:moveTo>
                        <a:pt x="17495" y="21600"/>
                      </a:moveTo>
                      <a:lnTo>
                        <a:pt x="0" y="13972"/>
                      </a:lnTo>
                      <a:lnTo>
                        <a:pt x="0" y="0"/>
                      </a:lnTo>
                      <a:lnTo>
                        <a:pt x="18412" y="8231"/>
                      </a:lnTo>
                      <a:cubicBezTo>
                        <a:pt x="18412" y="8271"/>
                        <a:pt x="21600" y="18187"/>
                        <a:pt x="17495" y="21600"/>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21" name="Freeform: Shape 282"/>
                <p:cNvSpPr/>
                <p:nvPr/>
              </p:nvSpPr>
              <p:spPr>
                <a:xfrm>
                  <a:off x="99606" y="293975"/>
                  <a:ext cx="112386" cy="142730"/>
                </a:xfrm>
                <a:custGeom>
                  <a:avLst/>
                  <a:gdLst/>
                  <a:ahLst/>
                  <a:cxnLst>
                    <a:cxn ang="0">
                      <a:pos x="wd2" y="hd2"/>
                    </a:cxn>
                    <a:cxn ang="5400000">
                      <a:pos x="wd2" y="hd2"/>
                    </a:cxn>
                    <a:cxn ang="10800000">
                      <a:pos x="wd2" y="hd2"/>
                    </a:cxn>
                    <a:cxn ang="16200000">
                      <a:pos x="wd2" y="hd2"/>
                    </a:cxn>
                  </a:cxnLst>
                  <a:rect l="0" t="0" r="r" b="b"/>
                  <a:pathLst>
                    <a:path w="21600" h="21600" extrusionOk="0">
                      <a:moveTo>
                        <a:pt x="10819" y="0"/>
                      </a:moveTo>
                      <a:lnTo>
                        <a:pt x="7725" y="4237"/>
                      </a:lnTo>
                      <a:cubicBezTo>
                        <a:pt x="7556" y="4459"/>
                        <a:pt x="7237" y="4533"/>
                        <a:pt x="6862" y="4414"/>
                      </a:cubicBezTo>
                      <a:lnTo>
                        <a:pt x="0" y="2200"/>
                      </a:lnTo>
                      <a:lnTo>
                        <a:pt x="4950" y="8829"/>
                      </a:lnTo>
                      <a:cubicBezTo>
                        <a:pt x="5231" y="9183"/>
                        <a:pt x="5344" y="9582"/>
                        <a:pt x="5269" y="9892"/>
                      </a:cubicBezTo>
                      <a:lnTo>
                        <a:pt x="4087" y="15547"/>
                      </a:lnTo>
                      <a:lnTo>
                        <a:pt x="10237" y="15414"/>
                      </a:lnTo>
                      <a:cubicBezTo>
                        <a:pt x="10406" y="15414"/>
                        <a:pt x="10594" y="15458"/>
                        <a:pt x="10763" y="15532"/>
                      </a:cubicBezTo>
                      <a:cubicBezTo>
                        <a:pt x="10931" y="15606"/>
                        <a:pt x="11119" y="15739"/>
                        <a:pt x="11287" y="15886"/>
                      </a:cubicBezTo>
                      <a:lnTo>
                        <a:pt x="17419" y="21600"/>
                      </a:lnTo>
                      <a:lnTo>
                        <a:pt x="16275" y="14882"/>
                      </a:lnTo>
                      <a:cubicBezTo>
                        <a:pt x="16219" y="14528"/>
                        <a:pt x="16331" y="14233"/>
                        <a:pt x="16612" y="14115"/>
                      </a:cubicBezTo>
                      <a:lnTo>
                        <a:pt x="21600" y="12003"/>
                      </a:lnTo>
                      <a:lnTo>
                        <a:pt x="14738" y="7973"/>
                      </a:lnTo>
                      <a:cubicBezTo>
                        <a:pt x="14362" y="7751"/>
                        <a:pt x="14044" y="7397"/>
                        <a:pt x="13894" y="7028"/>
                      </a:cubicBezTo>
                      <a:lnTo>
                        <a:pt x="10819" y="0"/>
                      </a:lnTo>
                    </a:path>
                  </a:pathLst>
                </a:custGeom>
                <a:solidFill>
                  <a:srgbClr val="00A99D"/>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sp>
          <p:nvSpPr>
            <p:cNvPr id="724" name="TextBox 328"/>
            <p:cNvSpPr/>
            <p:nvPr/>
          </p:nvSpPr>
          <p:spPr>
            <a:xfrm>
              <a:off x="2672389" y="4251400"/>
              <a:ext cx="130154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7400" spc="154">
                  <a:solidFill>
                    <a:srgbClr val="D9342C"/>
                  </a:solidFill>
                  <a:latin typeface="Helvetica"/>
                  <a:ea typeface="Helvetica"/>
                  <a:cs typeface="Helvetica"/>
                  <a:sym typeface="Helvetica"/>
                </a:defRPr>
              </a:lvl1pPr>
            </a:lstStyle>
            <a:p>
              <a:r>
                <a:t>85</a:t>
              </a:r>
            </a:p>
          </p:txBody>
        </p:sp>
      </p:grpSp>
      <p:grpSp>
        <p:nvGrpSpPr>
          <p:cNvPr id="730" name="Group"/>
          <p:cNvGrpSpPr/>
          <p:nvPr/>
        </p:nvGrpSpPr>
        <p:grpSpPr>
          <a:xfrm rot="16200000">
            <a:off x="8264245" y="5080760"/>
            <a:ext cx="5050076" cy="6206423"/>
            <a:chOff x="0" y="0"/>
            <a:chExt cx="5050075" cy="6206420"/>
          </a:xfrm>
        </p:grpSpPr>
        <p:sp>
          <p:nvSpPr>
            <p:cNvPr id="726" name="Rectangle 12"/>
            <p:cNvSpPr/>
            <p:nvPr/>
          </p:nvSpPr>
          <p:spPr>
            <a:xfrm rot="16200000">
              <a:off x="-2152122" y="3561251"/>
              <a:ext cx="4797292" cy="493049"/>
            </a:xfrm>
            <a:prstGeom prst="rect">
              <a:avLst/>
            </a:prstGeom>
            <a:solidFill>
              <a:srgbClr val="1EAD96"/>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727" name="TextBox 4"/>
            <p:cNvSpPr/>
            <p:nvPr/>
          </p:nvSpPr>
          <p:spPr>
            <a:xfrm>
              <a:off x="1305168" y="682057"/>
              <a:ext cx="37449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130000"/>
                </a:lnSpc>
                <a:spcBef>
                  <a:spcPts val="3500"/>
                </a:spcBef>
                <a:defRPr sz="3600" b="0">
                  <a:solidFill>
                    <a:srgbClr val="534E3D"/>
                  </a:solidFill>
                  <a:latin typeface="Eurostile"/>
                  <a:ea typeface="Eurostile"/>
                  <a:cs typeface="Eurostile"/>
                  <a:sym typeface="Eurostile"/>
                </a:defRPr>
              </a:lvl1pPr>
            </a:lstStyle>
            <a:p>
              <a:r>
                <a:t>Success is connected with action. Successful people do what unsuccessful people are not willing to do.</a:t>
              </a:r>
            </a:p>
          </p:txBody>
        </p:sp>
        <p:sp>
          <p:nvSpPr>
            <p:cNvPr id="728" name="TextBox 5"/>
            <p:cNvSpPr/>
            <p:nvPr/>
          </p:nvSpPr>
          <p:spPr>
            <a:xfrm>
              <a:off x="181273" y="0"/>
              <a:ext cx="905422" cy="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712893">
                <a:defRPr sz="14800" i="1" spc="308">
                  <a:solidFill>
                    <a:srgbClr val="FFB02D"/>
                  </a:solidFill>
                  <a:latin typeface="Lato"/>
                  <a:ea typeface="Lato"/>
                  <a:cs typeface="Lato"/>
                  <a:sym typeface="Lato"/>
                </a:defRPr>
              </a:lvl1pPr>
            </a:lstStyle>
            <a:p>
              <a:r>
                <a:t>“</a:t>
              </a:r>
            </a:p>
          </p:txBody>
        </p:sp>
        <p:sp>
          <p:nvSpPr>
            <p:cNvPr id="729" name="TextBox 14"/>
            <p:cNvSpPr/>
            <p:nvPr/>
          </p:nvSpPr>
          <p:spPr>
            <a:xfrm rot="10800000">
              <a:off x="3920660" y="5872857"/>
              <a:ext cx="7235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lnSpc>
                  <a:spcPct val="120000"/>
                </a:lnSpc>
                <a:defRPr sz="14800" spc="154">
                  <a:solidFill>
                    <a:srgbClr val="FFB02D"/>
                  </a:solidFill>
                  <a:latin typeface="Playfair Display"/>
                  <a:ea typeface="Playfair Display"/>
                  <a:cs typeface="Playfair Display"/>
                  <a:sym typeface="Playfair Display"/>
                </a:defRPr>
              </a:lvl1pPr>
            </a:lstStyle>
            <a:p>
              <a:r>
                <a:t>“</a:t>
              </a:r>
            </a:p>
          </p:txBody>
        </p:sp>
      </p:grpSp>
      <p:sp>
        <p:nvSpPr>
          <p:cNvPr id="731" name="Rectangle 3"/>
          <p:cNvSpPr/>
          <p:nvPr/>
        </p:nvSpPr>
        <p:spPr>
          <a:xfrm rot="16200000">
            <a:off x="9368755" y="880375"/>
            <a:ext cx="3404975" cy="6590705"/>
          </a:xfrm>
          <a:prstGeom prst="rect">
            <a:avLst/>
          </a:prstGeom>
          <a:solidFill>
            <a:srgbClr val="008FCE"/>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732" name="TextBox 7"/>
          <p:cNvSpPr txBox="1"/>
          <p:nvPr/>
        </p:nvSpPr>
        <p:spPr>
          <a:xfrm rot="16200000">
            <a:off x="11932418" y="3705959"/>
            <a:ext cx="3247957" cy="93953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lstStyle/>
          <a:p>
            <a:pPr algn="l" defTabSz="1901001">
              <a:lnSpc>
                <a:spcPct val="130000"/>
              </a:lnSpc>
              <a:defRPr sz="1600">
                <a:solidFill>
                  <a:srgbClr val="FFFFFF"/>
                </a:solidFill>
                <a:latin typeface="Eurostile"/>
                <a:ea typeface="Eurostile"/>
                <a:cs typeface="Eurostile"/>
                <a:sym typeface="Eurostile"/>
              </a:defRPr>
            </a:pPr>
            <a:r>
              <a:t>Noble Prize 2014</a:t>
            </a:r>
          </a:p>
          <a:p>
            <a:pPr algn="l" defTabSz="1901001">
              <a:lnSpc>
                <a:spcPct val="130000"/>
              </a:lnSpc>
              <a:defRPr sz="1600">
                <a:solidFill>
                  <a:srgbClr val="FFFFFF"/>
                </a:solidFill>
                <a:latin typeface="Eurostile"/>
                <a:ea typeface="Eurostile"/>
                <a:cs typeface="Eurostile"/>
                <a:sym typeface="Eurostile"/>
              </a:defRPr>
            </a:pPr>
            <a:r>
              <a:t>Euopean Business Award 2019</a:t>
            </a:r>
          </a:p>
          <a:p>
            <a:pPr algn="l" defTabSz="1901001">
              <a:lnSpc>
                <a:spcPct val="130000"/>
              </a:lnSpc>
              <a:defRPr sz="1600">
                <a:solidFill>
                  <a:srgbClr val="FFFFFF"/>
                </a:solidFill>
                <a:latin typeface="Eurostile"/>
                <a:ea typeface="Eurostile"/>
                <a:cs typeface="Eurostile"/>
                <a:sym typeface="Eurostile"/>
              </a:defRPr>
            </a:pPr>
            <a:r>
              <a:t>Guiness Record 2020</a:t>
            </a:r>
          </a:p>
        </p:txBody>
      </p:sp>
      <p:sp>
        <p:nvSpPr>
          <p:cNvPr id="733" name="TextBox 8"/>
          <p:cNvSpPr txBox="1"/>
          <p:nvPr/>
        </p:nvSpPr>
        <p:spPr>
          <a:xfrm rot="16200000">
            <a:off x="10168103" y="3917547"/>
            <a:ext cx="3247957" cy="45723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lstStyle>
            <a:lvl1pPr algn="l" defTabSz="1425786">
              <a:defRPr sz="2800" b="0" spc="280">
                <a:solidFill>
                  <a:srgbClr val="2A379A"/>
                </a:solidFill>
                <a:latin typeface="Bite Hard Base"/>
                <a:ea typeface="Bite Hard Base"/>
                <a:cs typeface="Bite Hard Base"/>
                <a:sym typeface="Bite Hard Base"/>
              </a:defRPr>
            </a:lvl1pPr>
          </a:lstStyle>
          <a:p>
            <a:r>
              <a:t>INTERNATIONAL</a:t>
            </a:r>
          </a:p>
        </p:txBody>
      </p:sp>
      <p:grpSp>
        <p:nvGrpSpPr>
          <p:cNvPr id="767" name="Group"/>
          <p:cNvGrpSpPr/>
          <p:nvPr/>
        </p:nvGrpSpPr>
        <p:grpSpPr>
          <a:xfrm rot="16200000">
            <a:off x="12180456" y="4389850"/>
            <a:ext cx="893315" cy="1021086"/>
            <a:chOff x="0" y="0"/>
            <a:chExt cx="893313" cy="1021084"/>
          </a:xfrm>
        </p:grpSpPr>
        <p:grpSp>
          <p:nvGrpSpPr>
            <p:cNvPr id="737" name="Group 319"/>
            <p:cNvGrpSpPr/>
            <p:nvPr/>
          </p:nvGrpSpPr>
          <p:grpSpPr>
            <a:xfrm>
              <a:off x="0" y="415360"/>
              <a:ext cx="893314" cy="605725"/>
              <a:chOff x="0" y="0"/>
              <a:chExt cx="893313" cy="605723"/>
            </a:xfrm>
          </p:grpSpPr>
          <p:sp>
            <p:nvSpPr>
              <p:cNvPr id="734" name="Freeform: Shape 320"/>
              <p:cNvSpPr/>
              <p:nvPr/>
            </p:nvSpPr>
            <p:spPr>
              <a:xfrm>
                <a:off x="0" y="282283"/>
                <a:ext cx="397089" cy="310069"/>
              </a:xfrm>
              <a:custGeom>
                <a:avLst/>
                <a:gdLst/>
                <a:ahLst/>
                <a:cxnLst>
                  <a:cxn ang="0">
                    <a:pos x="wd2" y="hd2"/>
                  </a:cxn>
                  <a:cxn ang="5400000">
                    <a:pos x="wd2" y="hd2"/>
                  </a:cxn>
                  <a:cxn ang="10800000">
                    <a:pos x="wd2" y="hd2"/>
                  </a:cxn>
                  <a:cxn ang="16200000">
                    <a:pos x="wd2" y="hd2"/>
                  </a:cxn>
                </a:cxnLst>
                <a:rect l="0" t="0" r="r" b="b"/>
                <a:pathLst>
                  <a:path w="21600" h="21600" extrusionOk="0">
                    <a:moveTo>
                      <a:pt x="1161" y="2277"/>
                    </a:moveTo>
                    <a:cubicBezTo>
                      <a:pt x="389" y="1651"/>
                      <a:pt x="4" y="823"/>
                      <a:pt x="4" y="0"/>
                    </a:cubicBezTo>
                    <a:lnTo>
                      <a:pt x="0" y="2701"/>
                    </a:lnTo>
                    <a:cubicBezTo>
                      <a:pt x="0" y="3524"/>
                      <a:pt x="386" y="4352"/>
                      <a:pt x="1157" y="4978"/>
                    </a:cubicBezTo>
                    <a:lnTo>
                      <a:pt x="21596" y="21600"/>
                    </a:lnTo>
                    <a:lnTo>
                      <a:pt x="21600" y="18899"/>
                    </a:lnTo>
                    <a:lnTo>
                      <a:pt x="1161" y="2277"/>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35" name="Freeform: Shape 321"/>
              <p:cNvSpPr/>
              <p:nvPr/>
            </p:nvSpPr>
            <p:spPr>
              <a:xfrm>
                <a:off x="397155" y="282730"/>
                <a:ext cx="496159" cy="322994"/>
              </a:xfrm>
              <a:custGeom>
                <a:avLst/>
                <a:gdLst/>
                <a:ahLst/>
                <a:cxnLst>
                  <a:cxn ang="0">
                    <a:pos x="wd2" y="hd2"/>
                  </a:cxn>
                  <a:cxn ang="5400000">
                    <a:pos x="wd2" y="hd2"/>
                  </a:cxn>
                  <a:cxn ang="10800000">
                    <a:pos x="wd2" y="hd2"/>
                  </a:cxn>
                  <a:cxn ang="16200000">
                    <a:pos x="wd2" y="hd2"/>
                  </a:cxn>
                </a:cxnLst>
                <a:rect l="0" t="0" r="r" b="b"/>
                <a:pathLst>
                  <a:path w="21600" h="21600" extrusionOk="0">
                    <a:moveTo>
                      <a:pt x="21585" y="154"/>
                    </a:moveTo>
                    <a:cubicBezTo>
                      <a:pt x="21582" y="209"/>
                      <a:pt x="21579" y="263"/>
                      <a:pt x="21574" y="323"/>
                    </a:cubicBezTo>
                    <a:cubicBezTo>
                      <a:pt x="21568" y="368"/>
                      <a:pt x="21562" y="412"/>
                      <a:pt x="21553" y="457"/>
                    </a:cubicBezTo>
                    <a:cubicBezTo>
                      <a:pt x="21544" y="512"/>
                      <a:pt x="21538" y="561"/>
                      <a:pt x="21527" y="616"/>
                    </a:cubicBezTo>
                    <a:cubicBezTo>
                      <a:pt x="21518" y="661"/>
                      <a:pt x="21506" y="700"/>
                      <a:pt x="21494" y="745"/>
                    </a:cubicBezTo>
                    <a:cubicBezTo>
                      <a:pt x="21479" y="800"/>
                      <a:pt x="21465" y="854"/>
                      <a:pt x="21447" y="909"/>
                    </a:cubicBezTo>
                    <a:cubicBezTo>
                      <a:pt x="21435" y="949"/>
                      <a:pt x="21421" y="989"/>
                      <a:pt x="21406" y="1028"/>
                    </a:cubicBezTo>
                    <a:cubicBezTo>
                      <a:pt x="21382" y="1093"/>
                      <a:pt x="21359" y="1153"/>
                      <a:pt x="21332" y="1212"/>
                    </a:cubicBezTo>
                    <a:cubicBezTo>
                      <a:pt x="21306" y="1272"/>
                      <a:pt x="21280" y="1331"/>
                      <a:pt x="21250" y="1386"/>
                    </a:cubicBezTo>
                    <a:cubicBezTo>
                      <a:pt x="21244" y="1401"/>
                      <a:pt x="21235" y="1411"/>
                      <a:pt x="21230" y="1426"/>
                    </a:cubicBezTo>
                    <a:cubicBezTo>
                      <a:pt x="21188" y="1500"/>
                      <a:pt x="21144" y="1575"/>
                      <a:pt x="21097" y="1644"/>
                    </a:cubicBezTo>
                    <a:cubicBezTo>
                      <a:pt x="21068" y="1689"/>
                      <a:pt x="21033" y="1734"/>
                      <a:pt x="21000" y="1778"/>
                    </a:cubicBezTo>
                    <a:cubicBezTo>
                      <a:pt x="20971" y="1818"/>
                      <a:pt x="20944" y="1858"/>
                      <a:pt x="20912" y="1898"/>
                    </a:cubicBezTo>
                    <a:cubicBezTo>
                      <a:pt x="20877" y="1942"/>
                      <a:pt x="20839" y="1982"/>
                      <a:pt x="20800" y="2027"/>
                    </a:cubicBezTo>
                    <a:cubicBezTo>
                      <a:pt x="20762" y="2072"/>
                      <a:pt x="20724" y="2116"/>
                      <a:pt x="20683" y="2156"/>
                    </a:cubicBezTo>
                    <a:lnTo>
                      <a:pt x="4433" y="18113"/>
                    </a:lnTo>
                    <a:cubicBezTo>
                      <a:pt x="4339" y="18207"/>
                      <a:pt x="4239" y="18286"/>
                      <a:pt x="4137" y="18366"/>
                    </a:cubicBezTo>
                    <a:cubicBezTo>
                      <a:pt x="4107" y="18391"/>
                      <a:pt x="4078" y="18411"/>
                      <a:pt x="4048" y="18431"/>
                    </a:cubicBezTo>
                    <a:cubicBezTo>
                      <a:pt x="3969" y="18485"/>
                      <a:pt x="3887" y="18540"/>
                      <a:pt x="3801" y="18589"/>
                    </a:cubicBezTo>
                    <a:cubicBezTo>
                      <a:pt x="3772" y="18604"/>
                      <a:pt x="3743" y="18624"/>
                      <a:pt x="3710" y="18639"/>
                    </a:cubicBezTo>
                    <a:cubicBezTo>
                      <a:pt x="3657" y="18669"/>
                      <a:pt x="3601" y="18694"/>
                      <a:pt x="3549" y="18719"/>
                    </a:cubicBezTo>
                    <a:cubicBezTo>
                      <a:pt x="3507" y="18739"/>
                      <a:pt x="3466" y="18758"/>
                      <a:pt x="3425" y="18773"/>
                    </a:cubicBezTo>
                    <a:cubicBezTo>
                      <a:pt x="3369" y="18798"/>
                      <a:pt x="3310" y="18818"/>
                      <a:pt x="3252" y="18838"/>
                    </a:cubicBezTo>
                    <a:cubicBezTo>
                      <a:pt x="3213" y="18853"/>
                      <a:pt x="3172" y="18868"/>
                      <a:pt x="3134" y="18878"/>
                    </a:cubicBezTo>
                    <a:cubicBezTo>
                      <a:pt x="3016" y="18912"/>
                      <a:pt x="2899" y="18942"/>
                      <a:pt x="2778" y="18962"/>
                    </a:cubicBezTo>
                    <a:cubicBezTo>
                      <a:pt x="2740" y="18967"/>
                      <a:pt x="2705" y="18972"/>
                      <a:pt x="2667" y="18977"/>
                    </a:cubicBezTo>
                    <a:cubicBezTo>
                      <a:pt x="2596" y="18987"/>
                      <a:pt x="2525" y="18997"/>
                      <a:pt x="2455" y="19002"/>
                    </a:cubicBezTo>
                    <a:cubicBezTo>
                      <a:pt x="2411" y="19007"/>
                      <a:pt x="2364" y="19007"/>
                      <a:pt x="2320" y="19007"/>
                    </a:cubicBezTo>
                    <a:cubicBezTo>
                      <a:pt x="2261" y="19007"/>
                      <a:pt x="2205" y="19012"/>
                      <a:pt x="2146" y="19007"/>
                    </a:cubicBezTo>
                    <a:cubicBezTo>
                      <a:pt x="2099" y="19007"/>
                      <a:pt x="2049" y="19002"/>
                      <a:pt x="2002" y="19002"/>
                    </a:cubicBezTo>
                    <a:cubicBezTo>
                      <a:pt x="1949" y="18997"/>
                      <a:pt x="1896" y="18992"/>
                      <a:pt x="1843" y="18987"/>
                    </a:cubicBezTo>
                    <a:cubicBezTo>
                      <a:pt x="1796" y="18982"/>
                      <a:pt x="1746" y="18972"/>
                      <a:pt x="1699" y="18967"/>
                    </a:cubicBezTo>
                    <a:cubicBezTo>
                      <a:pt x="1646" y="18957"/>
                      <a:pt x="1593" y="18947"/>
                      <a:pt x="1544" y="18937"/>
                    </a:cubicBezTo>
                    <a:cubicBezTo>
                      <a:pt x="1496" y="18927"/>
                      <a:pt x="1449" y="18917"/>
                      <a:pt x="1402" y="18902"/>
                    </a:cubicBezTo>
                    <a:cubicBezTo>
                      <a:pt x="1346" y="18888"/>
                      <a:pt x="1291" y="18873"/>
                      <a:pt x="1238" y="18853"/>
                    </a:cubicBezTo>
                    <a:cubicBezTo>
                      <a:pt x="1194" y="18838"/>
                      <a:pt x="1150" y="18823"/>
                      <a:pt x="1108" y="18808"/>
                    </a:cubicBezTo>
                    <a:cubicBezTo>
                      <a:pt x="1044" y="18783"/>
                      <a:pt x="979" y="18758"/>
                      <a:pt x="914" y="18729"/>
                    </a:cubicBezTo>
                    <a:cubicBezTo>
                      <a:pt x="879" y="18714"/>
                      <a:pt x="844" y="18699"/>
                      <a:pt x="809" y="18679"/>
                    </a:cubicBezTo>
                    <a:cubicBezTo>
                      <a:pt x="694" y="18624"/>
                      <a:pt x="582" y="18560"/>
                      <a:pt x="473" y="18485"/>
                    </a:cubicBezTo>
                    <a:cubicBezTo>
                      <a:pt x="420" y="18450"/>
                      <a:pt x="367" y="18411"/>
                      <a:pt x="315" y="18371"/>
                    </a:cubicBezTo>
                    <a:cubicBezTo>
                      <a:pt x="288" y="18351"/>
                      <a:pt x="259" y="18331"/>
                      <a:pt x="232" y="18311"/>
                    </a:cubicBezTo>
                    <a:cubicBezTo>
                      <a:pt x="153" y="18247"/>
                      <a:pt x="76" y="18182"/>
                      <a:pt x="3" y="18108"/>
                    </a:cubicBezTo>
                    <a:lnTo>
                      <a:pt x="0" y="20701"/>
                    </a:lnTo>
                    <a:cubicBezTo>
                      <a:pt x="74" y="20775"/>
                      <a:pt x="150" y="20840"/>
                      <a:pt x="229" y="20904"/>
                    </a:cubicBezTo>
                    <a:cubicBezTo>
                      <a:pt x="256" y="20924"/>
                      <a:pt x="282" y="20944"/>
                      <a:pt x="312" y="20964"/>
                    </a:cubicBezTo>
                    <a:cubicBezTo>
                      <a:pt x="359" y="20999"/>
                      <a:pt x="406" y="21034"/>
                      <a:pt x="453" y="21068"/>
                    </a:cubicBezTo>
                    <a:cubicBezTo>
                      <a:pt x="459" y="21073"/>
                      <a:pt x="465" y="21073"/>
                      <a:pt x="470" y="21078"/>
                    </a:cubicBezTo>
                    <a:cubicBezTo>
                      <a:pt x="579" y="21148"/>
                      <a:pt x="691" y="21212"/>
                      <a:pt x="806" y="21272"/>
                    </a:cubicBezTo>
                    <a:cubicBezTo>
                      <a:pt x="814" y="21277"/>
                      <a:pt x="823" y="21282"/>
                      <a:pt x="832" y="21287"/>
                    </a:cubicBezTo>
                    <a:cubicBezTo>
                      <a:pt x="858" y="21302"/>
                      <a:pt x="885" y="21307"/>
                      <a:pt x="911" y="21322"/>
                    </a:cubicBezTo>
                    <a:cubicBezTo>
                      <a:pt x="976" y="21352"/>
                      <a:pt x="1041" y="21376"/>
                      <a:pt x="1105" y="21401"/>
                    </a:cubicBezTo>
                    <a:cubicBezTo>
                      <a:pt x="1123" y="21406"/>
                      <a:pt x="1141" y="21416"/>
                      <a:pt x="1158" y="21421"/>
                    </a:cubicBezTo>
                    <a:cubicBezTo>
                      <a:pt x="1185" y="21431"/>
                      <a:pt x="1211" y="21436"/>
                      <a:pt x="1238" y="21446"/>
                    </a:cubicBezTo>
                    <a:cubicBezTo>
                      <a:pt x="1294" y="21466"/>
                      <a:pt x="1349" y="21481"/>
                      <a:pt x="1402" y="21496"/>
                    </a:cubicBezTo>
                    <a:cubicBezTo>
                      <a:pt x="1426" y="21501"/>
                      <a:pt x="1446" y="21511"/>
                      <a:pt x="1470" y="21516"/>
                    </a:cubicBezTo>
                    <a:cubicBezTo>
                      <a:pt x="1494" y="21521"/>
                      <a:pt x="1520" y="21525"/>
                      <a:pt x="1544" y="21530"/>
                    </a:cubicBezTo>
                    <a:cubicBezTo>
                      <a:pt x="1596" y="21540"/>
                      <a:pt x="1646" y="21550"/>
                      <a:pt x="1699" y="21560"/>
                    </a:cubicBezTo>
                    <a:cubicBezTo>
                      <a:pt x="1723" y="21565"/>
                      <a:pt x="1749" y="21570"/>
                      <a:pt x="1773" y="21575"/>
                    </a:cubicBezTo>
                    <a:cubicBezTo>
                      <a:pt x="1796" y="21580"/>
                      <a:pt x="1820" y="21580"/>
                      <a:pt x="1843" y="21580"/>
                    </a:cubicBezTo>
                    <a:cubicBezTo>
                      <a:pt x="1896" y="21585"/>
                      <a:pt x="1949" y="21590"/>
                      <a:pt x="2002" y="21595"/>
                    </a:cubicBezTo>
                    <a:cubicBezTo>
                      <a:pt x="2029" y="21595"/>
                      <a:pt x="2055" y="21600"/>
                      <a:pt x="2081" y="21600"/>
                    </a:cubicBezTo>
                    <a:cubicBezTo>
                      <a:pt x="2102" y="21600"/>
                      <a:pt x="2126" y="21600"/>
                      <a:pt x="2146" y="21600"/>
                    </a:cubicBezTo>
                    <a:cubicBezTo>
                      <a:pt x="2205" y="21600"/>
                      <a:pt x="2261" y="21600"/>
                      <a:pt x="2320" y="21600"/>
                    </a:cubicBezTo>
                    <a:cubicBezTo>
                      <a:pt x="2349" y="21600"/>
                      <a:pt x="2376" y="21600"/>
                      <a:pt x="2405" y="21600"/>
                    </a:cubicBezTo>
                    <a:cubicBezTo>
                      <a:pt x="2423" y="21600"/>
                      <a:pt x="2440" y="21595"/>
                      <a:pt x="2455" y="21595"/>
                    </a:cubicBezTo>
                    <a:cubicBezTo>
                      <a:pt x="2525" y="21590"/>
                      <a:pt x="2596" y="21580"/>
                      <a:pt x="2667" y="21570"/>
                    </a:cubicBezTo>
                    <a:cubicBezTo>
                      <a:pt x="2696" y="21565"/>
                      <a:pt x="2722" y="21565"/>
                      <a:pt x="2752" y="21560"/>
                    </a:cubicBezTo>
                    <a:cubicBezTo>
                      <a:pt x="2761" y="21560"/>
                      <a:pt x="2769" y="21555"/>
                      <a:pt x="2778" y="21555"/>
                    </a:cubicBezTo>
                    <a:cubicBezTo>
                      <a:pt x="2899" y="21535"/>
                      <a:pt x="3016" y="21506"/>
                      <a:pt x="3134" y="21471"/>
                    </a:cubicBezTo>
                    <a:cubicBezTo>
                      <a:pt x="3140" y="21471"/>
                      <a:pt x="3146" y="21471"/>
                      <a:pt x="3152" y="21466"/>
                    </a:cubicBezTo>
                    <a:cubicBezTo>
                      <a:pt x="3187" y="21456"/>
                      <a:pt x="3219" y="21441"/>
                      <a:pt x="3252" y="21431"/>
                    </a:cubicBezTo>
                    <a:cubicBezTo>
                      <a:pt x="3310" y="21411"/>
                      <a:pt x="3369" y="21391"/>
                      <a:pt x="3425" y="21366"/>
                    </a:cubicBezTo>
                    <a:cubicBezTo>
                      <a:pt x="3466" y="21352"/>
                      <a:pt x="3507" y="21332"/>
                      <a:pt x="3549" y="21312"/>
                    </a:cubicBezTo>
                    <a:cubicBezTo>
                      <a:pt x="3601" y="21287"/>
                      <a:pt x="3657" y="21262"/>
                      <a:pt x="3710" y="21232"/>
                    </a:cubicBezTo>
                    <a:cubicBezTo>
                      <a:pt x="3722" y="21227"/>
                      <a:pt x="3734" y="21222"/>
                      <a:pt x="3746" y="21217"/>
                    </a:cubicBezTo>
                    <a:cubicBezTo>
                      <a:pt x="3766" y="21208"/>
                      <a:pt x="3781" y="21193"/>
                      <a:pt x="3801" y="21183"/>
                    </a:cubicBezTo>
                    <a:cubicBezTo>
                      <a:pt x="3887" y="21133"/>
                      <a:pt x="3969" y="21083"/>
                      <a:pt x="4048" y="21024"/>
                    </a:cubicBezTo>
                    <a:cubicBezTo>
                      <a:pt x="4078" y="21004"/>
                      <a:pt x="4107" y="20984"/>
                      <a:pt x="4137" y="20959"/>
                    </a:cubicBezTo>
                    <a:cubicBezTo>
                      <a:pt x="4239" y="20880"/>
                      <a:pt x="4339" y="20800"/>
                      <a:pt x="4433" y="20706"/>
                    </a:cubicBezTo>
                    <a:lnTo>
                      <a:pt x="20683" y="4749"/>
                    </a:lnTo>
                    <a:cubicBezTo>
                      <a:pt x="20694" y="4734"/>
                      <a:pt x="20709" y="4724"/>
                      <a:pt x="20721" y="4709"/>
                    </a:cubicBezTo>
                    <a:cubicBezTo>
                      <a:pt x="20750" y="4680"/>
                      <a:pt x="20774" y="4650"/>
                      <a:pt x="20800" y="4620"/>
                    </a:cubicBezTo>
                    <a:cubicBezTo>
                      <a:pt x="20839" y="4580"/>
                      <a:pt x="20877" y="4536"/>
                      <a:pt x="20912" y="4491"/>
                    </a:cubicBezTo>
                    <a:cubicBezTo>
                      <a:pt x="20944" y="4451"/>
                      <a:pt x="20971" y="4411"/>
                      <a:pt x="21000" y="4372"/>
                    </a:cubicBezTo>
                    <a:cubicBezTo>
                      <a:pt x="21033" y="4327"/>
                      <a:pt x="21068" y="4282"/>
                      <a:pt x="21097" y="4238"/>
                    </a:cubicBezTo>
                    <a:cubicBezTo>
                      <a:pt x="21103" y="4228"/>
                      <a:pt x="21112" y="4218"/>
                      <a:pt x="21118" y="4213"/>
                    </a:cubicBezTo>
                    <a:cubicBezTo>
                      <a:pt x="21159" y="4148"/>
                      <a:pt x="21194" y="4084"/>
                      <a:pt x="21230" y="4019"/>
                    </a:cubicBezTo>
                    <a:cubicBezTo>
                      <a:pt x="21235" y="4004"/>
                      <a:pt x="21244" y="3994"/>
                      <a:pt x="21250" y="3979"/>
                    </a:cubicBezTo>
                    <a:cubicBezTo>
                      <a:pt x="21271" y="3939"/>
                      <a:pt x="21291" y="3900"/>
                      <a:pt x="21312" y="3860"/>
                    </a:cubicBezTo>
                    <a:cubicBezTo>
                      <a:pt x="21321" y="3840"/>
                      <a:pt x="21327" y="3825"/>
                      <a:pt x="21332" y="3805"/>
                    </a:cubicBezTo>
                    <a:cubicBezTo>
                      <a:pt x="21359" y="3746"/>
                      <a:pt x="21382" y="3681"/>
                      <a:pt x="21406" y="3622"/>
                    </a:cubicBezTo>
                    <a:cubicBezTo>
                      <a:pt x="21415" y="3597"/>
                      <a:pt x="21429" y="3572"/>
                      <a:pt x="21438" y="3542"/>
                    </a:cubicBezTo>
                    <a:cubicBezTo>
                      <a:pt x="21444" y="3527"/>
                      <a:pt x="21444" y="3517"/>
                      <a:pt x="21450" y="3502"/>
                    </a:cubicBezTo>
                    <a:cubicBezTo>
                      <a:pt x="21468" y="3448"/>
                      <a:pt x="21482" y="3393"/>
                      <a:pt x="21497" y="3338"/>
                    </a:cubicBezTo>
                    <a:cubicBezTo>
                      <a:pt x="21506" y="3304"/>
                      <a:pt x="21518" y="3274"/>
                      <a:pt x="21524" y="3244"/>
                    </a:cubicBezTo>
                    <a:cubicBezTo>
                      <a:pt x="21527" y="3234"/>
                      <a:pt x="21527" y="3224"/>
                      <a:pt x="21529" y="3209"/>
                    </a:cubicBezTo>
                    <a:cubicBezTo>
                      <a:pt x="21541" y="3155"/>
                      <a:pt x="21547" y="3105"/>
                      <a:pt x="21556" y="3050"/>
                    </a:cubicBezTo>
                    <a:cubicBezTo>
                      <a:pt x="21562" y="3015"/>
                      <a:pt x="21571" y="2981"/>
                      <a:pt x="21574" y="2941"/>
                    </a:cubicBezTo>
                    <a:cubicBezTo>
                      <a:pt x="21574" y="2931"/>
                      <a:pt x="21574" y="2921"/>
                      <a:pt x="21576" y="2911"/>
                    </a:cubicBezTo>
                    <a:cubicBezTo>
                      <a:pt x="21582" y="2856"/>
                      <a:pt x="21585" y="2802"/>
                      <a:pt x="21588" y="2747"/>
                    </a:cubicBezTo>
                    <a:cubicBezTo>
                      <a:pt x="21591" y="2712"/>
                      <a:pt x="21594" y="2673"/>
                      <a:pt x="21597" y="2638"/>
                    </a:cubicBezTo>
                    <a:cubicBezTo>
                      <a:pt x="21597" y="2623"/>
                      <a:pt x="21597" y="2608"/>
                      <a:pt x="21597" y="2593"/>
                    </a:cubicBezTo>
                    <a:lnTo>
                      <a:pt x="21600" y="0"/>
                    </a:lnTo>
                    <a:cubicBezTo>
                      <a:pt x="21591" y="50"/>
                      <a:pt x="21588" y="104"/>
                      <a:pt x="21585" y="154"/>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36" name="Freeform: Shape 325"/>
              <p:cNvSpPr/>
              <p:nvPr/>
            </p:nvSpPr>
            <p:spPr>
              <a:xfrm>
                <a:off x="-1" y="0"/>
                <a:ext cx="893029" cy="569016"/>
              </a:xfrm>
              <a:custGeom>
                <a:avLst/>
                <a:gdLst/>
                <a:ahLst/>
                <a:cxnLst>
                  <a:cxn ang="0">
                    <a:pos x="wd2" y="hd2"/>
                  </a:cxn>
                  <a:cxn ang="5400000">
                    <a:pos x="wd2" y="hd2"/>
                  </a:cxn>
                  <a:cxn ang="10800000">
                    <a:pos x="wd2" y="hd2"/>
                  </a:cxn>
                  <a:cxn ang="16200000">
                    <a:pos x="wd2" y="hd2"/>
                  </a:cxn>
                </a:cxnLst>
                <a:rect l="0" t="0" r="r" b="b"/>
                <a:pathLst>
                  <a:path w="21262" h="21264" extrusionOk="0">
                    <a:moveTo>
                      <a:pt x="20756" y="9418"/>
                    </a:moveTo>
                    <a:cubicBezTo>
                      <a:pt x="21428" y="10088"/>
                      <a:pt x="21431" y="11173"/>
                      <a:pt x="20764" y="11845"/>
                    </a:cubicBezTo>
                    <a:lnTo>
                      <a:pt x="11877" y="20761"/>
                    </a:lnTo>
                    <a:cubicBezTo>
                      <a:pt x="11210" y="21430"/>
                      <a:pt x="10123" y="21433"/>
                      <a:pt x="9452" y="20761"/>
                    </a:cubicBezTo>
                    <a:lnTo>
                      <a:pt x="506" y="11845"/>
                    </a:lnTo>
                    <a:cubicBezTo>
                      <a:pt x="-166" y="11176"/>
                      <a:pt x="-169" y="10088"/>
                      <a:pt x="498" y="9418"/>
                    </a:cubicBezTo>
                    <a:lnTo>
                      <a:pt x="9385" y="502"/>
                    </a:lnTo>
                    <a:cubicBezTo>
                      <a:pt x="10052" y="-167"/>
                      <a:pt x="11139" y="-167"/>
                      <a:pt x="11811" y="502"/>
                    </a:cubicBezTo>
                    <a:lnTo>
                      <a:pt x="20756" y="9418"/>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766" name="Graphic 3"/>
            <p:cNvGrpSpPr/>
            <p:nvPr/>
          </p:nvGrpSpPr>
          <p:grpSpPr>
            <a:xfrm>
              <a:off x="173768" y="0"/>
              <a:ext cx="489222" cy="814850"/>
              <a:chOff x="0" y="0"/>
              <a:chExt cx="489221" cy="814849"/>
            </a:xfrm>
          </p:grpSpPr>
          <p:sp>
            <p:nvSpPr>
              <p:cNvPr id="738" name="Freeform: Shape 244"/>
              <p:cNvSpPr/>
              <p:nvPr/>
            </p:nvSpPr>
            <p:spPr>
              <a:xfrm>
                <a:off x="142591" y="389202"/>
                <a:ext cx="102552" cy="321628"/>
              </a:xfrm>
              <a:custGeom>
                <a:avLst/>
                <a:gdLst/>
                <a:ahLst/>
                <a:cxnLst>
                  <a:cxn ang="0">
                    <a:pos x="wd2" y="hd2"/>
                  </a:cxn>
                  <a:cxn ang="5400000">
                    <a:pos x="wd2" y="hd2"/>
                  </a:cxn>
                  <a:cxn ang="10800000">
                    <a:pos x="wd2" y="hd2"/>
                  </a:cxn>
                  <a:cxn ang="16200000">
                    <a:pos x="wd2" y="hd2"/>
                  </a:cxn>
                </a:cxnLst>
                <a:rect l="0" t="0" r="r" b="b"/>
                <a:pathLst>
                  <a:path w="21600" h="21600" extrusionOk="0">
                    <a:moveTo>
                      <a:pt x="155" y="3973"/>
                    </a:moveTo>
                    <a:lnTo>
                      <a:pt x="0" y="20563"/>
                    </a:lnTo>
                    <a:lnTo>
                      <a:pt x="0" y="21600"/>
                    </a:lnTo>
                    <a:lnTo>
                      <a:pt x="21445" y="17627"/>
                    </a:lnTo>
                    <a:lnTo>
                      <a:pt x="21445" y="16590"/>
                    </a:lnTo>
                    <a:lnTo>
                      <a:pt x="21600" y="0"/>
                    </a:ln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39" name="Freeform: Shape 245"/>
              <p:cNvSpPr/>
              <p:nvPr/>
            </p:nvSpPr>
            <p:spPr>
              <a:xfrm>
                <a:off x="94543" y="349326"/>
                <a:ext cx="139894" cy="79508"/>
              </a:xfrm>
              <a:custGeom>
                <a:avLst/>
                <a:gdLst/>
                <a:ahLst/>
                <a:cxnLst>
                  <a:cxn ang="0">
                    <a:pos x="wd2" y="hd2"/>
                  </a:cxn>
                  <a:cxn ang="5400000">
                    <a:pos x="wd2" y="hd2"/>
                  </a:cxn>
                  <a:cxn ang="10800000">
                    <a:pos x="wd2" y="hd2"/>
                  </a:cxn>
                  <a:cxn ang="16200000">
                    <a:pos x="wd2" y="hd2"/>
                  </a:cxn>
                </a:cxnLst>
                <a:rect l="0" t="0" r="r" b="b"/>
                <a:pathLst>
                  <a:path w="21600" h="21600" extrusionOk="0">
                    <a:moveTo>
                      <a:pt x="17613" y="1776"/>
                    </a:moveTo>
                    <a:lnTo>
                      <a:pt x="15721" y="0"/>
                    </a:lnTo>
                    <a:lnTo>
                      <a:pt x="0" y="16072"/>
                    </a:lnTo>
                    <a:lnTo>
                      <a:pt x="1892" y="17871"/>
                    </a:lnTo>
                    <a:lnTo>
                      <a:pt x="5879" y="21600"/>
                    </a:lnTo>
                    <a:lnTo>
                      <a:pt x="21600" y="5528"/>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0" name="Freeform: Shape 246"/>
              <p:cNvSpPr/>
              <p:nvPr/>
            </p:nvSpPr>
            <p:spPr>
              <a:xfrm>
                <a:off x="93644" y="408569"/>
                <a:ext cx="49682" cy="302260"/>
              </a:xfrm>
              <a:custGeom>
                <a:avLst/>
                <a:gdLst/>
                <a:ahLst/>
                <a:cxnLst>
                  <a:cxn ang="0">
                    <a:pos x="wd2" y="hd2"/>
                  </a:cxn>
                  <a:cxn ang="5400000">
                    <a:pos x="wd2" y="hd2"/>
                  </a:cxn>
                  <a:cxn ang="10800000">
                    <a:pos x="wd2" y="hd2"/>
                  </a:cxn>
                  <a:cxn ang="16200000">
                    <a:pos x="wd2" y="hd2"/>
                  </a:cxn>
                </a:cxnLst>
                <a:rect l="0" t="0" r="r" b="b"/>
                <a:pathLst>
                  <a:path w="21600" h="21600" extrusionOk="0">
                    <a:moveTo>
                      <a:pt x="16946" y="1448"/>
                    </a:moveTo>
                    <a:lnTo>
                      <a:pt x="21600" y="2850"/>
                    </a:lnTo>
                    <a:lnTo>
                      <a:pt x="21281" y="20502"/>
                    </a:lnTo>
                    <a:lnTo>
                      <a:pt x="21245" y="21600"/>
                    </a:lnTo>
                    <a:lnTo>
                      <a:pt x="3730" y="21401"/>
                    </a:lnTo>
                    <a:cubicBezTo>
                      <a:pt x="3410" y="21396"/>
                      <a:pt x="3020" y="21378"/>
                      <a:pt x="2665" y="21343"/>
                    </a:cubicBezTo>
                    <a:cubicBezTo>
                      <a:pt x="2167" y="21296"/>
                      <a:pt x="1634" y="21220"/>
                      <a:pt x="1208" y="21121"/>
                    </a:cubicBezTo>
                    <a:cubicBezTo>
                      <a:pt x="426" y="20958"/>
                      <a:pt x="0" y="20753"/>
                      <a:pt x="0" y="20584"/>
                    </a:cubicBezTo>
                    <a:lnTo>
                      <a:pt x="355" y="0"/>
                    </a:lnTo>
                    <a:lnTo>
                      <a:pt x="5684" y="467"/>
                    </a:lnTo>
                    <a:lnTo>
                      <a:pt x="16946" y="1448"/>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1" name="Freeform: Shape 247"/>
              <p:cNvSpPr/>
              <p:nvPr/>
            </p:nvSpPr>
            <p:spPr>
              <a:xfrm>
                <a:off x="155664" y="411674"/>
                <a:ext cx="143245" cy="124777"/>
              </a:xfrm>
              <a:custGeom>
                <a:avLst/>
                <a:gdLst/>
                <a:ahLst/>
                <a:cxnLst>
                  <a:cxn ang="0">
                    <a:pos x="wd2" y="hd2"/>
                  </a:cxn>
                  <a:cxn ang="5400000">
                    <a:pos x="wd2" y="hd2"/>
                  </a:cxn>
                  <a:cxn ang="10800000">
                    <a:pos x="wd2" y="hd2"/>
                  </a:cxn>
                  <a:cxn ang="16200000">
                    <a:pos x="wd2" y="hd2"/>
                  </a:cxn>
                </a:cxnLst>
                <a:rect l="0" t="0" r="r" b="b"/>
                <a:pathLst>
                  <a:path w="21600" h="21600" extrusionOk="0">
                    <a:moveTo>
                      <a:pt x="21341" y="11373"/>
                    </a:moveTo>
                    <a:cubicBezTo>
                      <a:pt x="21341" y="11373"/>
                      <a:pt x="21341" y="11373"/>
                      <a:pt x="21341" y="11373"/>
                    </a:cubicBezTo>
                    <a:cubicBezTo>
                      <a:pt x="21230" y="11359"/>
                      <a:pt x="21107" y="11316"/>
                      <a:pt x="20984" y="11231"/>
                    </a:cubicBezTo>
                    <a:cubicBezTo>
                      <a:pt x="20848" y="11147"/>
                      <a:pt x="20725" y="11019"/>
                      <a:pt x="20614" y="10878"/>
                    </a:cubicBezTo>
                    <a:cubicBezTo>
                      <a:pt x="20614" y="10878"/>
                      <a:pt x="20614" y="10878"/>
                      <a:pt x="20614" y="10878"/>
                    </a:cubicBezTo>
                    <a:cubicBezTo>
                      <a:pt x="20503" y="10736"/>
                      <a:pt x="20393" y="10567"/>
                      <a:pt x="20306" y="10383"/>
                    </a:cubicBezTo>
                    <a:lnTo>
                      <a:pt x="15353" y="0"/>
                    </a:lnTo>
                    <a:lnTo>
                      <a:pt x="0" y="10241"/>
                    </a:lnTo>
                    <a:lnTo>
                      <a:pt x="4953" y="20624"/>
                    </a:lnTo>
                    <a:cubicBezTo>
                      <a:pt x="4966" y="20652"/>
                      <a:pt x="4978" y="20667"/>
                      <a:pt x="4990" y="20695"/>
                    </a:cubicBezTo>
                    <a:cubicBezTo>
                      <a:pt x="5015" y="20737"/>
                      <a:pt x="5040" y="20794"/>
                      <a:pt x="5064" y="20836"/>
                    </a:cubicBezTo>
                    <a:cubicBezTo>
                      <a:pt x="5077" y="20864"/>
                      <a:pt x="5101" y="20893"/>
                      <a:pt x="5114" y="20921"/>
                    </a:cubicBezTo>
                    <a:cubicBezTo>
                      <a:pt x="5126" y="20935"/>
                      <a:pt x="5138" y="20963"/>
                      <a:pt x="5150" y="20978"/>
                    </a:cubicBezTo>
                    <a:cubicBezTo>
                      <a:pt x="5163" y="20992"/>
                      <a:pt x="5175" y="21006"/>
                      <a:pt x="5187" y="21034"/>
                    </a:cubicBezTo>
                    <a:cubicBezTo>
                      <a:pt x="5200" y="21048"/>
                      <a:pt x="5212" y="21062"/>
                      <a:pt x="5224" y="21077"/>
                    </a:cubicBezTo>
                    <a:cubicBezTo>
                      <a:pt x="5237" y="21091"/>
                      <a:pt x="5249" y="21105"/>
                      <a:pt x="5261" y="21119"/>
                    </a:cubicBezTo>
                    <a:cubicBezTo>
                      <a:pt x="5261" y="21119"/>
                      <a:pt x="5261" y="21119"/>
                      <a:pt x="5261" y="21119"/>
                    </a:cubicBezTo>
                    <a:cubicBezTo>
                      <a:pt x="5261" y="21119"/>
                      <a:pt x="5261" y="21119"/>
                      <a:pt x="5261" y="21119"/>
                    </a:cubicBezTo>
                    <a:cubicBezTo>
                      <a:pt x="5274" y="21133"/>
                      <a:pt x="5286" y="21148"/>
                      <a:pt x="5298" y="21162"/>
                    </a:cubicBezTo>
                    <a:cubicBezTo>
                      <a:pt x="5311" y="21176"/>
                      <a:pt x="5323" y="21190"/>
                      <a:pt x="5335" y="21204"/>
                    </a:cubicBezTo>
                    <a:cubicBezTo>
                      <a:pt x="5348" y="21218"/>
                      <a:pt x="5360" y="21232"/>
                      <a:pt x="5372" y="21247"/>
                    </a:cubicBezTo>
                    <a:cubicBezTo>
                      <a:pt x="5385" y="21261"/>
                      <a:pt x="5397" y="21275"/>
                      <a:pt x="5409" y="21289"/>
                    </a:cubicBezTo>
                    <a:cubicBezTo>
                      <a:pt x="5422" y="21303"/>
                      <a:pt x="5434" y="21317"/>
                      <a:pt x="5446" y="21331"/>
                    </a:cubicBezTo>
                    <a:cubicBezTo>
                      <a:pt x="5459" y="21346"/>
                      <a:pt x="5471" y="21360"/>
                      <a:pt x="5483" y="21374"/>
                    </a:cubicBezTo>
                    <a:cubicBezTo>
                      <a:pt x="5496" y="21388"/>
                      <a:pt x="5508" y="21402"/>
                      <a:pt x="5520" y="21402"/>
                    </a:cubicBezTo>
                    <a:cubicBezTo>
                      <a:pt x="5532" y="21416"/>
                      <a:pt x="5545" y="21416"/>
                      <a:pt x="5557" y="21430"/>
                    </a:cubicBezTo>
                    <a:cubicBezTo>
                      <a:pt x="5569" y="21444"/>
                      <a:pt x="5582" y="21444"/>
                      <a:pt x="5594" y="21459"/>
                    </a:cubicBezTo>
                    <a:cubicBezTo>
                      <a:pt x="5594" y="21459"/>
                      <a:pt x="5594" y="21459"/>
                      <a:pt x="5606" y="21459"/>
                    </a:cubicBezTo>
                    <a:cubicBezTo>
                      <a:pt x="5619" y="21459"/>
                      <a:pt x="5631" y="21473"/>
                      <a:pt x="5631" y="21473"/>
                    </a:cubicBezTo>
                    <a:cubicBezTo>
                      <a:pt x="5643" y="21487"/>
                      <a:pt x="5656" y="21487"/>
                      <a:pt x="5668" y="21501"/>
                    </a:cubicBezTo>
                    <a:cubicBezTo>
                      <a:pt x="5680" y="21501"/>
                      <a:pt x="5693" y="21515"/>
                      <a:pt x="5705" y="21515"/>
                    </a:cubicBezTo>
                    <a:cubicBezTo>
                      <a:pt x="5717" y="21515"/>
                      <a:pt x="5730" y="21529"/>
                      <a:pt x="5742" y="21529"/>
                    </a:cubicBezTo>
                    <a:cubicBezTo>
                      <a:pt x="5754" y="21529"/>
                      <a:pt x="5767" y="21543"/>
                      <a:pt x="5779" y="21543"/>
                    </a:cubicBezTo>
                    <a:cubicBezTo>
                      <a:pt x="5791" y="21543"/>
                      <a:pt x="5804" y="21558"/>
                      <a:pt x="5816" y="21558"/>
                    </a:cubicBezTo>
                    <a:cubicBezTo>
                      <a:pt x="5828" y="21558"/>
                      <a:pt x="5840" y="21572"/>
                      <a:pt x="5853" y="21572"/>
                    </a:cubicBezTo>
                    <a:cubicBezTo>
                      <a:pt x="5865" y="21572"/>
                      <a:pt x="5877" y="21586"/>
                      <a:pt x="5890" y="21586"/>
                    </a:cubicBezTo>
                    <a:cubicBezTo>
                      <a:pt x="5902" y="21586"/>
                      <a:pt x="5914" y="21586"/>
                      <a:pt x="5927" y="21600"/>
                    </a:cubicBezTo>
                    <a:cubicBezTo>
                      <a:pt x="5939" y="21600"/>
                      <a:pt x="5939" y="21600"/>
                      <a:pt x="5951" y="21600"/>
                    </a:cubicBezTo>
                    <a:cubicBezTo>
                      <a:pt x="5951" y="21600"/>
                      <a:pt x="5951" y="21600"/>
                      <a:pt x="5951" y="21600"/>
                    </a:cubicBezTo>
                    <a:cubicBezTo>
                      <a:pt x="5951" y="21600"/>
                      <a:pt x="5964" y="21600"/>
                      <a:pt x="5964" y="21600"/>
                    </a:cubicBezTo>
                    <a:cubicBezTo>
                      <a:pt x="5976" y="21600"/>
                      <a:pt x="5988" y="21600"/>
                      <a:pt x="6013" y="21600"/>
                    </a:cubicBezTo>
                    <a:cubicBezTo>
                      <a:pt x="6025" y="21600"/>
                      <a:pt x="6050" y="21600"/>
                      <a:pt x="6062" y="21600"/>
                    </a:cubicBezTo>
                    <a:cubicBezTo>
                      <a:pt x="6075" y="21600"/>
                      <a:pt x="6099" y="21600"/>
                      <a:pt x="6112" y="21586"/>
                    </a:cubicBezTo>
                    <a:cubicBezTo>
                      <a:pt x="6136" y="21586"/>
                      <a:pt x="6161" y="21572"/>
                      <a:pt x="6173" y="21572"/>
                    </a:cubicBezTo>
                    <a:cubicBezTo>
                      <a:pt x="6198" y="21558"/>
                      <a:pt x="6223" y="21543"/>
                      <a:pt x="6247" y="21529"/>
                    </a:cubicBezTo>
                    <a:lnTo>
                      <a:pt x="21600" y="11288"/>
                    </a:lnTo>
                    <a:cubicBezTo>
                      <a:pt x="21551" y="11359"/>
                      <a:pt x="21452" y="11387"/>
                      <a:pt x="21341" y="11373"/>
                    </a:cubicBezTo>
                    <a:close/>
                  </a:path>
                </a:pathLst>
              </a:custGeom>
              <a:solidFill>
                <a:srgbClr val="FF808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2" name="Freeform: Shape 248"/>
              <p:cNvSpPr/>
              <p:nvPr/>
            </p:nvSpPr>
            <p:spPr>
              <a:xfrm>
                <a:off x="154847" y="470834"/>
                <a:ext cx="76241" cy="284694"/>
              </a:xfrm>
              <a:custGeom>
                <a:avLst/>
                <a:gdLst/>
                <a:ahLst/>
                <a:cxnLst>
                  <a:cxn ang="0">
                    <a:pos x="wd2" y="hd2"/>
                  </a:cxn>
                  <a:cxn ang="5400000">
                    <a:pos x="wd2" y="hd2"/>
                  </a:cxn>
                  <a:cxn ang="10800000">
                    <a:pos x="wd2" y="hd2"/>
                  </a:cxn>
                  <a:cxn ang="16200000">
                    <a:pos x="wd2" y="hd2"/>
                  </a:cxn>
                </a:cxnLst>
                <a:rect l="0" t="0" r="r" b="b"/>
                <a:pathLst>
                  <a:path w="21600" h="21600" extrusionOk="0">
                    <a:moveTo>
                      <a:pt x="21600" y="3261"/>
                    </a:moveTo>
                    <a:lnTo>
                      <a:pt x="21415" y="20428"/>
                    </a:lnTo>
                    <a:lnTo>
                      <a:pt x="21392" y="21600"/>
                    </a:lnTo>
                    <a:lnTo>
                      <a:pt x="10649" y="18475"/>
                    </a:lnTo>
                    <a:lnTo>
                      <a:pt x="0" y="18277"/>
                    </a:lnTo>
                    <a:lnTo>
                      <a:pt x="23" y="17105"/>
                    </a:lnTo>
                    <a:lnTo>
                      <a:pt x="208" y="0"/>
                    </a:lnTo>
                    <a:lnTo>
                      <a:pt x="9515" y="4551"/>
                    </a:lnTo>
                    <a:cubicBezTo>
                      <a:pt x="9839" y="4712"/>
                      <a:pt x="10302" y="4848"/>
                      <a:pt x="10789" y="4923"/>
                    </a:cubicBezTo>
                    <a:cubicBezTo>
                      <a:pt x="11275" y="4997"/>
                      <a:pt x="11738" y="5003"/>
                      <a:pt x="12062" y="4947"/>
                    </a:cubicBezTo>
                    <a:lnTo>
                      <a:pt x="21600" y="3261"/>
                    </a:lnTo>
                    <a:close/>
                  </a:path>
                </a:pathLst>
              </a:custGeom>
              <a:solidFill>
                <a:srgbClr val="FF40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3" name="Freeform: Shape 249"/>
              <p:cNvSpPr/>
              <p:nvPr/>
            </p:nvSpPr>
            <p:spPr>
              <a:xfrm>
                <a:off x="230433" y="454655"/>
                <a:ext cx="102471" cy="300871"/>
              </a:xfrm>
              <a:custGeom>
                <a:avLst/>
                <a:gdLst/>
                <a:ahLst/>
                <a:cxnLst>
                  <a:cxn ang="0">
                    <a:pos x="wd2" y="hd2"/>
                  </a:cxn>
                  <a:cxn ang="5400000">
                    <a:pos x="wd2" y="hd2"/>
                  </a:cxn>
                  <a:cxn ang="10800000">
                    <a:pos x="wd2" y="hd2"/>
                  </a:cxn>
                  <a:cxn ang="16200000">
                    <a:pos x="wd2" y="hd2"/>
                  </a:cxn>
                </a:cxnLst>
                <a:rect l="0" t="0" r="r" b="b"/>
                <a:pathLst>
                  <a:path w="21600" h="21600" extrusionOk="0">
                    <a:moveTo>
                      <a:pt x="138" y="4247"/>
                    </a:moveTo>
                    <a:lnTo>
                      <a:pt x="0" y="20491"/>
                    </a:lnTo>
                    <a:lnTo>
                      <a:pt x="0" y="21600"/>
                    </a:lnTo>
                    <a:lnTo>
                      <a:pt x="21462" y="17353"/>
                    </a:lnTo>
                    <a:lnTo>
                      <a:pt x="21462" y="16244"/>
                    </a:lnTo>
                    <a:lnTo>
                      <a:pt x="21600" y="0"/>
                    </a:lnTo>
                    <a:close/>
                  </a:path>
                </a:pathLst>
              </a:custGeom>
              <a:solidFill>
                <a:srgbClr val="9000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4" name="Freeform: Shape 250"/>
              <p:cNvSpPr/>
              <p:nvPr/>
            </p:nvSpPr>
            <p:spPr>
              <a:xfrm>
                <a:off x="193089" y="423521"/>
                <a:ext cx="155503" cy="94708"/>
              </a:xfrm>
              <a:custGeom>
                <a:avLst/>
                <a:gdLst/>
                <a:ahLst/>
                <a:cxnLst>
                  <a:cxn ang="0">
                    <a:pos x="wd2" y="hd2"/>
                  </a:cxn>
                  <a:cxn ang="5400000">
                    <a:pos x="wd2" y="hd2"/>
                  </a:cxn>
                  <a:cxn ang="10800000">
                    <a:pos x="wd2" y="hd2"/>
                  </a:cxn>
                  <a:cxn ang="16200000">
                    <a:pos x="wd2" y="hd2"/>
                  </a:cxn>
                </a:cxnLst>
                <a:rect l="0" t="0" r="r" b="b"/>
                <a:pathLst>
                  <a:path w="21600" h="21600" extrusionOk="0">
                    <a:moveTo>
                      <a:pt x="7446" y="13493"/>
                    </a:moveTo>
                    <a:lnTo>
                      <a:pt x="0" y="21600"/>
                    </a:lnTo>
                    <a:lnTo>
                      <a:pt x="14143" y="8107"/>
                    </a:lnTo>
                    <a:lnTo>
                      <a:pt x="21600" y="0"/>
                    </a:lnTo>
                    <a:close/>
                  </a:path>
                </a:pathLst>
              </a:custGeom>
              <a:solidFill>
                <a:srgbClr val="806B2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5" name="Freeform: Shape 251"/>
              <p:cNvSpPr/>
              <p:nvPr/>
            </p:nvSpPr>
            <p:spPr>
              <a:xfrm>
                <a:off x="246775" y="423440"/>
                <a:ext cx="101981" cy="59245"/>
              </a:xfrm>
              <a:custGeom>
                <a:avLst/>
                <a:gdLst/>
                <a:ahLst/>
                <a:cxnLst>
                  <a:cxn ang="0">
                    <a:pos x="wd2" y="hd2"/>
                  </a:cxn>
                  <a:cxn ang="5400000">
                    <a:pos x="wd2" y="hd2"/>
                  </a:cxn>
                  <a:cxn ang="10800000">
                    <a:pos x="wd2" y="hd2"/>
                  </a:cxn>
                  <a:cxn ang="16200000">
                    <a:pos x="wd2" y="hd2"/>
                  </a:cxn>
                </a:cxnLst>
                <a:rect l="0" t="0" r="r" b="b"/>
                <a:pathLst>
                  <a:path w="21600" h="21600" extrusionOk="0">
                    <a:moveTo>
                      <a:pt x="35" y="21570"/>
                    </a:moveTo>
                    <a:lnTo>
                      <a:pt x="21600" y="0"/>
                    </a:lnTo>
                    <a:cubicBezTo>
                      <a:pt x="21583" y="0"/>
                      <a:pt x="21583" y="30"/>
                      <a:pt x="21565" y="30"/>
                    </a:cubicBezTo>
                    <a:lnTo>
                      <a:pt x="0" y="21600"/>
                    </a:lnTo>
                    <a:cubicBezTo>
                      <a:pt x="0" y="21600"/>
                      <a:pt x="17" y="21570"/>
                      <a:pt x="35" y="21570"/>
                    </a:cubicBezTo>
                  </a:path>
                </a:pathLst>
              </a:custGeom>
              <a:solidFill>
                <a:srgbClr val="856F2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6" name="Freeform: Shape 252"/>
              <p:cNvSpPr/>
              <p:nvPr/>
            </p:nvSpPr>
            <p:spPr>
              <a:xfrm>
                <a:off x="0" y="96584"/>
                <a:ext cx="159752" cy="872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767" y="6957"/>
                    </a:lnTo>
                    <a:lnTo>
                      <a:pt x="21600" y="0"/>
                    </a:lnTo>
                    <a:lnTo>
                      <a:pt x="7833" y="14643"/>
                    </a:lnTo>
                    <a:close/>
                  </a:path>
                </a:pathLst>
              </a:custGeom>
              <a:solidFill>
                <a:srgbClr val="FED5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7" name="Freeform: Shape 253"/>
              <p:cNvSpPr/>
              <p:nvPr/>
            </p:nvSpPr>
            <p:spPr>
              <a:xfrm>
                <a:off x="57935" y="96503"/>
                <a:ext cx="102062" cy="5924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548" y="30"/>
                    </a:lnTo>
                    <a:cubicBezTo>
                      <a:pt x="21565" y="30"/>
                      <a:pt x="21583" y="0"/>
                      <a:pt x="21600" y="0"/>
                    </a:cubicBezTo>
                    <a:lnTo>
                      <a:pt x="52" y="21570"/>
                    </a:lnTo>
                    <a:cubicBezTo>
                      <a:pt x="35" y="21570"/>
                      <a:pt x="17" y="21600"/>
                      <a:pt x="0" y="21600"/>
                    </a:cubicBezTo>
                  </a:path>
                </a:pathLst>
              </a:custGeom>
              <a:solidFill>
                <a:srgbClr val="856F2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8" name="Freeform: Shape 254"/>
              <p:cNvSpPr/>
              <p:nvPr/>
            </p:nvSpPr>
            <p:spPr>
              <a:xfrm>
                <a:off x="289266" y="463153"/>
                <a:ext cx="104351" cy="351207"/>
              </a:xfrm>
              <a:custGeom>
                <a:avLst/>
                <a:gdLst/>
                <a:ahLst/>
                <a:cxnLst>
                  <a:cxn ang="0">
                    <a:pos x="wd2" y="hd2"/>
                  </a:cxn>
                  <a:cxn ang="5400000">
                    <a:pos x="wd2" y="hd2"/>
                  </a:cxn>
                  <a:cxn ang="10800000">
                    <a:pos x="wd2" y="hd2"/>
                  </a:cxn>
                  <a:cxn ang="16200000">
                    <a:pos x="wd2" y="hd2"/>
                  </a:cxn>
                </a:cxnLst>
                <a:rect l="0" t="0" r="r" b="b"/>
                <a:pathLst>
                  <a:path w="21600" h="21600" extrusionOk="0">
                    <a:moveTo>
                      <a:pt x="541" y="3649"/>
                    </a:moveTo>
                    <a:lnTo>
                      <a:pt x="372" y="21364"/>
                    </a:lnTo>
                    <a:cubicBezTo>
                      <a:pt x="372" y="21419"/>
                      <a:pt x="338" y="21469"/>
                      <a:pt x="271" y="21510"/>
                    </a:cubicBezTo>
                    <a:cubicBezTo>
                      <a:pt x="271" y="21510"/>
                      <a:pt x="271" y="21510"/>
                      <a:pt x="271" y="21510"/>
                    </a:cubicBezTo>
                    <a:cubicBezTo>
                      <a:pt x="203" y="21550"/>
                      <a:pt x="118" y="21580"/>
                      <a:pt x="0" y="21600"/>
                    </a:cubicBezTo>
                    <a:lnTo>
                      <a:pt x="21076" y="17961"/>
                    </a:lnTo>
                    <a:cubicBezTo>
                      <a:pt x="21160" y="17946"/>
                      <a:pt x="21228" y="17926"/>
                      <a:pt x="21296" y="17901"/>
                    </a:cubicBezTo>
                    <a:cubicBezTo>
                      <a:pt x="21313" y="17891"/>
                      <a:pt x="21329" y="17886"/>
                      <a:pt x="21346" y="17876"/>
                    </a:cubicBezTo>
                    <a:cubicBezTo>
                      <a:pt x="21346" y="17876"/>
                      <a:pt x="21346" y="17871"/>
                      <a:pt x="21346" y="17871"/>
                    </a:cubicBezTo>
                    <a:cubicBezTo>
                      <a:pt x="21346" y="17871"/>
                      <a:pt x="21346" y="17871"/>
                      <a:pt x="21346" y="17871"/>
                    </a:cubicBezTo>
                    <a:cubicBezTo>
                      <a:pt x="21346" y="17866"/>
                      <a:pt x="21363" y="17861"/>
                      <a:pt x="21363" y="17856"/>
                    </a:cubicBezTo>
                    <a:cubicBezTo>
                      <a:pt x="21363" y="17851"/>
                      <a:pt x="21380" y="17841"/>
                      <a:pt x="21380" y="17836"/>
                    </a:cubicBezTo>
                    <a:cubicBezTo>
                      <a:pt x="21380" y="17831"/>
                      <a:pt x="21397" y="17821"/>
                      <a:pt x="21397" y="17816"/>
                    </a:cubicBezTo>
                    <a:cubicBezTo>
                      <a:pt x="21397" y="17811"/>
                      <a:pt x="21414" y="17806"/>
                      <a:pt x="21414" y="17796"/>
                    </a:cubicBezTo>
                    <a:cubicBezTo>
                      <a:pt x="21414" y="17791"/>
                      <a:pt x="21414" y="17786"/>
                      <a:pt x="21431" y="17776"/>
                    </a:cubicBezTo>
                    <a:cubicBezTo>
                      <a:pt x="21431" y="17770"/>
                      <a:pt x="21431" y="17765"/>
                      <a:pt x="21431" y="17755"/>
                    </a:cubicBezTo>
                    <a:cubicBezTo>
                      <a:pt x="21431" y="17750"/>
                      <a:pt x="21431" y="17745"/>
                      <a:pt x="21431" y="17735"/>
                    </a:cubicBezTo>
                    <a:cubicBezTo>
                      <a:pt x="21431" y="17730"/>
                      <a:pt x="21431" y="17725"/>
                      <a:pt x="21431" y="17715"/>
                    </a:cubicBezTo>
                    <a:cubicBezTo>
                      <a:pt x="21431" y="17715"/>
                      <a:pt x="21431" y="17715"/>
                      <a:pt x="21431" y="17715"/>
                    </a:cubicBezTo>
                    <a:lnTo>
                      <a:pt x="21600" y="0"/>
                    </a:lnTo>
                    <a:lnTo>
                      <a:pt x="541" y="3649"/>
                    </a:ln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49" name="Freeform: Shape 255"/>
              <p:cNvSpPr/>
              <p:nvPr/>
            </p:nvSpPr>
            <p:spPr>
              <a:xfrm>
                <a:off x="242689" y="498780"/>
                <a:ext cx="49194" cy="316070"/>
              </a:xfrm>
              <a:custGeom>
                <a:avLst/>
                <a:gdLst/>
                <a:ahLst/>
                <a:cxnLst>
                  <a:cxn ang="0">
                    <a:pos x="wd2" y="hd2"/>
                  </a:cxn>
                  <a:cxn ang="5400000">
                    <a:pos x="wd2" y="hd2"/>
                  </a:cxn>
                  <a:cxn ang="10800000">
                    <a:pos x="wd2" y="hd2"/>
                  </a:cxn>
                  <a:cxn ang="16200000">
                    <a:pos x="wd2" y="hd2"/>
                  </a:cxn>
                </a:cxnLst>
                <a:rect l="0" t="0" r="r" b="b"/>
                <a:pathLst>
                  <a:path w="21600" h="21589" extrusionOk="0">
                    <a:moveTo>
                      <a:pt x="4879" y="0"/>
                    </a:moveTo>
                    <a:lnTo>
                      <a:pt x="16218" y="1094"/>
                    </a:lnTo>
                    <a:lnTo>
                      <a:pt x="21600" y="1619"/>
                    </a:lnTo>
                    <a:lnTo>
                      <a:pt x="21241" y="21293"/>
                    </a:lnTo>
                    <a:cubicBezTo>
                      <a:pt x="21241" y="21455"/>
                      <a:pt x="20775" y="21567"/>
                      <a:pt x="19985" y="21583"/>
                    </a:cubicBezTo>
                    <a:cubicBezTo>
                      <a:pt x="19555" y="21600"/>
                      <a:pt x="19052" y="21578"/>
                      <a:pt x="18514" y="21533"/>
                    </a:cubicBezTo>
                    <a:cubicBezTo>
                      <a:pt x="18155" y="21500"/>
                      <a:pt x="17797" y="21455"/>
                      <a:pt x="17438" y="21399"/>
                    </a:cubicBezTo>
                    <a:lnTo>
                      <a:pt x="0" y="18452"/>
                    </a:lnTo>
                    <a:lnTo>
                      <a:pt x="36" y="17403"/>
                    </a:lnTo>
                    <a:lnTo>
                      <a:pt x="359" y="474"/>
                    </a:lnTo>
                    <a:lnTo>
                      <a:pt x="4879" y="0"/>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0" name="Freeform: Shape 256"/>
              <p:cNvSpPr/>
              <p:nvPr/>
            </p:nvSpPr>
            <p:spPr>
              <a:xfrm>
                <a:off x="253803" y="439620"/>
                <a:ext cx="139895" cy="82859"/>
              </a:xfrm>
              <a:custGeom>
                <a:avLst/>
                <a:gdLst/>
                <a:ahLst/>
                <a:cxnLst>
                  <a:cxn ang="0">
                    <a:pos x="wd2" y="hd2"/>
                  </a:cxn>
                  <a:cxn ang="5400000">
                    <a:pos x="wd2" y="hd2"/>
                  </a:cxn>
                  <a:cxn ang="10800000">
                    <a:pos x="wd2" y="hd2"/>
                  </a:cxn>
                  <a:cxn ang="16200000">
                    <a:pos x="wd2" y="hd2"/>
                  </a:cxn>
                </a:cxnLst>
                <a:rect l="0" t="0" r="r" b="b"/>
                <a:pathLst>
                  <a:path w="21600" h="21600" extrusionOk="0">
                    <a:moveTo>
                      <a:pt x="19695" y="4175"/>
                    </a:moveTo>
                    <a:lnTo>
                      <a:pt x="15721" y="0"/>
                    </a:lnTo>
                    <a:lnTo>
                      <a:pt x="0" y="15422"/>
                    </a:lnTo>
                    <a:lnTo>
                      <a:pt x="3974" y="19598"/>
                    </a:lnTo>
                    <a:lnTo>
                      <a:pt x="5879" y="21600"/>
                    </a:lnTo>
                    <a:lnTo>
                      <a:pt x="21600" y="6178"/>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1" name="Freeform: Shape 257"/>
              <p:cNvSpPr/>
              <p:nvPr/>
            </p:nvSpPr>
            <p:spPr>
              <a:xfrm>
                <a:off x="71908" y="88740"/>
                <a:ext cx="309615" cy="363464"/>
              </a:xfrm>
              <a:custGeom>
                <a:avLst/>
                <a:gdLst/>
                <a:ahLst/>
                <a:cxnLst>
                  <a:cxn ang="0">
                    <a:pos x="wd2" y="hd2"/>
                  </a:cxn>
                  <a:cxn ang="5400000">
                    <a:pos x="wd2" y="hd2"/>
                  </a:cxn>
                  <a:cxn ang="10800000">
                    <a:pos x="wd2" y="hd2"/>
                  </a:cxn>
                  <a:cxn ang="16200000">
                    <a:pos x="wd2" y="hd2"/>
                  </a:cxn>
                </a:cxnLst>
                <a:rect l="0" t="0" r="r" b="b"/>
                <a:pathLst>
                  <a:path w="21600" h="21600" extrusionOk="0">
                    <a:moveTo>
                      <a:pt x="14178" y="21231"/>
                    </a:moveTo>
                    <a:cubicBezTo>
                      <a:pt x="14286" y="21187"/>
                      <a:pt x="14394" y="21144"/>
                      <a:pt x="14497" y="21090"/>
                    </a:cubicBezTo>
                    <a:lnTo>
                      <a:pt x="21600" y="17574"/>
                    </a:lnTo>
                    <a:cubicBezTo>
                      <a:pt x="21497" y="17628"/>
                      <a:pt x="21389" y="17671"/>
                      <a:pt x="21281" y="17715"/>
                    </a:cubicBezTo>
                    <a:cubicBezTo>
                      <a:pt x="21247" y="17730"/>
                      <a:pt x="21207" y="17739"/>
                      <a:pt x="21172" y="17754"/>
                    </a:cubicBezTo>
                    <a:cubicBezTo>
                      <a:pt x="21098" y="17783"/>
                      <a:pt x="21024" y="17807"/>
                      <a:pt x="20950" y="17832"/>
                    </a:cubicBezTo>
                    <a:cubicBezTo>
                      <a:pt x="20922" y="17841"/>
                      <a:pt x="20893" y="17846"/>
                      <a:pt x="20865" y="17856"/>
                    </a:cubicBezTo>
                    <a:cubicBezTo>
                      <a:pt x="20688" y="17904"/>
                      <a:pt x="20511" y="17948"/>
                      <a:pt x="20329" y="17982"/>
                    </a:cubicBezTo>
                    <a:cubicBezTo>
                      <a:pt x="20312" y="17987"/>
                      <a:pt x="20300" y="17987"/>
                      <a:pt x="20283" y="17987"/>
                    </a:cubicBezTo>
                    <a:cubicBezTo>
                      <a:pt x="20152" y="18006"/>
                      <a:pt x="20021" y="18026"/>
                      <a:pt x="19890" y="18036"/>
                    </a:cubicBezTo>
                    <a:cubicBezTo>
                      <a:pt x="19844" y="18040"/>
                      <a:pt x="19799" y="18045"/>
                      <a:pt x="19753" y="18045"/>
                    </a:cubicBezTo>
                    <a:cubicBezTo>
                      <a:pt x="19667" y="18050"/>
                      <a:pt x="19576" y="18055"/>
                      <a:pt x="19485" y="18055"/>
                    </a:cubicBezTo>
                    <a:cubicBezTo>
                      <a:pt x="19434" y="18055"/>
                      <a:pt x="19382" y="18055"/>
                      <a:pt x="19331" y="18055"/>
                    </a:cubicBezTo>
                    <a:cubicBezTo>
                      <a:pt x="19257" y="18055"/>
                      <a:pt x="19189" y="18050"/>
                      <a:pt x="19115" y="18050"/>
                    </a:cubicBezTo>
                    <a:cubicBezTo>
                      <a:pt x="19057" y="18050"/>
                      <a:pt x="19001" y="18045"/>
                      <a:pt x="18938" y="18040"/>
                    </a:cubicBezTo>
                    <a:cubicBezTo>
                      <a:pt x="18875" y="18036"/>
                      <a:pt x="18818" y="18031"/>
                      <a:pt x="18755" y="18026"/>
                    </a:cubicBezTo>
                    <a:cubicBezTo>
                      <a:pt x="18687" y="18021"/>
                      <a:pt x="18624" y="18011"/>
                      <a:pt x="18556" y="18006"/>
                    </a:cubicBezTo>
                    <a:cubicBezTo>
                      <a:pt x="18499" y="18002"/>
                      <a:pt x="18442" y="17992"/>
                      <a:pt x="18385" y="17982"/>
                    </a:cubicBezTo>
                    <a:cubicBezTo>
                      <a:pt x="18311" y="17972"/>
                      <a:pt x="18242" y="17963"/>
                      <a:pt x="18168" y="17948"/>
                    </a:cubicBezTo>
                    <a:cubicBezTo>
                      <a:pt x="18117" y="17938"/>
                      <a:pt x="18071" y="17929"/>
                      <a:pt x="18020" y="17919"/>
                    </a:cubicBezTo>
                    <a:cubicBezTo>
                      <a:pt x="17940" y="17904"/>
                      <a:pt x="17866" y="17885"/>
                      <a:pt x="17786" y="17870"/>
                    </a:cubicBezTo>
                    <a:cubicBezTo>
                      <a:pt x="17735" y="17861"/>
                      <a:pt x="17689" y="17846"/>
                      <a:pt x="17638" y="17837"/>
                    </a:cubicBezTo>
                    <a:cubicBezTo>
                      <a:pt x="17553" y="17817"/>
                      <a:pt x="17467" y="17793"/>
                      <a:pt x="17381" y="17769"/>
                    </a:cubicBezTo>
                    <a:cubicBezTo>
                      <a:pt x="17342" y="17759"/>
                      <a:pt x="17302" y="17744"/>
                      <a:pt x="17256" y="17735"/>
                    </a:cubicBezTo>
                    <a:cubicBezTo>
                      <a:pt x="17131" y="17701"/>
                      <a:pt x="17011" y="17662"/>
                      <a:pt x="16886" y="17618"/>
                    </a:cubicBezTo>
                    <a:cubicBezTo>
                      <a:pt x="16880" y="17618"/>
                      <a:pt x="16874" y="17613"/>
                      <a:pt x="16868" y="17613"/>
                    </a:cubicBezTo>
                    <a:cubicBezTo>
                      <a:pt x="16737" y="17569"/>
                      <a:pt x="16612" y="17521"/>
                      <a:pt x="16481" y="17472"/>
                    </a:cubicBezTo>
                    <a:cubicBezTo>
                      <a:pt x="16441" y="17458"/>
                      <a:pt x="16401" y="17438"/>
                      <a:pt x="16361" y="17424"/>
                    </a:cubicBezTo>
                    <a:cubicBezTo>
                      <a:pt x="16270" y="17385"/>
                      <a:pt x="16179" y="17346"/>
                      <a:pt x="16082" y="17307"/>
                    </a:cubicBezTo>
                    <a:cubicBezTo>
                      <a:pt x="16036" y="17288"/>
                      <a:pt x="15991" y="17268"/>
                      <a:pt x="15945" y="17249"/>
                    </a:cubicBezTo>
                    <a:cubicBezTo>
                      <a:pt x="15820" y="17195"/>
                      <a:pt x="15700" y="17137"/>
                      <a:pt x="15574" y="17074"/>
                    </a:cubicBezTo>
                    <a:cubicBezTo>
                      <a:pt x="15289" y="16933"/>
                      <a:pt x="15004" y="16778"/>
                      <a:pt x="14725" y="16618"/>
                    </a:cubicBezTo>
                    <a:cubicBezTo>
                      <a:pt x="14708" y="16608"/>
                      <a:pt x="14691" y="16598"/>
                      <a:pt x="14674" y="16589"/>
                    </a:cubicBezTo>
                    <a:cubicBezTo>
                      <a:pt x="14411" y="16433"/>
                      <a:pt x="14161" y="16268"/>
                      <a:pt x="13904" y="16098"/>
                    </a:cubicBezTo>
                    <a:cubicBezTo>
                      <a:pt x="13876" y="16079"/>
                      <a:pt x="13847" y="16059"/>
                      <a:pt x="13819" y="16040"/>
                    </a:cubicBezTo>
                    <a:cubicBezTo>
                      <a:pt x="13573" y="15870"/>
                      <a:pt x="13334" y="15690"/>
                      <a:pt x="13100" y="15506"/>
                    </a:cubicBezTo>
                    <a:cubicBezTo>
                      <a:pt x="13072" y="15481"/>
                      <a:pt x="13043" y="15462"/>
                      <a:pt x="13015" y="15438"/>
                    </a:cubicBezTo>
                    <a:cubicBezTo>
                      <a:pt x="12775" y="15243"/>
                      <a:pt x="12542" y="15044"/>
                      <a:pt x="12308" y="14835"/>
                    </a:cubicBezTo>
                    <a:cubicBezTo>
                      <a:pt x="12291" y="14821"/>
                      <a:pt x="12268" y="14801"/>
                      <a:pt x="12251" y="14787"/>
                    </a:cubicBezTo>
                    <a:cubicBezTo>
                      <a:pt x="12006" y="14563"/>
                      <a:pt x="11766" y="14335"/>
                      <a:pt x="11533" y="14097"/>
                    </a:cubicBezTo>
                    <a:cubicBezTo>
                      <a:pt x="11527" y="14092"/>
                      <a:pt x="11527" y="14088"/>
                      <a:pt x="11521" y="14088"/>
                    </a:cubicBezTo>
                    <a:cubicBezTo>
                      <a:pt x="11287" y="13845"/>
                      <a:pt x="11054" y="13597"/>
                      <a:pt x="10837" y="13340"/>
                    </a:cubicBezTo>
                    <a:cubicBezTo>
                      <a:pt x="10826" y="13330"/>
                      <a:pt x="10820" y="13320"/>
                      <a:pt x="10814" y="13311"/>
                    </a:cubicBezTo>
                    <a:cubicBezTo>
                      <a:pt x="10620" y="13082"/>
                      <a:pt x="10432" y="12854"/>
                      <a:pt x="10250" y="12616"/>
                    </a:cubicBezTo>
                    <a:cubicBezTo>
                      <a:pt x="10130" y="12461"/>
                      <a:pt x="10016" y="12301"/>
                      <a:pt x="9902" y="12140"/>
                    </a:cubicBezTo>
                    <a:cubicBezTo>
                      <a:pt x="9811" y="12014"/>
                      <a:pt x="9714" y="11888"/>
                      <a:pt x="9623" y="11757"/>
                    </a:cubicBezTo>
                    <a:cubicBezTo>
                      <a:pt x="9583" y="11694"/>
                      <a:pt x="9543" y="11630"/>
                      <a:pt x="9497" y="11567"/>
                    </a:cubicBezTo>
                    <a:cubicBezTo>
                      <a:pt x="9349" y="11344"/>
                      <a:pt x="9207" y="11120"/>
                      <a:pt x="9070" y="10897"/>
                    </a:cubicBezTo>
                    <a:cubicBezTo>
                      <a:pt x="9053" y="10873"/>
                      <a:pt x="9041" y="10849"/>
                      <a:pt x="9024" y="10824"/>
                    </a:cubicBezTo>
                    <a:cubicBezTo>
                      <a:pt x="8859" y="10548"/>
                      <a:pt x="8705" y="10271"/>
                      <a:pt x="8563" y="9989"/>
                    </a:cubicBezTo>
                    <a:cubicBezTo>
                      <a:pt x="8557" y="9974"/>
                      <a:pt x="8551" y="9960"/>
                      <a:pt x="8540" y="9945"/>
                    </a:cubicBezTo>
                    <a:cubicBezTo>
                      <a:pt x="8397" y="9669"/>
                      <a:pt x="8266" y="9392"/>
                      <a:pt x="8146" y="9115"/>
                    </a:cubicBezTo>
                    <a:cubicBezTo>
                      <a:pt x="8141" y="9096"/>
                      <a:pt x="8129" y="9076"/>
                      <a:pt x="8124" y="9057"/>
                    </a:cubicBezTo>
                    <a:cubicBezTo>
                      <a:pt x="7998" y="8770"/>
                      <a:pt x="7884" y="8484"/>
                      <a:pt x="7787" y="8197"/>
                    </a:cubicBezTo>
                    <a:cubicBezTo>
                      <a:pt x="7782" y="8183"/>
                      <a:pt x="7776" y="8163"/>
                      <a:pt x="7770" y="8149"/>
                    </a:cubicBezTo>
                    <a:cubicBezTo>
                      <a:pt x="7673" y="7872"/>
                      <a:pt x="7588" y="7595"/>
                      <a:pt x="7508" y="7318"/>
                    </a:cubicBezTo>
                    <a:cubicBezTo>
                      <a:pt x="7502" y="7294"/>
                      <a:pt x="7491" y="7265"/>
                      <a:pt x="7485" y="7240"/>
                    </a:cubicBezTo>
                    <a:cubicBezTo>
                      <a:pt x="7411" y="6959"/>
                      <a:pt x="7343" y="6672"/>
                      <a:pt x="7291" y="6391"/>
                    </a:cubicBezTo>
                    <a:cubicBezTo>
                      <a:pt x="7291" y="6386"/>
                      <a:pt x="7291" y="6381"/>
                      <a:pt x="7286" y="6376"/>
                    </a:cubicBezTo>
                    <a:cubicBezTo>
                      <a:pt x="7234" y="6090"/>
                      <a:pt x="7194" y="5808"/>
                      <a:pt x="7166" y="5526"/>
                    </a:cubicBezTo>
                    <a:cubicBezTo>
                      <a:pt x="7166" y="5502"/>
                      <a:pt x="7160" y="5483"/>
                      <a:pt x="7160" y="5458"/>
                    </a:cubicBezTo>
                    <a:cubicBezTo>
                      <a:pt x="7132" y="5177"/>
                      <a:pt x="7120" y="4900"/>
                      <a:pt x="7120" y="4623"/>
                    </a:cubicBezTo>
                    <a:cubicBezTo>
                      <a:pt x="7120" y="4487"/>
                      <a:pt x="7126" y="4356"/>
                      <a:pt x="7132" y="4230"/>
                    </a:cubicBezTo>
                    <a:cubicBezTo>
                      <a:pt x="7132" y="4191"/>
                      <a:pt x="7137" y="4157"/>
                      <a:pt x="7137" y="4123"/>
                    </a:cubicBezTo>
                    <a:cubicBezTo>
                      <a:pt x="7143" y="4035"/>
                      <a:pt x="7149" y="3948"/>
                      <a:pt x="7160" y="3861"/>
                    </a:cubicBezTo>
                    <a:cubicBezTo>
                      <a:pt x="7166" y="3812"/>
                      <a:pt x="7172" y="3764"/>
                      <a:pt x="7177" y="3710"/>
                    </a:cubicBezTo>
                    <a:cubicBezTo>
                      <a:pt x="7189" y="3637"/>
                      <a:pt x="7194" y="3564"/>
                      <a:pt x="7206" y="3492"/>
                    </a:cubicBezTo>
                    <a:cubicBezTo>
                      <a:pt x="7211" y="3438"/>
                      <a:pt x="7223" y="3385"/>
                      <a:pt x="7234" y="3336"/>
                    </a:cubicBezTo>
                    <a:cubicBezTo>
                      <a:pt x="7246" y="3268"/>
                      <a:pt x="7263" y="3205"/>
                      <a:pt x="7274" y="3137"/>
                    </a:cubicBezTo>
                    <a:cubicBezTo>
                      <a:pt x="7286" y="3079"/>
                      <a:pt x="7303" y="3021"/>
                      <a:pt x="7314" y="2967"/>
                    </a:cubicBezTo>
                    <a:cubicBezTo>
                      <a:pt x="7331" y="2909"/>
                      <a:pt x="7343" y="2851"/>
                      <a:pt x="7360" y="2797"/>
                    </a:cubicBezTo>
                    <a:cubicBezTo>
                      <a:pt x="7377" y="2729"/>
                      <a:pt x="7400" y="2666"/>
                      <a:pt x="7422" y="2598"/>
                    </a:cubicBezTo>
                    <a:cubicBezTo>
                      <a:pt x="7439" y="2549"/>
                      <a:pt x="7457" y="2496"/>
                      <a:pt x="7474" y="2447"/>
                    </a:cubicBezTo>
                    <a:cubicBezTo>
                      <a:pt x="7502" y="2370"/>
                      <a:pt x="7531" y="2297"/>
                      <a:pt x="7559" y="2219"/>
                    </a:cubicBezTo>
                    <a:cubicBezTo>
                      <a:pt x="7576" y="2180"/>
                      <a:pt x="7593" y="2137"/>
                      <a:pt x="7610" y="2098"/>
                    </a:cubicBezTo>
                    <a:cubicBezTo>
                      <a:pt x="7667" y="1972"/>
                      <a:pt x="7724" y="1850"/>
                      <a:pt x="7793" y="1734"/>
                    </a:cubicBezTo>
                    <a:cubicBezTo>
                      <a:pt x="7799" y="1724"/>
                      <a:pt x="7804" y="1714"/>
                      <a:pt x="7810" y="1700"/>
                    </a:cubicBezTo>
                    <a:cubicBezTo>
                      <a:pt x="7901" y="1544"/>
                      <a:pt x="7992" y="1394"/>
                      <a:pt x="8101" y="1253"/>
                    </a:cubicBezTo>
                    <a:cubicBezTo>
                      <a:pt x="8112" y="1238"/>
                      <a:pt x="8118" y="1229"/>
                      <a:pt x="8129" y="1214"/>
                    </a:cubicBezTo>
                    <a:cubicBezTo>
                      <a:pt x="8215" y="1098"/>
                      <a:pt x="8306" y="991"/>
                      <a:pt x="8403" y="889"/>
                    </a:cubicBezTo>
                    <a:cubicBezTo>
                      <a:pt x="8426" y="864"/>
                      <a:pt x="8448" y="840"/>
                      <a:pt x="8471" y="816"/>
                    </a:cubicBezTo>
                    <a:cubicBezTo>
                      <a:pt x="8563" y="719"/>
                      <a:pt x="8659" y="631"/>
                      <a:pt x="8762" y="544"/>
                    </a:cubicBezTo>
                    <a:cubicBezTo>
                      <a:pt x="8773" y="539"/>
                      <a:pt x="8779" y="529"/>
                      <a:pt x="8785" y="520"/>
                    </a:cubicBezTo>
                    <a:cubicBezTo>
                      <a:pt x="8893" y="427"/>
                      <a:pt x="9007" y="345"/>
                      <a:pt x="9127" y="267"/>
                    </a:cubicBezTo>
                    <a:cubicBezTo>
                      <a:pt x="9155" y="248"/>
                      <a:pt x="9184" y="228"/>
                      <a:pt x="9212" y="214"/>
                    </a:cubicBezTo>
                    <a:cubicBezTo>
                      <a:pt x="9332" y="136"/>
                      <a:pt x="9458" y="63"/>
                      <a:pt x="9589" y="0"/>
                    </a:cubicBezTo>
                    <a:lnTo>
                      <a:pt x="2486" y="3516"/>
                    </a:lnTo>
                    <a:cubicBezTo>
                      <a:pt x="2354" y="3579"/>
                      <a:pt x="2235" y="3652"/>
                      <a:pt x="2109" y="3730"/>
                    </a:cubicBezTo>
                    <a:cubicBezTo>
                      <a:pt x="2081" y="3749"/>
                      <a:pt x="2052" y="3768"/>
                      <a:pt x="2024" y="3783"/>
                    </a:cubicBezTo>
                    <a:cubicBezTo>
                      <a:pt x="1904" y="3861"/>
                      <a:pt x="1790" y="3943"/>
                      <a:pt x="1682" y="4035"/>
                    </a:cubicBezTo>
                    <a:cubicBezTo>
                      <a:pt x="1676" y="4040"/>
                      <a:pt x="1665" y="4050"/>
                      <a:pt x="1659" y="4060"/>
                    </a:cubicBezTo>
                    <a:cubicBezTo>
                      <a:pt x="1556" y="4147"/>
                      <a:pt x="1459" y="4235"/>
                      <a:pt x="1368" y="4332"/>
                    </a:cubicBezTo>
                    <a:cubicBezTo>
                      <a:pt x="1345" y="4356"/>
                      <a:pt x="1323" y="4380"/>
                      <a:pt x="1300" y="4405"/>
                    </a:cubicBezTo>
                    <a:cubicBezTo>
                      <a:pt x="1203" y="4507"/>
                      <a:pt x="1112" y="4618"/>
                      <a:pt x="1026" y="4730"/>
                    </a:cubicBezTo>
                    <a:cubicBezTo>
                      <a:pt x="1020" y="4735"/>
                      <a:pt x="1020" y="4735"/>
                      <a:pt x="1015" y="4740"/>
                    </a:cubicBezTo>
                    <a:cubicBezTo>
                      <a:pt x="1009" y="4749"/>
                      <a:pt x="1003" y="4759"/>
                      <a:pt x="998" y="4769"/>
                    </a:cubicBezTo>
                    <a:cubicBezTo>
                      <a:pt x="895" y="4910"/>
                      <a:pt x="798" y="5055"/>
                      <a:pt x="707" y="5215"/>
                    </a:cubicBezTo>
                    <a:cubicBezTo>
                      <a:pt x="701" y="5225"/>
                      <a:pt x="696" y="5230"/>
                      <a:pt x="690" y="5240"/>
                    </a:cubicBezTo>
                    <a:cubicBezTo>
                      <a:pt x="690" y="5245"/>
                      <a:pt x="684" y="5245"/>
                      <a:pt x="684" y="5249"/>
                    </a:cubicBezTo>
                    <a:cubicBezTo>
                      <a:pt x="621" y="5366"/>
                      <a:pt x="559" y="5487"/>
                      <a:pt x="502" y="5614"/>
                    </a:cubicBezTo>
                    <a:cubicBezTo>
                      <a:pt x="496" y="5623"/>
                      <a:pt x="490" y="5633"/>
                      <a:pt x="485" y="5648"/>
                    </a:cubicBezTo>
                    <a:cubicBezTo>
                      <a:pt x="473" y="5677"/>
                      <a:pt x="462" y="5706"/>
                      <a:pt x="450" y="5735"/>
                    </a:cubicBezTo>
                    <a:cubicBezTo>
                      <a:pt x="422" y="5808"/>
                      <a:pt x="388" y="5886"/>
                      <a:pt x="359" y="5963"/>
                    </a:cubicBezTo>
                    <a:cubicBezTo>
                      <a:pt x="353" y="5983"/>
                      <a:pt x="342" y="6002"/>
                      <a:pt x="336" y="6026"/>
                    </a:cubicBezTo>
                    <a:cubicBezTo>
                      <a:pt x="325" y="6056"/>
                      <a:pt x="319" y="6085"/>
                      <a:pt x="308" y="6114"/>
                    </a:cubicBezTo>
                    <a:cubicBezTo>
                      <a:pt x="285" y="6177"/>
                      <a:pt x="268" y="6245"/>
                      <a:pt x="245" y="6308"/>
                    </a:cubicBezTo>
                    <a:cubicBezTo>
                      <a:pt x="239" y="6337"/>
                      <a:pt x="228" y="6362"/>
                      <a:pt x="222" y="6391"/>
                    </a:cubicBezTo>
                    <a:cubicBezTo>
                      <a:pt x="217" y="6420"/>
                      <a:pt x="211" y="6449"/>
                      <a:pt x="200" y="6483"/>
                    </a:cubicBezTo>
                    <a:cubicBezTo>
                      <a:pt x="188" y="6541"/>
                      <a:pt x="171" y="6595"/>
                      <a:pt x="160" y="6653"/>
                    </a:cubicBezTo>
                    <a:cubicBezTo>
                      <a:pt x="154" y="6682"/>
                      <a:pt x="143" y="6711"/>
                      <a:pt x="137" y="6745"/>
                    </a:cubicBezTo>
                    <a:cubicBezTo>
                      <a:pt x="131" y="6779"/>
                      <a:pt x="125" y="6818"/>
                      <a:pt x="120" y="6852"/>
                    </a:cubicBezTo>
                    <a:cubicBezTo>
                      <a:pt x="108" y="6905"/>
                      <a:pt x="103" y="6954"/>
                      <a:pt x="91" y="7007"/>
                    </a:cubicBezTo>
                    <a:cubicBezTo>
                      <a:pt x="86" y="7037"/>
                      <a:pt x="80" y="7061"/>
                      <a:pt x="74" y="7090"/>
                    </a:cubicBezTo>
                    <a:cubicBezTo>
                      <a:pt x="68" y="7134"/>
                      <a:pt x="63" y="7182"/>
                      <a:pt x="57" y="7226"/>
                    </a:cubicBezTo>
                    <a:cubicBezTo>
                      <a:pt x="51" y="7274"/>
                      <a:pt x="46" y="7323"/>
                      <a:pt x="40" y="7376"/>
                    </a:cubicBezTo>
                    <a:cubicBezTo>
                      <a:pt x="40" y="7396"/>
                      <a:pt x="34" y="7415"/>
                      <a:pt x="34" y="7440"/>
                    </a:cubicBezTo>
                    <a:cubicBezTo>
                      <a:pt x="29" y="7508"/>
                      <a:pt x="23" y="7576"/>
                      <a:pt x="17" y="7643"/>
                    </a:cubicBezTo>
                    <a:cubicBezTo>
                      <a:pt x="17" y="7682"/>
                      <a:pt x="11" y="7716"/>
                      <a:pt x="11" y="7750"/>
                    </a:cubicBezTo>
                    <a:cubicBezTo>
                      <a:pt x="11" y="7760"/>
                      <a:pt x="11" y="7770"/>
                      <a:pt x="11" y="7779"/>
                    </a:cubicBezTo>
                    <a:cubicBezTo>
                      <a:pt x="6" y="7891"/>
                      <a:pt x="0" y="8008"/>
                      <a:pt x="0" y="8124"/>
                    </a:cubicBezTo>
                    <a:cubicBezTo>
                      <a:pt x="0" y="8129"/>
                      <a:pt x="0" y="8139"/>
                      <a:pt x="0" y="8144"/>
                    </a:cubicBezTo>
                    <a:cubicBezTo>
                      <a:pt x="0" y="8251"/>
                      <a:pt x="0" y="8357"/>
                      <a:pt x="6" y="8469"/>
                    </a:cubicBezTo>
                    <a:cubicBezTo>
                      <a:pt x="11" y="8586"/>
                      <a:pt x="17" y="8702"/>
                      <a:pt x="23" y="8819"/>
                    </a:cubicBezTo>
                    <a:cubicBezTo>
                      <a:pt x="29" y="8872"/>
                      <a:pt x="34" y="8926"/>
                      <a:pt x="40" y="8979"/>
                    </a:cubicBezTo>
                    <a:cubicBezTo>
                      <a:pt x="40" y="9003"/>
                      <a:pt x="46" y="9023"/>
                      <a:pt x="46" y="9047"/>
                    </a:cubicBezTo>
                    <a:cubicBezTo>
                      <a:pt x="51" y="9086"/>
                      <a:pt x="51" y="9125"/>
                      <a:pt x="57" y="9168"/>
                    </a:cubicBezTo>
                    <a:cubicBezTo>
                      <a:pt x="68" y="9285"/>
                      <a:pt x="86" y="9401"/>
                      <a:pt x="103" y="9523"/>
                    </a:cubicBezTo>
                    <a:cubicBezTo>
                      <a:pt x="120" y="9644"/>
                      <a:pt x="143" y="9766"/>
                      <a:pt x="165" y="9887"/>
                    </a:cubicBezTo>
                    <a:cubicBezTo>
                      <a:pt x="165" y="9892"/>
                      <a:pt x="165" y="9897"/>
                      <a:pt x="165" y="9902"/>
                    </a:cubicBezTo>
                    <a:cubicBezTo>
                      <a:pt x="165" y="9906"/>
                      <a:pt x="165" y="9911"/>
                      <a:pt x="171" y="9916"/>
                    </a:cubicBezTo>
                    <a:cubicBezTo>
                      <a:pt x="194" y="10028"/>
                      <a:pt x="217" y="10140"/>
                      <a:pt x="239" y="10251"/>
                    </a:cubicBezTo>
                    <a:cubicBezTo>
                      <a:pt x="268" y="10378"/>
                      <a:pt x="296" y="10504"/>
                      <a:pt x="331" y="10625"/>
                    </a:cubicBezTo>
                    <a:cubicBezTo>
                      <a:pt x="342" y="10669"/>
                      <a:pt x="353" y="10717"/>
                      <a:pt x="371" y="10761"/>
                    </a:cubicBezTo>
                    <a:cubicBezTo>
                      <a:pt x="376" y="10785"/>
                      <a:pt x="388" y="10815"/>
                      <a:pt x="393" y="10839"/>
                    </a:cubicBezTo>
                    <a:cubicBezTo>
                      <a:pt x="410" y="10892"/>
                      <a:pt x="422" y="10946"/>
                      <a:pt x="439" y="10999"/>
                    </a:cubicBezTo>
                    <a:cubicBezTo>
                      <a:pt x="479" y="11125"/>
                      <a:pt x="513" y="11256"/>
                      <a:pt x="559" y="11383"/>
                    </a:cubicBezTo>
                    <a:cubicBezTo>
                      <a:pt x="587" y="11480"/>
                      <a:pt x="621" y="11572"/>
                      <a:pt x="656" y="11669"/>
                    </a:cubicBezTo>
                    <a:cubicBezTo>
                      <a:pt x="661" y="11684"/>
                      <a:pt x="667" y="11703"/>
                      <a:pt x="673" y="11718"/>
                    </a:cubicBezTo>
                    <a:cubicBezTo>
                      <a:pt x="678" y="11732"/>
                      <a:pt x="684" y="11747"/>
                      <a:pt x="690" y="11766"/>
                    </a:cubicBezTo>
                    <a:cubicBezTo>
                      <a:pt x="735" y="11893"/>
                      <a:pt x="781" y="12014"/>
                      <a:pt x="832" y="12140"/>
                    </a:cubicBezTo>
                    <a:cubicBezTo>
                      <a:pt x="878" y="12262"/>
                      <a:pt x="929" y="12388"/>
                      <a:pt x="981" y="12509"/>
                    </a:cubicBezTo>
                    <a:cubicBezTo>
                      <a:pt x="992" y="12534"/>
                      <a:pt x="1003" y="12558"/>
                      <a:pt x="1015" y="12582"/>
                    </a:cubicBezTo>
                    <a:cubicBezTo>
                      <a:pt x="1020" y="12602"/>
                      <a:pt x="1032" y="12621"/>
                      <a:pt x="1038" y="12636"/>
                    </a:cubicBezTo>
                    <a:cubicBezTo>
                      <a:pt x="1072" y="12713"/>
                      <a:pt x="1100" y="12786"/>
                      <a:pt x="1140" y="12864"/>
                    </a:cubicBezTo>
                    <a:cubicBezTo>
                      <a:pt x="1191" y="12980"/>
                      <a:pt x="1248" y="13097"/>
                      <a:pt x="1305" y="13214"/>
                    </a:cubicBezTo>
                    <a:cubicBezTo>
                      <a:pt x="1345" y="13301"/>
                      <a:pt x="1391" y="13383"/>
                      <a:pt x="1437" y="13471"/>
                    </a:cubicBezTo>
                    <a:cubicBezTo>
                      <a:pt x="1442" y="13485"/>
                      <a:pt x="1448" y="13500"/>
                      <a:pt x="1459" y="13515"/>
                    </a:cubicBezTo>
                    <a:cubicBezTo>
                      <a:pt x="1465" y="13529"/>
                      <a:pt x="1476" y="13544"/>
                      <a:pt x="1482" y="13563"/>
                    </a:cubicBezTo>
                    <a:cubicBezTo>
                      <a:pt x="1545" y="13680"/>
                      <a:pt x="1608" y="13796"/>
                      <a:pt x="1670" y="13913"/>
                    </a:cubicBezTo>
                    <a:cubicBezTo>
                      <a:pt x="1739" y="14039"/>
                      <a:pt x="1813" y="14170"/>
                      <a:pt x="1887" y="14296"/>
                    </a:cubicBezTo>
                    <a:cubicBezTo>
                      <a:pt x="1898" y="14316"/>
                      <a:pt x="1910" y="14335"/>
                      <a:pt x="1921" y="14355"/>
                    </a:cubicBezTo>
                    <a:cubicBezTo>
                      <a:pt x="1938" y="14379"/>
                      <a:pt x="1950" y="14403"/>
                      <a:pt x="1967" y="14428"/>
                    </a:cubicBezTo>
                    <a:cubicBezTo>
                      <a:pt x="2029" y="14529"/>
                      <a:pt x="2087" y="14627"/>
                      <a:pt x="2149" y="14729"/>
                    </a:cubicBezTo>
                    <a:cubicBezTo>
                      <a:pt x="2229" y="14855"/>
                      <a:pt x="2315" y="14976"/>
                      <a:pt x="2394" y="15103"/>
                    </a:cubicBezTo>
                    <a:cubicBezTo>
                      <a:pt x="2434" y="15166"/>
                      <a:pt x="2474" y="15229"/>
                      <a:pt x="2520" y="15292"/>
                    </a:cubicBezTo>
                    <a:cubicBezTo>
                      <a:pt x="2537" y="15316"/>
                      <a:pt x="2554" y="15340"/>
                      <a:pt x="2571" y="15365"/>
                    </a:cubicBezTo>
                    <a:cubicBezTo>
                      <a:pt x="2645" y="15472"/>
                      <a:pt x="2725" y="15569"/>
                      <a:pt x="2799" y="15676"/>
                    </a:cubicBezTo>
                    <a:cubicBezTo>
                      <a:pt x="2913" y="15836"/>
                      <a:pt x="3027" y="15996"/>
                      <a:pt x="3147" y="16151"/>
                    </a:cubicBezTo>
                    <a:cubicBezTo>
                      <a:pt x="3164" y="16176"/>
                      <a:pt x="3187" y="16205"/>
                      <a:pt x="3204" y="16229"/>
                    </a:cubicBezTo>
                    <a:cubicBezTo>
                      <a:pt x="3369" y="16438"/>
                      <a:pt x="3540" y="16642"/>
                      <a:pt x="3711" y="16846"/>
                    </a:cubicBezTo>
                    <a:cubicBezTo>
                      <a:pt x="3723" y="16856"/>
                      <a:pt x="3728" y="16865"/>
                      <a:pt x="3734" y="16875"/>
                    </a:cubicBezTo>
                    <a:cubicBezTo>
                      <a:pt x="3734" y="16875"/>
                      <a:pt x="3734" y="16880"/>
                      <a:pt x="3740" y="16880"/>
                    </a:cubicBezTo>
                    <a:cubicBezTo>
                      <a:pt x="3865" y="17021"/>
                      <a:pt x="3991" y="17161"/>
                      <a:pt x="4116" y="17297"/>
                    </a:cubicBezTo>
                    <a:cubicBezTo>
                      <a:pt x="4219" y="17409"/>
                      <a:pt x="4321" y="17516"/>
                      <a:pt x="4424" y="17623"/>
                    </a:cubicBezTo>
                    <a:cubicBezTo>
                      <a:pt x="4429" y="17628"/>
                      <a:pt x="4429" y="17633"/>
                      <a:pt x="4435" y="17633"/>
                    </a:cubicBezTo>
                    <a:cubicBezTo>
                      <a:pt x="4435" y="17637"/>
                      <a:pt x="4441" y="17637"/>
                      <a:pt x="4441" y="17642"/>
                    </a:cubicBezTo>
                    <a:cubicBezTo>
                      <a:pt x="4549" y="17754"/>
                      <a:pt x="4657" y="17861"/>
                      <a:pt x="4766" y="17968"/>
                    </a:cubicBezTo>
                    <a:cubicBezTo>
                      <a:pt x="4874" y="18074"/>
                      <a:pt x="4982" y="18176"/>
                      <a:pt x="5096" y="18278"/>
                    </a:cubicBezTo>
                    <a:cubicBezTo>
                      <a:pt x="5114" y="18293"/>
                      <a:pt x="5131" y="18308"/>
                      <a:pt x="5148" y="18327"/>
                    </a:cubicBezTo>
                    <a:cubicBezTo>
                      <a:pt x="5165" y="18342"/>
                      <a:pt x="5188" y="18361"/>
                      <a:pt x="5205" y="18376"/>
                    </a:cubicBezTo>
                    <a:cubicBezTo>
                      <a:pt x="5285" y="18448"/>
                      <a:pt x="5364" y="18521"/>
                      <a:pt x="5444" y="18589"/>
                    </a:cubicBezTo>
                    <a:cubicBezTo>
                      <a:pt x="5564" y="18691"/>
                      <a:pt x="5684" y="18793"/>
                      <a:pt x="5803" y="18890"/>
                    </a:cubicBezTo>
                    <a:cubicBezTo>
                      <a:pt x="5838" y="18919"/>
                      <a:pt x="5877" y="18949"/>
                      <a:pt x="5912" y="18978"/>
                    </a:cubicBezTo>
                    <a:cubicBezTo>
                      <a:pt x="5940" y="19002"/>
                      <a:pt x="5969" y="19021"/>
                      <a:pt x="5997" y="19046"/>
                    </a:cubicBezTo>
                    <a:cubicBezTo>
                      <a:pt x="6060" y="19094"/>
                      <a:pt x="6117" y="19143"/>
                      <a:pt x="6180" y="19187"/>
                    </a:cubicBezTo>
                    <a:cubicBezTo>
                      <a:pt x="6305" y="19284"/>
                      <a:pt x="6430" y="19376"/>
                      <a:pt x="6556" y="19468"/>
                    </a:cubicBezTo>
                    <a:cubicBezTo>
                      <a:pt x="6607" y="19507"/>
                      <a:pt x="6664" y="19546"/>
                      <a:pt x="6721" y="19580"/>
                    </a:cubicBezTo>
                    <a:cubicBezTo>
                      <a:pt x="6750" y="19599"/>
                      <a:pt x="6778" y="19619"/>
                      <a:pt x="6807" y="19638"/>
                    </a:cubicBezTo>
                    <a:cubicBezTo>
                      <a:pt x="6847" y="19667"/>
                      <a:pt x="6892" y="19696"/>
                      <a:pt x="6932" y="19726"/>
                    </a:cubicBezTo>
                    <a:cubicBezTo>
                      <a:pt x="7057" y="19808"/>
                      <a:pt x="7177" y="19891"/>
                      <a:pt x="7303" y="19968"/>
                    </a:cubicBezTo>
                    <a:cubicBezTo>
                      <a:pt x="7394" y="20022"/>
                      <a:pt x="7479" y="20080"/>
                      <a:pt x="7571" y="20133"/>
                    </a:cubicBezTo>
                    <a:cubicBezTo>
                      <a:pt x="7588" y="20143"/>
                      <a:pt x="7605" y="20153"/>
                      <a:pt x="7622" y="20163"/>
                    </a:cubicBezTo>
                    <a:cubicBezTo>
                      <a:pt x="7639" y="20172"/>
                      <a:pt x="7656" y="20182"/>
                      <a:pt x="7673" y="20192"/>
                    </a:cubicBezTo>
                    <a:cubicBezTo>
                      <a:pt x="7793" y="20260"/>
                      <a:pt x="7913" y="20328"/>
                      <a:pt x="8032" y="20396"/>
                    </a:cubicBezTo>
                    <a:cubicBezTo>
                      <a:pt x="8152" y="20459"/>
                      <a:pt x="8272" y="20522"/>
                      <a:pt x="8391" y="20580"/>
                    </a:cubicBezTo>
                    <a:cubicBezTo>
                      <a:pt x="8420" y="20595"/>
                      <a:pt x="8448" y="20609"/>
                      <a:pt x="8477" y="20619"/>
                    </a:cubicBezTo>
                    <a:cubicBezTo>
                      <a:pt x="8568" y="20663"/>
                      <a:pt x="8654" y="20706"/>
                      <a:pt x="8745" y="20745"/>
                    </a:cubicBezTo>
                    <a:cubicBezTo>
                      <a:pt x="8779" y="20760"/>
                      <a:pt x="8813" y="20774"/>
                      <a:pt x="8847" y="20789"/>
                    </a:cubicBezTo>
                    <a:cubicBezTo>
                      <a:pt x="8893" y="20808"/>
                      <a:pt x="8939" y="20828"/>
                      <a:pt x="8984" y="20847"/>
                    </a:cubicBezTo>
                    <a:cubicBezTo>
                      <a:pt x="9019" y="20862"/>
                      <a:pt x="9053" y="20881"/>
                      <a:pt x="9093" y="20896"/>
                    </a:cubicBezTo>
                    <a:cubicBezTo>
                      <a:pt x="9150" y="20920"/>
                      <a:pt x="9207" y="20944"/>
                      <a:pt x="9264" y="20964"/>
                    </a:cubicBezTo>
                    <a:cubicBezTo>
                      <a:pt x="9304" y="20978"/>
                      <a:pt x="9344" y="20998"/>
                      <a:pt x="9383" y="21012"/>
                    </a:cubicBezTo>
                    <a:cubicBezTo>
                      <a:pt x="9400" y="21017"/>
                      <a:pt x="9418" y="21027"/>
                      <a:pt x="9429" y="21032"/>
                    </a:cubicBezTo>
                    <a:cubicBezTo>
                      <a:pt x="9543" y="21076"/>
                      <a:pt x="9657" y="21114"/>
                      <a:pt x="9765" y="21153"/>
                    </a:cubicBezTo>
                    <a:cubicBezTo>
                      <a:pt x="9765" y="21153"/>
                      <a:pt x="9765" y="21153"/>
                      <a:pt x="9765" y="21153"/>
                    </a:cubicBezTo>
                    <a:cubicBezTo>
                      <a:pt x="9771" y="21153"/>
                      <a:pt x="9777" y="21158"/>
                      <a:pt x="9782" y="21158"/>
                    </a:cubicBezTo>
                    <a:cubicBezTo>
                      <a:pt x="9891" y="21197"/>
                      <a:pt x="9999" y="21231"/>
                      <a:pt x="10107" y="21260"/>
                    </a:cubicBezTo>
                    <a:cubicBezTo>
                      <a:pt x="10124" y="21265"/>
                      <a:pt x="10136" y="21270"/>
                      <a:pt x="10153" y="21275"/>
                    </a:cubicBezTo>
                    <a:cubicBezTo>
                      <a:pt x="10193" y="21289"/>
                      <a:pt x="10233" y="21299"/>
                      <a:pt x="10278" y="21309"/>
                    </a:cubicBezTo>
                    <a:cubicBezTo>
                      <a:pt x="10335" y="21323"/>
                      <a:pt x="10392" y="21343"/>
                      <a:pt x="10449" y="21357"/>
                    </a:cubicBezTo>
                    <a:cubicBezTo>
                      <a:pt x="10478" y="21367"/>
                      <a:pt x="10506" y="21372"/>
                      <a:pt x="10541" y="21377"/>
                    </a:cubicBezTo>
                    <a:cubicBezTo>
                      <a:pt x="10592" y="21391"/>
                      <a:pt x="10638" y="21401"/>
                      <a:pt x="10689" y="21411"/>
                    </a:cubicBezTo>
                    <a:cubicBezTo>
                      <a:pt x="10729" y="21420"/>
                      <a:pt x="10763" y="21430"/>
                      <a:pt x="10803" y="21435"/>
                    </a:cubicBezTo>
                    <a:cubicBezTo>
                      <a:pt x="10843" y="21445"/>
                      <a:pt x="10883" y="21449"/>
                      <a:pt x="10928" y="21459"/>
                    </a:cubicBezTo>
                    <a:cubicBezTo>
                      <a:pt x="10980" y="21469"/>
                      <a:pt x="11025" y="21479"/>
                      <a:pt x="11076" y="21488"/>
                    </a:cubicBezTo>
                    <a:cubicBezTo>
                      <a:pt x="11099" y="21493"/>
                      <a:pt x="11128" y="21498"/>
                      <a:pt x="11151" y="21503"/>
                    </a:cubicBezTo>
                    <a:cubicBezTo>
                      <a:pt x="11196" y="21513"/>
                      <a:pt x="11247" y="21517"/>
                      <a:pt x="11293" y="21522"/>
                    </a:cubicBezTo>
                    <a:cubicBezTo>
                      <a:pt x="11350" y="21532"/>
                      <a:pt x="11407" y="21542"/>
                      <a:pt x="11464" y="21547"/>
                    </a:cubicBezTo>
                    <a:cubicBezTo>
                      <a:pt x="11481" y="21547"/>
                      <a:pt x="11504" y="21551"/>
                      <a:pt x="11521" y="21556"/>
                    </a:cubicBezTo>
                    <a:cubicBezTo>
                      <a:pt x="11567" y="21561"/>
                      <a:pt x="11618" y="21566"/>
                      <a:pt x="11664" y="21571"/>
                    </a:cubicBezTo>
                    <a:cubicBezTo>
                      <a:pt x="11726" y="21576"/>
                      <a:pt x="11783" y="21581"/>
                      <a:pt x="11846" y="21585"/>
                    </a:cubicBezTo>
                    <a:cubicBezTo>
                      <a:pt x="11863" y="21585"/>
                      <a:pt x="11880" y="21590"/>
                      <a:pt x="11897" y="21590"/>
                    </a:cubicBezTo>
                    <a:cubicBezTo>
                      <a:pt x="11937" y="21595"/>
                      <a:pt x="11977" y="21590"/>
                      <a:pt x="12023" y="21595"/>
                    </a:cubicBezTo>
                    <a:cubicBezTo>
                      <a:pt x="12097" y="21600"/>
                      <a:pt x="12165" y="21600"/>
                      <a:pt x="12239" y="21600"/>
                    </a:cubicBezTo>
                    <a:cubicBezTo>
                      <a:pt x="12256" y="21600"/>
                      <a:pt x="12279" y="21600"/>
                      <a:pt x="12296" y="21600"/>
                    </a:cubicBezTo>
                    <a:cubicBezTo>
                      <a:pt x="12331" y="21600"/>
                      <a:pt x="12359" y="21595"/>
                      <a:pt x="12388" y="21595"/>
                    </a:cubicBezTo>
                    <a:cubicBezTo>
                      <a:pt x="12479" y="21595"/>
                      <a:pt x="12564" y="21590"/>
                      <a:pt x="12656" y="21585"/>
                    </a:cubicBezTo>
                    <a:cubicBezTo>
                      <a:pt x="12684" y="21585"/>
                      <a:pt x="12707" y="21585"/>
                      <a:pt x="12735" y="21581"/>
                    </a:cubicBezTo>
                    <a:cubicBezTo>
                      <a:pt x="12758" y="21581"/>
                      <a:pt x="12775" y="21576"/>
                      <a:pt x="12792" y="21571"/>
                    </a:cubicBezTo>
                    <a:cubicBezTo>
                      <a:pt x="12924" y="21561"/>
                      <a:pt x="13055" y="21542"/>
                      <a:pt x="13186" y="21522"/>
                    </a:cubicBezTo>
                    <a:cubicBezTo>
                      <a:pt x="13197" y="21522"/>
                      <a:pt x="13209" y="21517"/>
                      <a:pt x="13226" y="21517"/>
                    </a:cubicBezTo>
                    <a:cubicBezTo>
                      <a:pt x="13226" y="21517"/>
                      <a:pt x="13231" y="21517"/>
                      <a:pt x="13231" y="21517"/>
                    </a:cubicBezTo>
                    <a:cubicBezTo>
                      <a:pt x="13419" y="21483"/>
                      <a:pt x="13596" y="21440"/>
                      <a:pt x="13767" y="21391"/>
                    </a:cubicBezTo>
                    <a:cubicBezTo>
                      <a:pt x="13784" y="21386"/>
                      <a:pt x="13801" y="21386"/>
                      <a:pt x="13813" y="21381"/>
                    </a:cubicBezTo>
                    <a:cubicBezTo>
                      <a:pt x="13824" y="21377"/>
                      <a:pt x="13836" y="21372"/>
                      <a:pt x="13853" y="21367"/>
                    </a:cubicBezTo>
                    <a:cubicBezTo>
                      <a:pt x="13927" y="21343"/>
                      <a:pt x="14001" y="21318"/>
                      <a:pt x="14075" y="21289"/>
                    </a:cubicBezTo>
                    <a:cubicBezTo>
                      <a:pt x="14104" y="21260"/>
                      <a:pt x="14143" y="21246"/>
                      <a:pt x="14178" y="21231"/>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2" name="Freeform: Shape 258"/>
              <p:cNvSpPr/>
              <p:nvPr/>
            </p:nvSpPr>
            <p:spPr>
              <a:xfrm>
                <a:off x="99445" y="121344"/>
                <a:ext cx="262957" cy="295561"/>
              </a:xfrm>
              <a:custGeom>
                <a:avLst/>
                <a:gdLst/>
                <a:ahLst/>
                <a:cxnLst>
                  <a:cxn ang="0">
                    <a:pos x="wd2" y="hd2"/>
                  </a:cxn>
                  <a:cxn ang="5400000">
                    <a:pos x="wd2" y="hd2"/>
                  </a:cxn>
                  <a:cxn ang="10800000">
                    <a:pos x="wd2" y="hd2"/>
                  </a:cxn>
                  <a:cxn ang="16200000">
                    <a:pos x="wd2" y="hd2"/>
                  </a:cxn>
                </a:cxnLst>
                <a:rect l="0" t="0" r="r" b="b"/>
                <a:pathLst>
                  <a:path w="21600" h="21600" extrusionOk="0">
                    <a:moveTo>
                      <a:pt x="13237" y="21152"/>
                    </a:moveTo>
                    <a:lnTo>
                      <a:pt x="21600" y="16829"/>
                    </a:lnTo>
                    <a:cubicBezTo>
                      <a:pt x="21439" y="16912"/>
                      <a:pt x="21264" y="16984"/>
                      <a:pt x="21090" y="17044"/>
                    </a:cubicBezTo>
                    <a:cubicBezTo>
                      <a:pt x="21063" y="17049"/>
                      <a:pt x="21043" y="17061"/>
                      <a:pt x="21016" y="17067"/>
                    </a:cubicBezTo>
                    <a:cubicBezTo>
                      <a:pt x="20862" y="17121"/>
                      <a:pt x="20701" y="17157"/>
                      <a:pt x="20533" y="17193"/>
                    </a:cubicBezTo>
                    <a:cubicBezTo>
                      <a:pt x="20499" y="17199"/>
                      <a:pt x="20466" y="17211"/>
                      <a:pt x="20432" y="17217"/>
                    </a:cubicBezTo>
                    <a:cubicBezTo>
                      <a:pt x="20244" y="17252"/>
                      <a:pt x="20049" y="17270"/>
                      <a:pt x="19855" y="17282"/>
                    </a:cubicBezTo>
                    <a:cubicBezTo>
                      <a:pt x="19815" y="17282"/>
                      <a:pt x="19774" y="17288"/>
                      <a:pt x="19734" y="17288"/>
                    </a:cubicBezTo>
                    <a:cubicBezTo>
                      <a:pt x="19539" y="17294"/>
                      <a:pt x="19345" y="17294"/>
                      <a:pt x="19143" y="17276"/>
                    </a:cubicBezTo>
                    <a:cubicBezTo>
                      <a:pt x="19123" y="17276"/>
                      <a:pt x="19096" y="17270"/>
                      <a:pt x="19076" y="17270"/>
                    </a:cubicBezTo>
                    <a:cubicBezTo>
                      <a:pt x="18868" y="17252"/>
                      <a:pt x="18653" y="17223"/>
                      <a:pt x="18432" y="17181"/>
                    </a:cubicBezTo>
                    <a:cubicBezTo>
                      <a:pt x="18412" y="17175"/>
                      <a:pt x="18385" y="17175"/>
                      <a:pt x="18365" y="17169"/>
                    </a:cubicBezTo>
                    <a:cubicBezTo>
                      <a:pt x="18143" y="17127"/>
                      <a:pt x="17915" y="17067"/>
                      <a:pt x="17680" y="17002"/>
                    </a:cubicBezTo>
                    <a:cubicBezTo>
                      <a:pt x="17667" y="16996"/>
                      <a:pt x="17647" y="16990"/>
                      <a:pt x="17633" y="16990"/>
                    </a:cubicBezTo>
                    <a:cubicBezTo>
                      <a:pt x="17391" y="16918"/>
                      <a:pt x="17143" y="16829"/>
                      <a:pt x="16895" y="16727"/>
                    </a:cubicBezTo>
                    <a:cubicBezTo>
                      <a:pt x="16881" y="16721"/>
                      <a:pt x="16861" y="16715"/>
                      <a:pt x="16848" y="16709"/>
                    </a:cubicBezTo>
                    <a:cubicBezTo>
                      <a:pt x="16593" y="16608"/>
                      <a:pt x="16338" y="16488"/>
                      <a:pt x="16076" y="16357"/>
                    </a:cubicBezTo>
                    <a:cubicBezTo>
                      <a:pt x="15814" y="16219"/>
                      <a:pt x="15552" y="16076"/>
                      <a:pt x="15297" y="15921"/>
                    </a:cubicBezTo>
                    <a:cubicBezTo>
                      <a:pt x="15284" y="15909"/>
                      <a:pt x="15264" y="15903"/>
                      <a:pt x="15250" y="15891"/>
                    </a:cubicBezTo>
                    <a:cubicBezTo>
                      <a:pt x="15015" y="15742"/>
                      <a:pt x="14780" y="15586"/>
                      <a:pt x="14545" y="15419"/>
                    </a:cubicBezTo>
                    <a:cubicBezTo>
                      <a:pt x="14519" y="15401"/>
                      <a:pt x="14492" y="15383"/>
                      <a:pt x="14472" y="15365"/>
                    </a:cubicBezTo>
                    <a:cubicBezTo>
                      <a:pt x="14250" y="15204"/>
                      <a:pt x="14029" y="15031"/>
                      <a:pt x="13814" y="14852"/>
                    </a:cubicBezTo>
                    <a:cubicBezTo>
                      <a:pt x="13787" y="14828"/>
                      <a:pt x="13760" y="14810"/>
                      <a:pt x="13740" y="14786"/>
                    </a:cubicBezTo>
                    <a:cubicBezTo>
                      <a:pt x="13518" y="14601"/>
                      <a:pt x="13304" y="14410"/>
                      <a:pt x="13096" y="14213"/>
                    </a:cubicBezTo>
                    <a:cubicBezTo>
                      <a:pt x="13076" y="14195"/>
                      <a:pt x="13062" y="14183"/>
                      <a:pt x="13042" y="14165"/>
                    </a:cubicBezTo>
                    <a:cubicBezTo>
                      <a:pt x="12820" y="13950"/>
                      <a:pt x="12599" y="13729"/>
                      <a:pt x="12384" y="13502"/>
                    </a:cubicBezTo>
                    <a:cubicBezTo>
                      <a:pt x="12384" y="13502"/>
                      <a:pt x="12377" y="13496"/>
                      <a:pt x="12377" y="13496"/>
                    </a:cubicBezTo>
                    <a:cubicBezTo>
                      <a:pt x="12163" y="13263"/>
                      <a:pt x="11948" y="13024"/>
                      <a:pt x="11740" y="12774"/>
                    </a:cubicBezTo>
                    <a:cubicBezTo>
                      <a:pt x="11740" y="12774"/>
                      <a:pt x="11740" y="12774"/>
                      <a:pt x="11740" y="12774"/>
                    </a:cubicBezTo>
                    <a:cubicBezTo>
                      <a:pt x="11552" y="12547"/>
                      <a:pt x="11371" y="12314"/>
                      <a:pt x="11196" y="12081"/>
                    </a:cubicBezTo>
                    <a:cubicBezTo>
                      <a:pt x="11089" y="11938"/>
                      <a:pt x="10988" y="11782"/>
                      <a:pt x="10881" y="11633"/>
                    </a:cubicBezTo>
                    <a:cubicBezTo>
                      <a:pt x="10793" y="11508"/>
                      <a:pt x="10706" y="11388"/>
                      <a:pt x="10626" y="11263"/>
                    </a:cubicBezTo>
                    <a:cubicBezTo>
                      <a:pt x="10585" y="11203"/>
                      <a:pt x="10552" y="11143"/>
                      <a:pt x="10511" y="11084"/>
                    </a:cubicBezTo>
                    <a:cubicBezTo>
                      <a:pt x="10377" y="10869"/>
                      <a:pt x="10243" y="10660"/>
                      <a:pt x="10122" y="10439"/>
                    </a:cubicBezTo>
                    <a:cubicBezTo>
                      <a:pt x="10109" y="10415"/>
                      <a:pt x="10095" y="10391"/>
                      <a:pt x="10082" y="10367"/>
                    </a:cubicBezTo>
                    <a:cubicBezTo>
                      <a:pt x="9934" y="10104"/>
                      <a:pt x="9793" y="9836"/>
                      <a:pt x="9659" y="9567"/>
                    </a:cubicBezTo>
                    <a:cubicBezTo>
                      <a:pt x="9652" y="9555"/>
                      <a:pt x="9645" y="9537"/>
                      <a:pt x="9639" y="9525"/>
                    </a:cubicBezTo>
                    <a:cubicBezTo>
                      <a:pt x="9511" y="9262"/>
                      <a:pt x="9390" y="8994"/>
                      <a:pt x="9276" y="8731"/>
                    </a:cubicBezTo>
                    <a:cubicBezTo>
                      <a:pt x="9270" y="8713"/>
                      <a:pt x="9263" y="8695"/>
                      <a:pt x="9256" y="8677"/>
                    </a:cubicBezTo>
                    <a:cubicBezTo>
                      <a:pt x="9142" y="8402"/>
                      <a:pt x="9041" y="8128"/>
                      <a:pt x="8947" y="7853"/>
                    </a:cubicBezTo>
                    <a:cubicBezTo>
                      <a:pt x="8941" y="7835"/>
                      <a:pt x="8934" y="7823"/>
                      <a:pt x="8934" y="7805"/>
                    </a:cubicBezTo>
                    <a:cubicBezTo>
                      <a:pt x="8847" y="7542"/>
                      <a:pt x="8766" y="7274"/>
                      <a:pt x="8692" y="7011"/>
                    </a:cubicBezTo>
                    <a:cubicBezTo>
                      <a:pt x="8686" y="6987"/>
                      <a:pt x="8679" y="6963"/>
                      <a:pt x="8672" y="6939"/>
                    </a:cubicBezTo>
                    <a:cubicBezTo>
                      <a:pt x="8605" y="6671"/>
                      <a:pt x="8545" y="6396"/>
                      <a:pt x="8491" y="6127"/>
                    </a:cubicBezTo>
                    <a:cubicBezTo>
                      <a:pt x="8491" y="6121"/>
                      <a:pt x="8491" y="6115"/>
                      <a:pt x="8491" y="6109"/>
                    </a:cubicBezTo>
                    <a:cubicBezTo>
                      <a:pt x="8444" y="5834"/>
                      <a:pt x="8404" y="5566"/>
                      <a:pt x="8384" y="5297"/>
                    </a:cubicBezTo>
                    <a:cubicBezTo>
                      <a:pt x="8384" y="5273"/>
                      <a:pt x="8377" y="5255"/>
                      <a:pt x="8377" y="5231"/>
                    </a:cubicBezTo>
                    <a:cubicBezTo>
                      <a:pt x="8350" y="4963"/>
                      <a:pt x="8343" y="4694"/>
                      <a:pt x="8343" y="4431"/>
                    </a:cubicBezTo>
                    <a:cubicBezTo>
                      <a:pt x="8343" y="4168"/>
                      <a:pt x="8357" y="3917"/>
                      <a:pt x="8384" y="3673"/>
                    </a:cubicBezTo>
                    <a:cubicBezTo>
                      <a:pt x="8384" y="3649"/>
                      <a:pt x="8390" y="3631"/>
                      <a:pt x="8390" y="3607"/>
                    </a:cubicBezTo>
                    <a:cubicBezTo>
                      <a:pt x="8417" y="3386"/>
                      <a:pt x="8451" y="3171"/>
                      <a:pt x="8498" y="2962"/>
                    </a:cubicBezTo>
                    <a:cubicBezTo>
                      <a:pt x="8504" y="2932"/>
                      <a:pt x="8511" y="2908"/>
                      <a:pt x="8518" y="2878"/>
                    </a:cubicBezTo>
                    <a:cubicBezTo>
                      <a:pt x="8565" y="2681"/>
                      <a:pt x="8619" y="2490"/>
                      <a:pt x="8686" y="2305"/>
                    </a:cubicBezTo>
                    <a:cubicBezTo>
                      <a:pt x="8699" y="2269"/>
                      <a:pt x="8712" y="2239"/>
                      <a:pt x="8726" y="2204"/>
                    </a:cubicBezTo>
                    <a:cubicBezTo>
                      <a:pt x="8793" y="2030"/>
                      <a:pt x="8867" y="1863"/>
                      <a:pt x="8947" y="1708"/>
                    </a:cubicBezTo>
                    <a:cubicBezTo>
                      <a:pt x="8954" y="1690"/>
                      <a:pt x="8961" y="1678"/>
                      <a:pt x="8968" y="1660"/>
                    </a:cubicBezTo>
                    <a:cubicBezTo>
                      <a:pt x="9062" y="1481"/>
                      <a:pt x="9169" y="1314"/>
                      <a:pt x="9276" y="1159"/>
                    </a:cubicBezTo>
                    <a:cubicBezTo>
                      <a:pt x="9290" y="1135"/>
                      <a:pt x="9310" y="1117"/>
                      <a:pt x="9330" y="1093"/>
                    </a:cubicBezTo>
                    <a:cubicBezTo>
                      <a:pt x="9424" y="967"/>
                      <a:pt x="9525" y="854"/>
                      <a:pt x="9625" y="746"/>
                    </a:cubicBezTo>
                    <a:cubicBezTo>
                      <a:pt x="9666" y="705"/>
                      <a:pt x="9706" y="669"/>
                      <a:pt x="9746" y="627"/>
                    </a:cubicBezTo>
                    <a:cubicBezTo>
                      <a:pt x="9840" y="537"/>
                      <a:pt x="9934" y="454"/>
                      <a:pt x="10035" y="376"/>
                    </a:cubicBezTo>
                    <a:cubicBezTo>
                      <a:pt x="10075" y="346"/>
                      <a:pt x="10115" y="311"/>
                      <a:pt x="10162" y="281"/>
                    </a:cubicBezTo>
                    <a:cubicBezTo>
                      <a:pt x="10303" y="179"/>
                      <a:pt x="10451" y="84"/>
                      <a:pt x="10612" y="0"/>
                    </a:cubicBezTo>
                    <a:lnTo>
                      <a:pt x="2249" y="4324"/>
                    </a:lnTo>
                    <a:cubicBezTo>
                      <a:pt x="2094" y="4407"/>
                      <a:pt x="1940" y="4503"/>
                      <a:pt x="1799" y="4604"/>
                    </a:cubicBezTo>
                    <a:cubicBezTo>
                      <a:pt x="1759" y="4634"/>
                      <a:pt x="1712" y="4670"/>
                      <a:pt x="1671" y="4700"/>
                    </a:cubicBezTo>
                    <a:cubicBezTo>
                      <a:pt x="1571" y="4777"/>
                      <a:pt x="1477" y="4861"/>
                      <a:pt x="1383" y="4951"/>
                    </a:cubicBezTo>
                    <a:cubicBezTo>
                      <a:pt x="1342" y="4986"/>
                      <a:pt x="1302" y="5028"/>
                      <a:pt x="1262" y="5070"/>
                    </a:cubicBezTo>
                    <a:cubicBezTo>
                      <a:pt x="1155" y="5178"/>
                      <a:pt x="1061" y="5297"/>
                      <a:pt x="967" y="5416"/>
                    </a:cubicBezTo>
                    <a:cubicBezTo>
                      <a:pt x="946" y="5440"/>
                      <a:pt x="933" y="5458"/>
                      <a:pt x="913" y="5482"/>
                    </a:cubicBezTo>
                    <a:cubicBezTo>
                      <a:pt x="906" y="5488"/>
                      <a:pt x="906" y="5494"/>
                      <a:pt x="899" y="5500"/>
                    </a:cubicBezTo>
                    <a:cubicBezTo>
                      <a:pt x="792" y="5649"/>
                      <a:pt x="698" y="5805"/>
                      <a:pt x="604" y="5972"/>
                    </a:cubicBezTo>
                    <a:cubicBezTo>
                      <a:pt x="604" y="5978"/>
                      <a:pt x="597" y="5984"/>
                      <a:pt x="597" y="5984"/>
                    </a:cubicBezTo>
                    <a:cubicBezTo>
                      <a:pt x="591" y="6002"/>
                      <a:pt x="584" y="6014"/>
                      <a:pt x="577" y="6031"/>
                    </a:cubicBezTo>
                    <a:cubicBezTo>
                      <a:pt x="524" y="6139"/>
                      <a:pt x="470" y="6246"/>
                      <a:pt x="423" y="6360"/>
                    </a:cubicBezTo>
                    <a:cubicBezTo>
                      <a:pt x="403" y="6414"/>
                      <a:pt x="383" y="6473"/>
                      <a:pt x="362" y="6527"/>
                    </a:cubicBezTo>
                    <a:cubicBezTo>
                      <a:pt x="349" y="6563"/>
                      <a:pt x="336" y="6593"/>
                      <a:pt x="322" y="6629"/>
                    </a:cubicBezTo>
                    <a:cubicBezTo>
                      <a:pt x="309" y="6659"/>
                      <a:pt x="295" y="6688"/>
                      <a:pt x="289" y="6724"/>
                    </a:cubicBezTo>
                    <a:cubicBezTo>
                      <a:pt x="248" y="6838"/>
                      <a:pt x="215" y="6957"/>
                      <a:pt x="188" y="7077"/>
                    </a:cubicBezTo>
                    <a:cubicBezTo>
                      <a:pt x="175" y="7118"/>
                      <a:pt x="168" y="7160"/>
                      <a:pt x="161" y="7202"/>
                    </a:cubicBezTo>
                    <a:cubicBezTo>
                      <a:pt x="154" y="7232"/>
                      <a:pt x="148" y="7256"/>
                      <a:pt x="141" y="7286"/>
                    </a:cubicBezTo>
                    <a:cubicBezTo>
                      <a:pt x="134" y="7327"/>
                      <a:pt x="121" y="7369"/>
                      <a:pt x="114" y="7411"/>
                    </a:cubicBezTo>
                    <a:cubicBezTo>
                      <a:pt x="94" y="7518"/>
                      <a:pt x="74" y="7626"/>
                      <a:pt x="60" y="7739"/>
                    </a:cubicBezTo>
                    <a:cubicBezTo>
                      <a:pt x="54" y="7799"/>
                      <a:pt x="47" y="7865"/>
                      <a:pt x="40" y="7925"/>
                    </a:cubicBezTo>
                    <a:cubicBezTo>
                      <a:pt x="40" y="7948"/>
                      <a:pt x="34" y="7966"/>
                      <a:pt x="34" y="7990"/>
                    </a:cubicBezTo>
                    <a:cubicBezTo>
                      <a:pt x="34" y="8014"/>
                      <a:pt x="27" y="8044"/>
                      <a:pt x="27" y="8068"/>
                    </a:cubicBezTo>
                    <a:cubicBezTo>
                      <a:pt x="20" y="8175"/>
                      <a:pt x="7" y="8283"/>
                      <a:pt x="7" y="8390"/>
                    </a:cubicBezTo>
                    <a:cubicBezTo>
                      <a:pt x="0" y="8498"/>
                      <a:pt x="0" y="8611"/>
                      <a:pt x="0" y="8725"/>
                    </a:cubicBezTo>
                    <a:cubicBezTo>
                      <a:pt x="0" y="8731"/>
                      <a:pt x="0" y="8737"/>
                      <a:pt x="0" y="8743"/>
                    </a:cubicBezTo>
                    <a:cubicBezTo>
                      <a:pt x="0" y="8844"/>
                      <a:pt x="0" y="8952"/>
                      <a:pt x="7" y="9053"/>
                    </a:cubicBezTo>
                    <a:cubicBezTo>
                      <a:pt x="13" y="9161"/>
                      <a:pt x="13" y="9274"/>
                      <a:pt x="27" y="9388"/>
                    </a:cubicBezTo>
                    <a:cubicBezTo>
                      <a:pt x="34" y="9441"/>
                      <a:pt x="34" y="9489"/>
                      <a:pt x="40" y="9543"/>
                    </a:cubicBezTo>
                    <a:cubicBezTo>
                      <a:pt x="40" y="9567"/>
                      <a:pt x="47" y="9585"/>
                      <a:pt x="47" y="9609"/>
                    </a:cubicBezTo>
                    <a:cubicBezTo>
                      <a:pt x="54" y="9644"/>
                      <a:pt x="54" y="9686"/>
                      <a:pt x="60" y="9722"/>
                    </a:cubicBezTo>
                    <a:cubicBezTo>
                      <a:pt x="74" y="9836"/>
                      <a:pt x="87" y="9949"/>
                      <a:pt x="101" y="10057"/>
                    </a:cubicBezTo>
                    <a:cubicBezTo>
                      <a:pt x="114" y="10170"/>
                      <a:pt x="134" y="10289"/>
                      <a:pt x="154" y="10403"/>
                    </a:cubicBezTo>
                    <a:cubicBezTo>
                      <a:pt x="154" y="10409"/>
                      <a:pt x="154" y="10409"/>
                      <a:pt x="154" y="10415"/>
                    </a:cubicBezTo>
                    <a:cubicBezTo>
                      <a:pt x="154" y="10421"/>
                      <a:pt x="154" y="10427"/>
                      <a:pt x="154" y="10433"/>
                    </a:cubicBezTo>
                    <a:cubicBezTo>
                      <a:pt x="175" y="10540"/>
                      <a:pt x="195" y="10648"/>
                      <a:pt x="215" y="10755"/>
                    </a:cubicBezTo>
                    <a:cubicBezTo>
                      <a:pt x="242" y="10875"/>
                      <a:pt x="268" y="10994"/>
                      <a:pt x="295" y="11114"/>
                    </a:cubicBezTo>
                    <a:cubicBezTo>
                      <a:pt x="309" y="11155"/>
                      <a:pt x="315" y="11203"/>
                      <a:pt x="329" y="11245"/>
                    </a:cubicBezTo>
                    <a:cubicBezTo>
                      <a:pt x="336" y="11269"/>
                      <a:pt x="342" y="11293"/>
                      <a:pt x="349" y="11317"/>
                    </a:cubicBezTo>
                    <a:cubicBezTo>
                      <a:pt x="362" y="11370"/>
                      <a:pt x="376" y="11418"/>
                      <a:pt x="389" y="11472"/>
                    </a:cubicBezTo>
                    <a:cubicBezTo>
                      <a:pt x="423" y="11591"/>
                      <a:pt x="456" y="11717"/>
                      <a:pt x="497" y="11836"/>
                    </a:cubicBezTo>
                    <a:cubicBezTo>
                      <a:pt x="524" y="11926"/>
                      <a:pt x="557" y="12021"/>
                      <a:pt x="584" y="12111"/>
                    </a:cubicBezTo>
                    <a:cubicBezTo>
                      <a:pt x="591" y="12129"/>
                      <a:pt x="591" y="12141"/>
                      <a:pt x="597" y="12159"/>
                    </a:cubicBezTo>
                    <a:cubicBezTo>
                      <a:pt x="604" y="12170"/>
                      <a:pt x="604" y="12188"/>
                      <a:pt x="611" y="12200"/>
                    </a:cubicBezTo>
                    <a:cubicBezTo>
                      <a:pt x="651" y="12320"/>
                      <a:pt x="698" y="12439"/>
                      <a:pt x="738" y="12559"/>
                    </a:cubicBezTo>
                    <a:cubicBezTo>
                      <a:pt x="785" y="12678"/>
                      <a:pt x="826" y="12792"/>
                      <a:pt x="879" y="12911"/>
                    </a:cubicBezTo>
                    <a:cubicBezTo>
                      <a:pt x="886" y="12935"/>
                      <a:pt x="899" y="12959"/>
                      <a:pt x="906" y="12977"/>
                    </a:cubicBezTo>
                    <a:cubicBezTo>
                      <a:pt x="913" y="12995"/>
                      <a:pt x="920" y="13013"/>
                      <a:pt x="926" y="13030"/>
                    </a:cubicBezTo>
                    <a:cubicBezTo>
                      <a:pt x="953" y="13102"/>
                      <a:pt x="987" y="13174"/>
                      <a:pt x="1020" y="13245"/>
                    </a:cubicBezTo>
                    <a:cubicBezTo>
                      <a:pt x="1067" y="13359"/>
                      <a:pt x="1121" y="13472"/>
                      <a:pt x="1175" y="13580"/>
                    </a:cubicBezTo>
                    <a:cubicBezTo>
                      <a:pt x="1215" y="13663"/>
                      <a:pt x="1255" y="13741"/>
                      <a:pt x="1296" y="13825"/>
                    </a:cubicBezTo>
                    <a:cubicBezTo>
                      <a:pt x="1302" y="13837"/>
                      <a:pt x="1309" y="13855"/>
                      <a:pt x="1316" y="13866"/>
                    </a:cubicBezTo>
                    <a:cubicBezTo>
                      <a:pt x="1322" y="13878"/>
                      <a:pt x="1329" y="13896"/>
                      <a:pt x="1336" y="13908"/>
                    </a:cubicBezTo>
                    <a:cubicBezTo>
                      <a:pt x="1389" y="14022"/>
                      <a:pt x="1450" y="14129"/>
                      <a:pt x="1510" y="14243"/>
                    </a:cubicBezTo>
                    <a:cubicBezTo>
                      <a:pt x="1577" y="14362"/>
                      <a:pt x="1638" y="14488"/>
                      <a:pt x="1712" y="14607"/>
                    </a:cubicBezTo>
                    <a:cubicBezTo>
                      <a:pt x="1725" y="14625"/>
                      <a:pt x="1732" y="14643"/>
                      <a:pt x="1745" y="14667"/>
                    </a:cubicBezTo>
                    <a:cubicBezTo>
                      <a:pt x="1759" y="14691"/>
                      <a:pt x="1772" y="14714"/>
                      <a:pt x="1785" y="14738"/>
                    </a:cubicBezTo>
                    <a:cubicBezTo>
                      <a:pt x="1839" y="14834"/>
                      <a:pt x="1893" y="14929"/>
                      <a:pt x="1953" y="15025"/>
                    </a:cubicBezTo>
                    <a:cubicBezTo>
                      <a:pt x="2027" y="15144"/>
                      <a:pt x="2101" y="15264"/>
                      <a:pt x="2182" y="15383"/>
                    </a:cubicBezTo>
                    <a:cubicBezTo>
                      <a:pt x="2222" y="15443"/>
                      <a:pt x="2255" y="15503"/>
                      <a:pt x="2296" y="15562"/>
                    </a:cubicBezTo>
                    <a:cubicBezTo>
                      <a:pt x="2309" y="15586"/>
                      <a:pt x="2322" y="15610"/>
                      <a:pt x="2343" y="15634"/>
                    </a:cubicBezTo>
                    <a:cubicBezTo>
                      <a:pt x="2410" y="15736"/>
                      <a:pt x="2484" y="15837"/>
                      <a:pt x="2557" y="15933"/>
                    </a:cubicBezTo>
                    <a:cubicBezTo>
                      <a:pt x="2658" y="16082"/>
                      <a:pt x="2765" y="16231"/>
                      <a:pt x="2873" y="16381"/>
                    </a:cubicBezTo>
                    <a:cubicBezTo>
                      <a:pt x="2893" y="16404"/>
                      <a:pt x="2906" y="16428"/>
                      <a:pt x="2920" y="16452"/>
                    </a:cubicBezTo>
                    <a:cubicBezTo>
                      <a:pt x="3081" y="16661"/>
                      <a:pt x="3242" y="16870"/>
                      <a:pt x="3410" y="17073"/>
                    </a:cubicBezTo>
                    <a:cubicBezTo>
                      <a:pt x="3410" y="17073"/>
                      <a:pt x="3410" y="17073"/>
                      <a:pt x="3410" y="17073"/>
                    </a:cubicBezTo>
                    <a:cubicBezTo>
                      <a:pt x="3410" y="17073"/>
                      <a:pt x="3410" y="17073"/>
                      <a:pt x="3410" y="17073"/>
                    </a:cubicBezTo>
                    <a:cubicBezTo>
                      <a:pt x="3524" y="17211"/>
                      <a:pt x="3638" y="17342"/>
                      <a:pt x="3752" y="17479"/>
                    </a:cubicBezTo>
                    <a:cubicBezTo>
                      <a:pt x="3846" y="17587"/>
                      <a:pt x="3940" y="17694"/>
                      <a:pt x="4041" y="17796"/>
                    </a:cubicBezTo>
                    <a:cubicBezTo>
                      <a:pt x="4041" y="17796"/>
                      <a:pt x="4047" y="17802"/>
                      <a:pt x="4047" y="17802"/>
                    </a:cubicBezTo>
                    <a:cubicBezTo>
                      <a:pt x="4047" y="17802"/>
                      <a:pt x="4047" y="17808"/>
                      <a:pt x="4054" y="17808"/>
                    </a:cubicBezTo>
                    <a:cubicBezTo>
                      <a:pt x="4155" y="17915"/>
                      <a:pt x="4256" y="18017"/>
                      <a:pt x="4356" y="18118"/>
                    </a:cubicBezTo>
                    <a:cubicBezTo>
                      <a:pt x="4457" y="18220"/>
                      <a:pt x="4558" y="18321"/>
                      <a:pt x="4658" y="18417"/>
                    </a:cubicBezTo>
                    <a:cubicBezTo>
                      <a:pt x="4672" y="18435"/>
                      <a:pt x="4692" y="18447"/>
                      <a:pt x="4705" y="18465"/>
                    </a:cubicBezTo>
                    <a:cubicBezTo>
                      <a:pt x="4725" y="18483"/>
                      <a:pt x="4739" y="18495"/>
                      <a:pt x="4759" y="18513"/>
                    </a:cubicBezTo>
                    <a:cubicBezTo>
                      <a:pt x="4833" y="18578"/>
                      <a:pt x="4900" y="18650"/>
                      <a:pt x="4974" y="18716"/>
                    </a:cubicBezTo>
                    <a:cubicBezTo>
                      <a:pt x="5081" y="18811"/>
                      <a:pt x="5189" y="18907"/>
                      <a:pt x="5303" y="19002"/>
                    </a:cubicBezTo>
                    <a:cubicBezTo>
                      <a:pt x="5336" y="19032"/>
                      <a:pt x="5370" y="19056"/>
                      <a:pt x="5403" y="19086"/>
                    </a:cubicBezTo>
                    <a:cubicBezTo>
                      <a:pt x="5430" y="19110"/>
                      <a:pt x="5457" y="19128"/>
                      <a:pt x="5477" y="19152"/>
                    </a:cubicBezTo>
                    <a:cubicBezTo>
                      <a:pt x="5531" y="19199"/>
                      <a:pt x="5585" y="19241"/>
                      <a:pt x="5638" y="19289"/>
                    </a:cubicBezTo>
                    <a:cubicBezTo>
                      <a:pt x="5752" y="19378"/>
                      <a:pt x="5867" y="19468"/>
                      <a:pt x="5981" y="19558"/>
                    </a:cubicBezTo>
                    <a:cubicBezTo>
                      <a:pt x="6028" y="19593"/>
                      <a:pt x="6081" y="19629"/>
                      <a:pt x="6135" y="19665"/>
                    </a:cubicBezTo>
                    <a:cubicBezTo>
                      <a:pt x="6162" y="19683"/>
                      <a:pt x="6189" y="19701"/>
                      <a:pt x="6216" y="19719"/>
                    </a:cubicBezTo>
                    <a:cubicBezTo>
                      <a:pt x="6256" y="19749"/>
                      <a:pt x="6296" y="19779"/>
                      <a:pt x="6330" y="19802"/>
                    </a:cubicBezTo>
                    <a:cubicBezTo>
                      <a:pt x="6444" y="19880"/>
                      <a:pt x="6558" y="19958"/>
                      <a:pt x="6672" y="20035"/>
                    </a:cubicBezTo>
                    <a:cubicBezTo>
                      <a:pt x="6753" y="20089"/>
                      <a:pt x="6833" y="20143"/>
                      <a:pt x="6920" y="20191"/>
                    </a:cubicBezTo>
                    <a:cubicBezTo>
                      <a:pt x="6934" y="20203"/>
                      <a:pt x="6954" y="20209"/>
                      <a:pt x="6967" y="20220"/>
                    </a:cubicBezTo>
                    <a:cubicBezTo>
                      <a:pt x="6981" y="20232"/>
                      <a:pt x="6994" y="20238"/>
                      <a:pt x="7014" y="20250"/>
                    </a:cubicBezTo>
                    <a:cubicBezTo>
                      <a:pt x="7122" y="20316"/>
                      <a:pt x="7236" y="20382"/>
                      <a:pt x="7343" y="20441"/>
                    </a:cubicBezTo>
                    <a:cubicBezTo>
                      <a:pt x="7451" y="20501"/>
                      <a:pt x="7558" y="20561"/>
                      <a:pt x="7672" y="20621"/>
                    </a:cubicBezTo>
                    <a:cubicBezTo>
                      <a:pt x="7699" y="20633"/>
                      <a:pt x="7726" y="20645"/>
                      <a:pt x="7746" y="20662"/>
                    </a:cubicBezTo>
                    <a:cubicBezTo>
                      <a:pt x="7826" y="20704"/>
                      <a:pt x="7907" y="20746"/>
                      <a:pt x="7994" y="20782"/>
                    </a:cubicBezTo>
                    <a:cubicBezTo>
                      <a:pt x="8102" y="20836"/>
                      <a:pt x="8209" y="20883"/>
                      <a:pt x="8310" y="20925"/>
                    </a:cubicBezTo>
                    <a:cubicBezTo>
                      <a:pt x="8377" y="20955"/>
                      <a:pt x="8451" y="20985"/>
                      <a:pt x="8518" y="21015"/>
                    </a:cubicBezTo>
                    <a:cubicBezTo>
                      <a:pt x="8531" y="21021"/>
                      <a:pt x="8551" y="21027"/>
                      <a:pt x="8565" y="21033"/>
                    </a:cubicBezTo>
                    <a:cubicBezTo>
                      <a:pt x="8585" y="21039"/>
                      <a:pt x="8605" y="21051"/>
                      <a:pt x="8625" y="21057"/>
                    </a:cubicBezTo>
                    <a:cubicBezTo>
                      <a:pt x="8726" y="21098"/>
                      <a:pt x="8833" y="21134"/>
                      <a:pt x="8934" y="21176"/>
                    </a:cubicBezTo>
                    <a:cubicBezTo>
                      <a:pt x="9041" y="21212"/>
                      <a:pt x="9142" y="21248"/>
                      <a:pt x="9250" y="21283"/>
                    </a:cubicBezTo>
                    <a:cubicBezTo>
                      <a:pt x="9270" y="21289"/>
                      <a:pt x="9283" y="21295"/>
                      <a:pt x="9303" y="21301"/>
                    </a:cubicBezTo>
                    <a:cubicBezTo>
                      <a:pt x="9317" y="21307"/>
                      <a:pt x="9337" y="21313"/>
                      <a:pt x="9350" y="21313"/>
                    </a:cubicBezTo>
                    <a:cubicBezTo>
                      <a:pt x="9417" y="21331"/>
                      <a:pt x="9491" y="21355"/>
                      <a:pt x="9558" y="21373"/>
                    </a:cubicBezTo>
                    <a:cubicBezTo>
                      <a:pt x="9666" y="21403"/>
                      <a:pt x="9773" y="21427"/>
                      <a:pt x="9880" y="21451"/>
                    </a:cubicBezTo>
                    <a:cubicBezTo>
                      <a:pt x="9934" y="21463"/>
                      <a:pt x="9981" y="21469"/>
                      <a:pt x="10035" y="21480"/>
                    </a:cubicBezTo>
                    <a:cubicBezTo>
                      <a:pt x="10055" y="21486"/>
                      <a:pt x="10082" y="21486"/>
                      <a:pt x="10102" y="21493"/>
                    </a:cubicBezTo>
                    <a:cubicBezTo>
                      <a:pt x="10135" y="21498"/>
                      <a:pt x="10169" y="21504"/>
                      <a:pt x="10196" y="21510"/>
                    </a:cubicBezTo>
                    <a:cubicBezTo>
                      <a:pt x="10310" y="21528"/>
                      <a:pt x="10424" y="21546"/>
                      <a:pt x="10538" y="21558"/>
                    </a:cubicBezTo>
                    <a:cubicBezTo>
                      <a:pt x="10605" y="21564"/>
                      <a:pt x="10679" y="21570"/>
                      <a:pt x="10746" y="21576"/>
                    </a:cubicBezTo>
                    <a:cubicBezTo>
                      <a:pt x="10766" y="21576"/>
                      <a:pt x="10793" y="21582"/>
                      <a:pt x="10813" y="21582"/>
                    </a:cubicBezTo>
                    <a:cubicBezTo>
                      <a:pt x="10834" y="21582"/>
                      <a:pt x="10860" y="21588"/>
                      <a:pt x="10881" y="21588"/>
                    </a:cubicBezTo>
                    <a:cubicBezTo>
                      <a:pt x="11001" y="21594"/>
                      <a:pt x="11129" y="21600"/>
                      <a:pt x="11243" y="21600"/>
                    </a:cubicBezTo>
                    <a:cubicBezTo>
                      <a:pt x="11297" y="21600"/>
                      <a:pt x="11350" y="21594"/>
                      <a:pt x="11404" y="21594"/>
                    </a:cubicBezTo>
                    <a:cubicBezTo>
                      <a:pt x="11444" y="21594"/>
                      <a:pt x="11485" y="21594"/>
                      <a:pt x="11525" y="21588"/>
                    </a:cubicBezTo>
                    <a:cubicBezTo>
                      <a:pt x="11565" y="21588"/>
                      <a:pt x="11606" y="21588"/>
                      <a:pt x="11646" y="21582"/>
                    </a:cubicBezTo>
                    <a:cubicBezTo>
                      <a:pt x="11800" y="21570"/>
                      <a:pt x="11948" y="21552"/>
                      <a:pt x="12095" y="21522"/>
                    </a:cubicBezTo>
                    <a:cubicBezTo>
                      <a:pt x="12095" y="21522"/>
                      <a:pt x="12102" y="21522"/>
                      <a:pt x="12102" y="21522"/>
                    </a:cubicBezTo>
                    <a:cubicBezTo>
                      <a:pt x="12136" y="21516"/>
                      <a:pt x="12169" y="21504"/>
                      <a:pt x="12203" y="21498"/>
                    </a:cubicBezTo>
                    <a:cubicBezTo>
                      <a:pt x="12350" y="21469"/>
                      <a:pt x="12498" y="21439"/>
                      <a:pt x="12632" y="21391"/>
                    </a:cubicBezTo>
                    <a:cubicBezTo>
                      <a:pt x="12653" y="21385"/>
                      <a:pt x="12666" y="21379"/>
                      <a:pt x="12679" y="21373"/>
                    </a:cubicBezTo>
                    <a:cubicBezTo>
                      <a:pt x="12706" y="21367"/>
                      <a:pt x="12726" y="21355"/>
                      <a:pt x="12753" y="21349"/>
                    </a:cubicBezTo>
                    <a:cubicBezTo>
                      <a:pt x="12901" y="21307"/>
                      <a:pt x="13076" y="21236"/>
                      <a:pt x="13237" y="21152"/>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3" name="Freeform: Shape 259"/>
              <p:cNvSpPr/>
              <p:nvPr/>
            </p:nvSpPr>
            <p:spPr>
              <a:xfrm>
                <a:off x="327426" y="376537"/>
                <a:ext cx="104596" cy="155503"/>
              </a:xfrm>
              <a:custGeom>
                <a:avLst/>
                <a:gdLst/>
                <a:ahLst/>
                <a:cxnLst>
                  <a:cxn ang="0">
                    <a:pos x="wd2" y="hd2"/>
                  </a:cxn>
                  <a:cxn ang="5400000">
                    <a:pos x="wd2" y="hd2"/>
                  </a:cxn>
                  <a:cxn ang="10800000">
                    <a:pos x="wd2" y="hd2"/>
                  </a:cxn>
                  <a:cxn ang="16200000">
                    <a:pos x="wd2" y="hd2"/>
                  </a:cxn>
                </a:cxnLst>
                <a:rect l="0" t="0" r="r" b="b"/>
                <a:pathLst>
                  <a:path w="21600" h="21600" extrusionOk="0">
                    <a:moveTo>
                      <a:pt x="21026" y="590"/>
                    </a:moveTo>
                    <a:cubicBezTo>
                      <a:pt x="21009" y="454"/>
                      <a:pt x="21043" y="329"/>
                      <a:pt x="21111" y="227"/>
                    </a:cubicBezTo>
                    <a:cubicBezTo>
                      <a:pt x="21111" y="227"/>
                      <a:pt x="21111" y="227"/>
                      <a:pt x="21111" y="227"/>
                    </a:cubicBezTo>
                    <a:cubicBezTo>
                      <a:pt x="21178" y="125"/>
                      <a:pt x="21263" y="57"/>
                      <a:pt x="21397" y="0"/>
                    </a:cubicBezTo>
                    <a:lnTo>
                      <a:pt x="371" y="8218"/>
                    </a:lnTo>
                    <a:cubicBezTo>
                      <a:pt x="287" y="8252"/>
                      <a:pt x="203" y="8297"/>
                      <a:pt x="152" y="8365"/>
                    </a:cubicBezTo>
                    <a:cubicBezTo>
                      <a:pt x="135" y="8388"/>
                      <a:pt x="118" y="8399"/>
                      <a:pt x="101" y="8422"/>
                    </a:cubicBezTo>
                    <a:cubicBezTo>
                      <a:pt x="101" y="8433"/>
                      <a:pt x="84" y="8433"/>
                      <a:pt x="84" y="8445"/>
                    </a:cubicBezTo>
                    <a:cubicBezTo>
                      <a:pt x="84" y="8445"/>
                      <a:pt x="84" y="8445"/>
                      <a:pt x="84" y="8445"/>
                    </a:cubicBezTo>
                    <a:cubicBezTo>
                      <a:pt x="84" y="8456"/>
                      <a:pt x="84" y="8456"/>
                      <a:pt x="67" y="8467"/>
                    </a:cubicBezTo>
                    <a:cubicBezTo>
                      <a:pt x="67" y="8479"/>
                      <a:pt x="51" y="8490"/>
                      <a:pt x="51" y="8513"/>
                    </a:cubicBezTo>
                    <a:cubicBezTo>
                      <a:pt x="51" y="8524"/>
                      <a:pt x="34" y="8536"/>
                      <a:pt x="34" y="8558"/>
                    </a:cubicBezTo>
                    <a:cubicBezTo>
                      <a:pt x="34" y="8570"/>
                      <a:pt x="17" y="8581"/>
                      <a:pt x="17" y="8592"/>
                    </a:cubicBezTo>
                    <a:cubicBezTo>
                      <a:pt x="17" y="8604"/>
                      <a:pt x="17" y="8615"/>
                      <a:pt x="0" y="8626"/>
                    </a:cubicBezTo>
                    <a:cubicBezTo>
                      <a:pt x="0" y="8638"/>
                      <a:pt x="0" y="8649"/>
                      <a:pt x="0" y="8660"/>
                    </a:cubicBezTo>
                    <a:cubicBezTo>
                      <a:pt x="0" y="8672"/>
                      <a:pt x="0" y="8683"/>
                      <a:pt x="0" y="8695"/>
                    </a:cubicBezTo>
                    <a:cubicBezTo>
                      <a:pt x="0" y="8706"/>
                      <a:pt x="0" y="8717"/>
                      <a:pt x="0" y="8729"/>
                    </a:cubicBezTo>
                    <a:cubicBezTo>
                      <a:pt x="0" y="8740"/>
                      <a:pt x="0" y="8751"/>
                      <a:pt x="0" y="8763"/>
                    </a:cubicBezTo>
                    <a:cubicBezTo>
                      <a:pt x="0" y="8774"/>
                      <a:pt x="0" y="8774"/>
                      <a:pt x="0" y="8785"/>
                    </a:cubicBezTo>
                    <a:lnTo>
                      <a:pt x="574" y="21600"/>
                    </a:lnTo>
                    <a:lnTo>
                      <a:pt x="21600" y="13382"/>
                    </a:lnTo>
                    <a:lnTo>
                      <a:pt x="21026" y="590"/>
                    </a:ln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4" name="Freeform: Shape 260"/>
              <p:cNvSpPr/>
              <p:nvPr/>
            </p:nvSpPr>
            <p:spPr>
              <a:xfrm>
                <a:off x="57199" y="0"/>
                <a:ext cx="185084" cy="109170"/>
              </a:xfrm>
              <a:custGeom>
                <a:avLst/>
                <a:gdLst/>
                <a:ahLst/>
                <a:cxnLst>
                  <a:cxn ang="0">
                    <a:pos x="wd2" y="hd2"/>
                  </a:cxn>
                  <a:cxn ang="5400000">
                    <a:pos x="wd2" y="hd2"/>
                  </a:cxn>
                  <a:cxn ang="10800000">
                    <a:pos x="wd2" y="hd2"/>
                  </a:cxn>
                  <a:cxn ang="16200000">
                    <a:pos x="wd2" y="hd2"/>
                  </a:cxn>
                </a:cxnLst>
                <a:rect l="0" t="0" r="r" b="b"/>
                <a:pathLst>
                  <a:path w="21600" h="21600" extrusionOk="0">
                    <a:moveTo>
                      <a:pt x="21495" y="9878"/>
                    </a:moveTo>
                    <a:cubicBezTo>
                      <a:pt x="21486" y="9878"/>
                      <a:pt x="21486" y="9878"/>
                      <a:pt x="21495" y="9878"/>
                    </a:cubicBezTo>
                    <a:cubicBezTo>
                      <a:pt x="21447" y="9895"/>
                      <a:pt x="21409" y="9895"/>
                      <a:pt x="21362" y="9878"/>
                    </a:cubicBezTo>
                    <a:cubicBezTo>
                      <a:pt x="21362" y="9878"/>
                      <a:pt x="21362" y="9878"/>
                      <a:pt x="21362" y="9878"/>
                    </a:cubicBezTo>
                    <a:cubicBezTo>
                      <a:pt x="21314" y="9862"/>
                      <a:pt x="21266" y="9846"/>
                      <a:pt x="21218" y="9814"/>
                    </a:cubicBezTo>
                    <a:cubicBezTo>
                      <a:pt x="21218" y="9814"/>
                      <a:pt x="21218" y="9814"/>
                      <a:pt x="21218" y="9814"/>
                    </a:cubicBezTo>
                    <a:cubicBezTo>
                      <a:pt x="21171" y="9781"/>
                      <a:pt x="21123" y="9749"/>
                      <a:pt x="21066" y="9685"/>
                    </a:cubicBezTo>
                    <a:lnTo>
                      <a:pt x="11882" y="0"/>
                    </a:lnTo>
                    <a:lnTo>
                      <a:pt x="0" y="11705"/>
                    </a:lnTo>
                    <a:lnTo>
                      <a:pt x="9184" y="21390"/>
                    </a:lnTo>
                    <a:cubicBezTo>
                      <a:pt x="9193" y="21406"/>
                      <a:pt x="9203" y="21406"/>
                      <a:pt x="9212" y="21422"/>
                    </a:cubicBezTo>
                    <a:cubicBezTo>
                      <a:pt x="9222" y="21438"/>
                      <a:pt x="9241" y="21438"/>
                      <a:pt x="9250" y="21454"/>
                    </a:cubicBezTo>
                    <a:cubicBezTo>
                      <a:pt x="9260" y="21471"/>
                      <a:pt x="9269" y="21471"/>
                      <a:pt x="9288" y="21487"/>
                    </a:cubicBezTo>
                    <a:cubicBezTo>
                      <a:pt x="9298" y="21503"/>
                      <a:pt x="9307" y="21503"/>
                      <a:pt x="9327" y="21519"/>
                    </a:cubicBezTo>
                    <a:cubicBezTo>
                      <a:pt x="9336" y="21519"/>
                      <a:pt x="9336" y="21519"/>
                      <a:pt x="9346" y="21535"/>
                    </a:cubicBezTo>
                    <a:cubicBezTo>
                      <a:pt x="9346" y="21535"/>
                      <a:pt x="9346" y="21535"/>
                      <a:pt x="9346" y="21535"/>
                    </a:cubicBezTo>
                    <a:cubicBezTo>
                      <a:pt x="9346" y="21535"/>
                      <a:pt x="9355" y="21535"/>
                      <a:pt x="9355" y="21535"/>
                    </a:cubicBezTo>
                    <a:cubicBezTo>
                      <a:pt x="9365" y="21535"/>
                      <a:pt x="9374" y="21551"/>
                      <a:pt x="9384" y="21551"/>
                    </a:cubicBezTo>
                    <a:cubicBezTo>
                      <a:pt x="9393" y="21551"/>
                      <a:pt x="9403" y="21568"/>
                      <a:pt x="9412" y="21568"/>
                    </a:cubicBezTo>
                    <a:cubicBezTo>
                      <a:pt x="9422" y="21568"/>
                      <a:pt x="9432" y="21584"/>
                      <a:pt x="9441" y="21584"/>
                    </a:cubicBezTo>
                    <a:cubicBezTo>
                      <a:pt x="9451" y="21584"/>
                      <a:pt x="9460" y="21584"/>
                      <a:pt x="9470" y="21600"/>
                    </a:cubicBezTo>
                    <a:cubicBezTo>
                      <a:pt x="9470" y="21600"/>
                      <a:pt x="9470" y="21600"/>
                      <a:pt x="9470" y="21600"/>
                    </a:cubicBezTo>
                    <a:cubicBezTo>
                      <a:pt x="9470" y="21600"/>
                      <a:pt x="9470" y="21600"/>
                      <a:pt x="9470" y="21600"/>
                    </a:cubicBezTo>
                    <a:cubicBezTo>
                      <a:pt x="9479" y="21600"/>
                      <a:pt x="9489" y="21600"/>
                      <a:pt x="9498" y="21600"/>
                    </a:cubicBezTo>
                    <a:cubicBezTo>
                      <a:pt x="9508" y="21600"/>
                      <a:pt x="9517" y="21600"/>
                      <a:pt x="9536" y="21600"/>
                    </a:cubicBezTo>
                    <a:cubicBezTo>
                      <a:pt x="9546" y="21600"/>
                      <a:pt x="9565" y="21600"/>
                      <a:pt x="9575" y="21600"/>
                    </a:cubicBezTo>
                    <a:cubicBezTo>
                      <a:pt x="9584" y="21600"/>
                      <a:pt x="9594" y="21600"/>
                      <a:pt x="9603" y="21600"/>
                    </a:cubicBezTo>
                    <a:cubicBezTo>
                      <a:pt x="9603" y="21600"/>
                      <a:pt x="9603" y="21600"/>
                      <a:pt x="9603" y="21600"/>
                    </a:cubicBezTo>
                    <a:cubicBezTo>
                      <a:pt x="9603" y="21600"/>
                      <a:pt x="9603" y="21600"/>
                      <a:pt x="9613" y="21600"/>
                    </a:cubicBezTo>
                    <a:cubicBezTo>
                      <a:pt x="9632" y="21600"/>
                      <a:pt x="9641" y="21584"/>
                      <a:pt x="9660" y="21584"/>
                    </a:cubicBezTo>
                    <a:cubicBezTo>
                      <a:pt x="9679" y="21568"/>
                      <a:pt x="9699" y="21551"/>
                      <a:pt x="9718" y="21535"/>
                    </a:cubicBezTo>
                    <a:lnTo>
                      <a:pt x="21600" y="9830"/>
                    </a:lnTo>
                    <a:cubicBezTo>
                      <a:pt x="21571" y="9846"/>
                      <a:pt x="21533" y="9862"/>
                      <a:pt x="21495" y="9878"/>
                    </a:cubicBez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5" name="Freeform: Shape 261"/>
              <p:cNvSpPr/>
              <p:nvPr/>
            </p:nvSpPr>
            <p:spPr>
              <a:xfrm>
                <a:off x="135400" y="130823"/>
                <a:ext cx="242243" cy="264837"/>
              </a:xfrm>
              <a:custGeom>
                <a:avLst/>
                <a:gdLst/>
                <a:ahLst/>
                <a:cxnLst>
                  <a:cxn ang="0">
                    <a:pos x="wd2" y="hd2"/>
                  </a:cxn>
                  <a:cxn ang="5400000">
                    <a:pos x="wd2" y="hd2"/>
                  </a:cxn>
                  <a:cxn ang="10800000">
                    <a:pos x="wd2" y="hd2"/>
                  </a:cxn>
                  <a:cxn ang="16200000">
                    <a:pos x="wd2" y="hd2"/>
                  </a:cxn>
                </a:cxnLst>
                <a:rect l="0" t="0" r="r" b="b"/>
                <a:pathLst>
                  <a:path w="21597" h="21600" extrusionOk="0">
                    <a:moveTo>
                      <a:pt x="21593" y="12190"/>
                    </a:moveTo>
                    <a:cubicBezTo>
                      <a:pt x="21593" y="12083"/>
                      <a:pt x="21585" y="11976"/>
                      <a:pt x="21578" y="11863"/>
                    </a:cubicBezTo>
                    <a:cubicBezTo>
                      <a:pt x="21578" y="11816"/>
                      <a:pt x="21571" y="11763"/>
                      <a:pt x="21564" y="11716"/>
                    </a:cubicBezTo>
                    <a:cubicBezTo>
                      <a:pt x="21564" y="11696"/>
                      <a:pt x="21556" y="11670"/>
                      <a:pt x="21556" y="11650"/>
                    </a:cubicBezTo>
                    <a:cubicBezTo>
                      <a:pt x="21556" y="11610"/>
                      <a:pt x="21549" y="11576"/>
                      <a:pt x="21549" y="11536"/>
                    </a:cubicBezTo>
                    <a:cubicBezTo>
                      <a:pt x="21534" y="11430"/>
                      <a:pt x="21527" y="11316"/>
                      <a:pt x="21513" y="11210"/>
                    </a:cubicBezTo>
                    <a:cubicBezTo>
                      <a:pt x="21498" y="11097"/>
                      <a:pt x="21476" y="10983"/>
                      <a:pt x="21462" y="10877"/>
                    </a:cubicBezTo>
                    <a:cubicBezTo>
                      <a:pt x="21462" y="10870"/>
                      <a:pt x="21462" y="10870"/>
                      <a:pt x="21462" y="10863"/>
                    </a:cubicBezTo>
                    <a:cubicBezTo>
                      <a:pt x="21462" y="10857"/>
                      <a:pt x="21462" y="10857"/>
                      <a:pt x="21462" y="10850"/>
                    </a:cubicBezTo>
                    <a:cubicBezTo>
                      <a:pt x="21440" y="10743"/>
                      <a:pt x="21425" y="10643"/>
                      <a:pt x="21403" y="10537"/>
                    </a:cubicBezTo>
                    <a:cubicBezTo>
                      <a:pt x="21381" y="10423"/>
                      <a:pt x="21352" y="10303"/>
                      <a:pt x="21323" y="10190"/>
                    </a:cubicBezTo>
                    <a:cubicBezTo>
                      <a:pt x="21316" y="10150"/>
                      <a:pt x="21301" y="10104"/>
                      <a:pt x="21294" y="10064"/>
                    </a:cubicBezTo>
                    <a:cubicBezTo>
                      <a:pt x="21287" y="10037"/>
                      <a:pt x="21280" y="10017"/>
                      <a:pt x="21272" y="9990"/>
                    </a:cubicBezTo>
                    <a:cubicBezTo>
                      <a:pt x="21258" y="9937"/>
                      <a:pt x="21250" y="9890"/>
                      <a:pt x="21236" y="9837"/>
                    </a:cubicBezTo>
                    <a:cubicBezTo>
                      <a:pt x="21207" y="9717"/>
                      <a:pt x="21170" y="9597"/>
                      <a:pt x="21134" y="9484"/>
                    </a:cubicBezTo>
                    <a:cubicBezTo>
                      <a:pt x="21105" y="9397"/>
                      <a:pt x="21075" y="9310"/>
                      <a:pt x="21054" y="9224"/>
                    </a:cubicBezTo>
                    <a:cubicBezTo>
                      <a:pt x="21046" y="9210"/>
                      <a:pt x="21046" y="9190"/>
                      <a:pt x="21039" y="9177"/>
                    </a:cubicBezTo>
                    <a:cubicBezTo>
                      <a:pt x="21032" y="9164"/>
                      <a:pt x="21032" y="9151"/>
                      <a:pt x="21024" y="9130"/>
                    </a:cubicBezTo>
                    <a:cubicBezTo>
                      <a:pt x="20988" y="9017"/>
                      <a:pt x="20944" y="8897"/>
                      <a:pt x="20901" y="8784"/>
                    </a:cubicBezTo>
                    <a:cubicBezTo>
                      <a:pt x="20857" y="8671"/>
                      <a:pt x="20813" y="8557"/>
                      <a:pt x="20770" y="8444"/>
                    </a:cubicBezTo>
                    <a:cubicBezTo>
                      <a:pt x="20762" y="8424"/>
                      <a:pt x="20755" y="8404"/>
                      <a:pt x="20740" y="8377"/>
                    </a:cubicBezTo>
                    <a:cubicBezTo>
                      <a:pt x="20733" y="8357"/>
                      <a:pt x="20726" y="8344"/>
                      <a:pt x="20719" y="8324"/>
                    </a:cubicBezTo>
                    <a:cubicBezTo>
                      <a:pt x="20689" y="8251"/>
                      <a:pt x="20660" y="8184"/>
                      <a:pt x="20631" y="8111"/>
                    </a:cubicBezTo>
                    <a:cubicBezTo>
                      <a:pt x="20587" y="8004"/>
                      <a:pt x="20536" y="7891"/>
                      <a:pt x="20485" y="7784"/>
                    </a:cubicBezTo>
                    <a:cubicBezTo>
                      <a:pt x="20449" y="7704"/>
                      <a:pt x="20413" y="7631"/>
                      <a:pt x="20376" y="7551"/>
                    </a:cubicBezTo>
                    <a:cubicBezTo>
                      <a:pt x="20369" y="7538"/>
                      <a:pt x="20362" y="7524"/>
                      <a:pt x="20354" y="7511"/>
                    </a:cubicBezTo>
                    <a:cubicBezTo>
                      <a:pt x="20347" y="7498"/>
                      <a:pt x="20340" y="7484"/>
                      <a:pt x="20332" y="7464"/>
                    </a:cubicBezTo>
                    <a:cubicBezTo>
                      <a:pt x="20281" y="7358"/>
                      <a:pt x="20223" y="7251"/>
                      <a:pt x="20172" y="7138"/>
                    </a:cubicBezTo>
                    <a:cubicBezTo>
                      <a:pt x="20114" y="7018"/>
                      <a:pt x="20048" y="6905"/>
                      <a:pt x="19983" y="6785"/>
                    </a:cubicBezTo>
                    <a:cubicBezTo>
                      <a:pt x="19975" y="6765"/>
                      <a:pt x="19961" y="6751"/>
                      <a:pt x="19954" y="6731"/>
                    </a:cubicBezTo>
                    <a:cubicBezTo>
                      <a:pt x="19939" y="6705"/>
                      <a:pt x="19924" y="6685"/>
                      <a:pt x="19917" y="6658"/>
                    </a:cubicBezTo>
                    <a:cubicBezTo>
                      <a:pt x="19866" y="6565"/>
                      <a:pt x="19815" y="6471"/>
                      <a:pt x="19757" y="6378"/>
                    </a:cubicBezTo>
                    <a:cubicBezTo>
                      <a:pt x="19691" y="6265"/>
                      <a:pt x="19618" y="6151"/>
                      <a:pt x="19546" y="6038"/>
                    </a:cubicBezTo>
                    <a:cubicBezTo>
                      <a:pt x="19509" y="5978"/>
                      <a:pt x="19473" y="5918"/>
                      <a:pt x="19436" y="5858"/>
                    </a:cubicBezTo>
                    <a:cubicBezTo>
                      <a:pt x="19422" y="5838"/>
                      <a:pt x="19407" y="5811"/>
                      <a:pt x="19393" y="5792"/>
                    </a:cubicBezTo>
                    <a:cubicBezTo>
                      <a:pt x="19327" y="5692"/>
                      <a:pt x="19262" y="5598"/>
                      <a:pt x="19189" y="5498"/>
                    </a:cubicBezTo>
                    <a:cubicBezTo>
                      <a:pt x="19094" y="5352"/>
                      <a:pt x="18992" y="5212"/>
                      <a:pt x="18890" y="5065"/>
                    </a:cubicBezTo>
                    <a:cubicBezTo>
                      <a:pt x="18875" y="5045"/>
                      <a:pt x="18861" y="5018"/>
                      <a:pt x="18846" y="4998"/>
                    </a:cubicBezTo>
                    <a:cubicBezTo>
                      <a:pt x="18701" y="4799"/>
                      <a:pt x="18548" y="4599"/>
                      <a:pt x="18395" y="4405"/>
                    </a:cubicBezTo>
                    <a:cubicBezTo>
                      <a:pt x="18387" y="4399"/>
                      <a:pt x="18387" y="4399"/>
                      <a:pt x="18387" y="4392"/>
                    </a:cubicBezTo>
                    <a:cubicBezTo>
                      <a:pt x="18387" y="4392"/>
                      <a:pt x="18387" y="4392"/>
                      <a:pt x="18387" y="4392"/>
                    </a:cubicBezTo>
                    <a:cubicBezTo>
                      <a:pt x="18278" y="4259"/>
                      <a:pt x="18169" y="4132"/>
                      <a:pt x="18059" y="3999"/>
                    </a:cubicBezTo>
                    <a:cubicBezTo>
                      <a:pt x="17972" y="3899"/>
                      <a:pt x="17877" y="3792"/>
                      <a:pt x="17790" y="3692"/>
                    </a:cubicBezTo>
                    <a:cubicBezTo>
                      <a:pt x="17790" y="3692"/>
                      <a:pt x="17783" y="3686"/>
                      <a:pt x="17783" y="3686"/>
                    </a:cubicBezTo>
                    <a:cubicBezTo>
                      <a:pt x="17783" y="3686"/>
                      <a:pt x="17783" y="3679"/>
                      <a:pt x="17775" y="3679"/>
                    </a:cubicBezTo>
                    <a:cubicBezTo>
                      <a:pt x="17681" y="3579"/>
                      <a:pt x="17586" y="3472"/>
                      <a:pt x="17491" y="3379"/>
                    </a:cubicBezTo>
                    <a:cubicBezTo>
                      <a:pt x="17397" y="3279"/>
                      <a:pt x="17302" y="3186"/>
                      <a:pt x="17207" y="3092"/>
                    </a:cubicBezTo>
                    <a:cubicBezTo>
                      <a:pt x="17193" y="3079"/>
                      <a:pt x="17178" y="3066"/>
                      <a:pt x="17163" y="3046"/>
                    </a:cubicBezTo>
                    <a:cubicBezTo>
                      <a:pt x="17149" y="3032"/>
                      <a:pt x="17127" y="3012"/>
                      <a:pt x="17112" y="2999"/>
                    </a:cubicBezTo>
                    <a:cubicBezTo>
                      <a:pt x="17047" y="2932"/>
                      <a:pt x="16974" y="2866"/>
                      <a:pt x="16909" y="2806"/>
                    </a:cubicBezTo>
                    <a:cubicBezTo>
                      <a:pt x="16807" y="2712"/>
                      <a:pt x="16705" y="2619"/>
                      <a:pt x="16603" y="2526"/>
                    </a:cubicBezTo>
                    <a:cubicBezTo>
                      <a:pt x="16573" y="2499"/>
                      <a:pt x="16537" y="2473"/>
                      <a:pt x="16508" y="2446"/>
                    </a:cubicBezTo>
                    <a:cubicBezTo>
                      <a:pt x="16486" y="2426"/>
                      <a:pt x="16457" y="2406"/>
                      <a:pt x="16435" y="2386"/>
                    </a:cubicBezTo>
                    <a:cubicBezTo>
                      <a:pt x="16384" y="2339"/>
                      <a:pt x="16333" y="2299"/>
                      <a:pt x="16282" y="2253"/>
                    </a:cubicBezTo>
                    <a:cubicBezTo>
                      <a:pt x="16173" y="2166"/>
                      <a:pt x="16063" y="2079"/>
                      <a:pt x="15954" y="1993"/>
                    </a:cubicBezTo>
                    <a:cubicBezTo>
                      <a:pt x="15911" y="1959"/>
                      <a:pt x="15860" y="1919"/>
                      <a:pt x="15808" y="1886"/>
                    </a:cubicBezTo>
                    <a:cubicBezTo>
                      <a:pt x="15787" y="1866"/>
                      <a:pt x="15757" y="1846"/>
                      <a:pt x="15736" y="1833"/>
                    </a:cubicBezTo>
                    <a:cubicBezTo>
                      <a:pt x="15699" y="1806"/>
                      <a:pt x="15663" y="1779"/>
                      <a:pt x="15626" y="1753"/>
                    </a:cubicBezTo>
                    <a:cubicBezTo>
                      <a:pt x="15517" y="1673"/>
                      <a:pt x="15415" y="1599"/>
                      <a:pt x="15306" y="1526"/>
                    </a:cubicBezTo>
                    <a:cubicBezTo>
                      <a:pt x="15226" y="1473"/>
                      <a:pt x="15153" y="1426"/>
                      <a:pt x="15073" y="1373"/>
                    </a:cubicBezTo>
                    <a:cubicBezTo>
                      <a:pt x="15058" y="1366"/>
                      <a:pt x="15044" y="1353"/>
                      <a:pt x="15029" y="1346"/>
                    </a:cubicBezTo>
                    <a:cubicBezTo>
                      <a:pt x="15014" y="1340"/>
                      <a:pt x="15000" y="1326"/>
                      <a:pt x="14985" y="1320"/>
                    </a:cubicBezTo>
                    <a:cubicBezTo>
                      <a:pt x="14883" y="1253"/>
                      <a:pt x="14781" y="1193"/>
                      <a:pt x="14672" y="1133"/>
                    </a:cubicBezTo>
                    <a:cubicBezTo>
                      <a:pt x="14570" y="1073"/>
                      <a:pt x="14468" y="1013"/>
                      <a:pt x="14366" y="960"/>
                    </a:cubicBezTo>
                    <a:cubicBezTo>
                      <a:pt x="14344" y="946"/>
                      <a:pt x="14315" y="933"/>
                      <a:pt x="14293" y="920"/>
                    </a:cubicBezTo>
                    <a:cubicBezTo>
                      <a:pt x="14213" y="880"/>
                      <a:pt x="14140" y="840"/>
                      <a:pt x="14060" y="800"/>
                    </a:cubicBezTo>
                    <a:cubicBezTo>
                      <a:pt x="13958" y="753"/>
                      <a:pt x="13863" y="700"/>
                      <a:pt x="13761" y="660"/>
                    </a:cubicBezTo>
                    <a:cubicBezTo>
                      <a:pt x="13696" y="633"/>
                      <a:pt x="13630" y="607"/>
                      <a:pt x="13565" y="573"/>
                    </a:cubicBezTo>
                    <a:cubicBezTo>
                      <a:pt x="13550" y="566"/>
                      <a:pt x="13536" y="560"/>
                      <a:pt x="13521" y="553"/>
                    </a:cubicBezTo>
                    <a:cubicBezTo>
                      <a:pt x="13499" y="547"/>
                      <a:pt x="13484" y="540"/>
                      <a:pt x="13463" y="527"/>
                    </a:cubicBezTo>
                    <a:cubicBezTo>
                      <a:pt x="13368" y="487"/>
                      <a:pt x="13266" y="447"/>
                      <a:pt x="13171" y="413"/>
                    </a:cubicBezTo>
                    <a:cubicBezTo>
                      <a:pt x="13069" y="380"/>
                      <a:pt x="12975" y="340"/>
                      <a:pt x="12873" y="313"/>
                    </a:cubicBezTo>
                    <a:cubicBezTo>
                      <a:pt x="12858" y="307"/>
                      <a:pt x="12836" y="300"/>
                      <a:pt x="12822" y="300"/>
                    </a:cubicBezTo>
                    <a:cubicBezTo>
                      <a:pt x="12807" y="293"/>
                      <a:pt x="12793" y="293"/>
                      <a:pt x="12778" y="287"/>
                    </a:cubicBezTo>
                    <a:cubicBezTo>
                      <a:pt x="12712" y="267"/>
                      <a:pt x="12647" y="247"/>
                      <a:pt x="12581" y="227"/>
                    </a:cubicBezTo>
                    <a:cubicBezTo>
                      <a:pt x="12479" y="200"/>
                      <a:pt x="12377" y="173"/>
                      <a:pt x="12275" y="153"/>
                    </a:cubicBezTo>
                    <a:cubicBezTo>
                      <a:pt x="12224" y="140"/>
                      <a:pt x="12181" y="133"/>
                      <a:pt x="12130" y="127"/>
                    </a:cubicBezTo>
                    <a:cubicBezTo>
                      <a:pt x="12108" y="120"/>
                      <a:pt x="12086" y="120"/>
                      <a:pt x="12064" y="113"/>
                    </a:cubicBezTo>
                    <a:cubicBezTo>
                      <a:pt x="12035" y="107"/>
                      <a:pt x="12006" y="100"/>
                      <a:pt x="11977" y="93"/>
                    </a:cubicBezTo>
                    <a:cubicBezTo>
                      <a:pt x="11867" y="73"/>
                      <a:pt x="11758" y="60"/>
                      <a:pt x="11656" y="47"/>
                    </a:cubicBezTo>
                    <a:cubicBezTo>
                      <a:pt x="11590" y="40"/>
                      <a:pt x="11525" y="33"/>
                      <a:pt x="11459" y="27"/>
                    </a:cubicBezTo>
                    <a:cubicBezTo>
                      <a:pt x="11437" y="27"/>
                      <a:pt x="11416" y="20"/>
                      <a:pt x="11394" y="20"/>
                    </a:cubicBezTo>
                    <a:cubicBezTo>
                      <a:pt x="11372" y="20"/>
                      <a:pt x="11350" y="13"/>
                      <a:pt x="11328" y="13"/>
                    </a:cubicBezTo>
                    <a:cubicBezTo>
                      <a:pt x="11212" y="7"/>
                      <a:pt x="11095" y="0"/>
                      <a:pt x="10986" y="0"/>
                    </a:cubicBezTo>
                    <a:cubicBezTo>
                      <a:pt x="10935" y="0"/>
                      <a:pt x="10884" y="7"/>
                      <a:pt x="10833" y="7"/>
                    </a:cubicBezTo>
                    <a:cubicBezTo>
                      <a:pt x="10796" y="7"/>
                      <a:pt x="10753" y="7"/>
                      <a:pt x="10716" y="13"/>
                    </a:cubicBezTo>
                    <a:cubicBezTo>
                      <a:pt x="10680" y="13"/>
                      <a:pt x="10636" y="13"/>
                      <a:pt x="10600" y="20"/>
                    </a:cubicBezTo>
                    <a:cubicBezTo>
                      <a:pt x="10454" y="33"/>
                      <a:pt x="10315" y="53"/>
                      <a:pt x="10177" y="73"/>
                    </a:cubicBezTo>
                    <a:cubicBezTo>
                      <a:pt x="10177" y="73"/>
                      <a:pt x="10170" y="73"/>
                      <a:pt x="10170" y="73"/>
                    </a:cubicBezTo>
                    <a:cubicBezTo>
                      <a:pt x="10133" y="80"/>
                      <a:pt x="10104" y="93"/>
                      <a:pt x="10075" y="100"/>
                    </a:cubicBezTo>
                    <a:cubicBezTo>
                      <a:pt x="9937" y="127"/>
                      <a:pt x="9798" y="160"/>
                      <a:pt x="9667" y="200"/>
                    </a:cubicBezTo>
                    <a:cubicBezTo>
                      <a:pt x="9653" y="207"/>
                      <a:pt x="9645" y="207"/>
                      <a:pt x="9638" y="213"/>
                    </a:cubicBezTo>
                    <a:cubicBezTo>
                      <a:pt x="9441" y="280"/>
                      <a:pt x="9252" y="360"/>
                      <a:pt x="9077" y="453"/>
                    </a:cubicBezTo>
                    <a:lnTo>
                      <a:pt x="0" y="5278"/>
                    </a:lnTo>
                    <a:cubicBezTo>
                      <a:pt x="175" y="5185"/>
                      <a:pt x="364" y="5105"/>
                      <a:pt x="561" y="5038"/>
                    </a:cubicBezTo>
                    <a:cubicBezTo>
                      <a:pt x="699" y="4992"/>
                      <a:pt x="852" y="4952"/>
                      <a:pt x="998" y="4925"/>
                    </a:cubicBezTo>
                    <a:cubicBezTo>
                      <a:pt x="1034" y="4918"/>
                      <a:pt x="1064" y="4905"/>
                      <a:pt x="1093" y="4898"/>
                    </a:cubicBezTo>
                    <a:cubicBezTo>
                      <a:pt x="1268" y="4865"/>
                      <a:pt x="1450" y="4845"/>
                      <a:pt x="1639" y="4832"/>
                    </a:cubicBezTo>
                    <a:cubicBezTo>
                      <a:pt x="1676" y="4832"/>
                      <a:pt x="1712" y="4825"/>
                      <a:pt x="1756" y="4825"/>
                    </a:cubicBezTo>
                    <a:cubicBezTo>
                      <a:pt x="1938" y="4819"/>
                      <a:pt x="2120" y="4819"/>
                      <a:pt x="2309" y="4832"/>
                    </a:cubicBezTo>
                    <a:cubicBezTo>
                      <a:pt x="2331" y="4832"/>
                      <a:pt x="2353" y="4838"/>
                      <a:pt x="2375" y="4838"/>
                    </a:cubicBezTo>
                    <a:cubicBezTo>
                      <a:pt x="2572" y="4858"/>
                      <a:pt x="2776" y="4885"/>
                      <a:pt x="2987" y="4925"/>
                    </a:cubicBezTo>
                    <a:cubicBezTo>
                      <a:pt x="3009" y="4932"/>
                      <a:pt x="3031" y="4932"/>
                      <a:pt x="3052" y="4938"/>
                    </a:cubicBezTo>
                    <a:cubicBezTo>
                      <a:pt x="3264" y="4978"/>
                      <a:pt x="3482" y="5038"/>
                      <a:pt x="3701" y="5105"/>
                    </a:cubicBezTo>
                    <a:cubicBezTo>
                      <a:pt x="3715" y="5112"/>
                      <a:pt x="3730" y="5112"/>
                      <a:pt x="3745" y="5118"/>
                    </a:cubicBezTo>
                    <a:cubicBezTo>
                      <a:pt x="3970" y="5192"/>
                      <a:pt x="4203" y="5272"/>
                      <a:pt x="4437" y="5372"/>
                    </a:cubicBezTo>
                    <a:cubicBezTo>
                      <a:pt x="4451" y="5378"/>
                      <a:pt x="4466" y="5385"/>
                      <a:pt x="4480" y="5392"/>
                    </a:cubicBezTo>
                    <a:cubicBezTo>
                      <a:pt x="4721" y="5492"/>
                      <a:pt x="4961" y="5605"/>
                      <a:pt x="5209" y="5738"/>
                    </a:cubicBezTo>
                    <a:cubicBezTo>
                      <a:pt x="5456" y="5871"/>
                      <a:pt x="5704" y="6011"/>
                      <a:pt x="5945" y="6165"/>
                    </a:cubicBezTo>
                    <a:cubicBezTo>
                      <a:pt x="5959" y="6171"/>
                      <a:pt x="5974" y="6185"/>
                      <a:pt x="5988" y="6191"/>
                    </a:cubicBezTo>
                    <a:cubicBezTo>
                      <a:pt x="6214" y="6338"/>
                      <a:pt x="6433" y="6485"/>
                      <a:pt x="6651" y="6651"/>
                    </a:cubicBezTo>
                    <a:cubicBezTo>
                      <a:pt x="6673" y="6671"/>
                      <a:pt x="6702" y="6691"/>
                      <a:pt x="6724" y="6705"/>
                    </a:cubicBezTo>
                    <a:cubicBezTo>
                      <a:pt x="6935" y="6865"/>
                      <a:pt x="7139" y="7031"/>
                      <a:pt x="7343" y="7204"/>
                    </a:cubicBezTo>
                    <a:cubicBezTo>
                      <a:pt x="7365" y="7224"/>
                      <a:pt x="7394" y="7244"/>
                      <a:pt x="7416" y="7264"/>
                    </a:cubicBezTo>
                    <a:cubicBezTo>
                      <a:pt x="7620" y="7444"/>
                      <a:pt x="7824" y="7631"/>
                      <a:pt x="8021" y="7818"/>
                    </a:cubicBezTo>
                    <a:cubicBezTo>
                      <a:pt x="8035" y="7831"/>
                      <a:pt x="8057" y="7851"/>
                      <a:pt x="8072" y="7864"/>
                    </a:cubicBezTo>
                    <a:cubicBezTo>
                      <a:pt x="8283" y="8071"/>
                      <a:pt x="8487" y="8284"/>
                      <a:pt x="8691" y="8504"/>
                    </a:cubicBezTo>
                    <a:cubicBezTo>
                      <a:pt x="8691" y="8504"/>
                      <a:pt x="8698" y="8511"/>
                      <a:pt x="8698" y="8511"/>
                    </a:cubicBezTo>
                    <a:cubicBezTo>
                      <a:pt x="8902" y="8737"/>
                      <a:pt x="9099" y="8971"/>
                      <a:pt x="9296" y="9210"/>
                    </a:cubicBezTo>
                    <a:cubicBezTo>
                      <a:pt x="9303" y="9217"/>
                      <a:pt x="9303" y="9217"/>
                      <a:pt x="9303" y="9224"/>
                    </a:cubicBezTo>
                    <a:cubicBezTo>
                      <a:pt x="9478" y="9437"/>
                      <a:pt x="9645" y="9657"/>
                      <a:pt x="9806" y="9884"/>
                    </a:cubicBezTo>
                    <a:cubicBezTo>
                      <a:pt x="9908" y="10024"/>
                      <a:pt x="10002" y="10170"/>
                      <a:pt x="10097" y="10310"/>
                    </a:cubicBezTo>
                    <a:cubicBezTo>
                      <a:pt x="10177" y="10430"/>
                      <a:pt x="10265" y="10550"/>
                      <a:pt x="10337" y="10670"/>
                    </a:cubicBezTo>
                    <a:cubicBezTo>
                      <a:pt x="10374" y="10730"/>
                      <a:pt x="10410" y="10790"/>
                      <a:pt x="10447" y="10850"/>
                    </a:cubicBezTo>
                    <a:cubicBezTo>
                      <a:pt x="10571" y="11057"/>
                      <a:pt x="10702" y="11263"/>
                      <a:pt x="10818" y="11476"/>
                    </a:cubicBezTo>
                    <a:cubicBezTo>
                      <a:pt x="10833" y="11496"/>
                      <a:pt x="10847" y="11523"/>
                      <a:pt x="10855" y="11543"/>
                    </a:cubicBezTo>
                    <a:cubicBezTo>
                      <a:pt x="10993" y="11796"/>
                      <a:pt x="11131" y="12056"/>
                      <a:pt x="11255" y="12323"/>
                    </a:cubicBezTo>
                    <a:cubicBezTo>
                      <a:pt x="11263" y="12336"/>
                      <a:pt x="11270" y="12349"/>
                      <a:pt x="11270" y="12363"/>
                    </a:cubicBezTo>
                    <a:cubicBezTo>
                      <a:pt x="11394" y="12616"/>
                      <a:pt x="11503" y="12876"/>
                      <a:pt x="11612" y="13136"/>
                    </a:cubicBezTo>
                    <a:cubicBezTo>
                      <a:pt x="11620" y="13156"/>
                      <a:pt x="11627" y="13169"/>
                      <a:pt x="11634" y="13189"/>
                    </a:cubicBezTo>
                    <a:cubicBezTo>
                      <a:pt x="11743" y="13456"/>
                      <a:pt x="11838" y="13722"/>
                      <a:pt x="11925" y="13989"/>
                    </a:cubicBezTo>
                    <a:cubicBezTo>
                      <a:pt x="11933" y="14002"/>
                      <a:pt x="11933" y="14022"/>
                      <a:pt x="11940" y="14036"/>
                    </a:cubicBezTo>
                    <a:cubicBezTo>
                      <a:pt x="12020" y="14289"/>
                      <a:pt x="12100" y="14549"/>
                      <a:pt x="12166" y="14802"/>
                    </a:cubicBezTo>
                    <a:cubicBezTo>
                      <a:pt x="12173" y="14829"/>
                      <a:pt x="12181" y="14849"/>
                      <a:pt x="12188" y="14875"/>
                    </a:cubicBezTo>
                    <a:cubicBezTo>
                      <a:pt x="12253" y="15142"/>
                      <a:pt x="12312" y="15402"/>
                      <a:pt x="12355" y="15662"/>
                    </a:cubicBezTo>
                    <a:cubicBezTo>
                      <a:pt x="12355" y="15668"/>
                      <a:pt x="12355" y="15668"/>
                      <a:pt x="12355" y="15675"/>
                    </a:cubicBezTo>
                    <a:cubicBezTo>
                      <a:pt x="12399" y="15942"/>
                      <a:pt x="12435" y="16202"/>
                      <a:pt x="12457" y="16462"/>
                    </a:cubicBezTo>
                    <a:cubicBezTo>
                      <a:pt x="12457" y="16482"/>
                      <a:pt x="12465" y="16502"/>
                      <a:pt x="12465" y="16528"/>
                    </a:cubicBezTo>
                    <a:cubicBezTo>
                      <a:pt x="12486" y="16788"/>
                      <a:pt x="12501" y="17048"/>
                      <a:pt x="12501" y="17301"/>
                    </a:cubicBezTo>
                    <a:cubicBezTo>
                      <a:pt x="12501" y="17555"/>
                      <a:pt x="12486" y="17801"/>
                      <a:pt x="12465" y="18034"/>
                    </a:cubicBezTo>
                    <a:cubicBezTo>
                      <a:pt x="12465" y="18054"/>
                      <a:pt x="12457" y="18074"/>
                      <a:pt x="12457" y="18101"/>
                    </a:cubicBezTo>
                    <a:cubicBezTo>
                      <a:pt x="12435" y="18314"/>
                      <a:pt x="12399" y="18528"/>
                      <a:pt x="12355" y="18728"/>
                    </a:cubicBezTo>
                    <a:cubicBezTo>
                      <a:pt x="12348" y="18754"/>
                      <a:pt x="12341" y="18781"/>
                      <a:pt x="12341" y="18808"/>
                    </a:cubicBezTo>
                    <a:cubicBezTo>
                      <a:pt x="12297" y="19001"/>
                      <a:pt x="12246" y="19187"/>
                      <a:pt x="12181" y="19367"/>
                    </a:cubicBezTo>
                    <a:cubicBezTo>
                      <a:pt x="12166" y="19401"/>
                      <a:pt x="12159" y="19434"/>
                      <a:pt x="12144" y="19467"/>
                    </a:cubicBezTo>
                    <a:cubicBezTo>
                      <a:pt x="12086" y="19634"/>
                      <a:pt x="12013" y="19794"/>
                      <a:pt x="11940" y="19947"/>
                    </a:cubicBezTo>
                    <a:cubicBezTo>
                      <a:pt x="11933" y="19960"/>
                      <a:pt x="11925" y="19981"/>
                      <a:pt x="11918" y="20000"/>
                    </a:cubicBezTo>
                    <a:cubicBezTo>
                      <a:pt x="11831" y="20174"/>
                      <a:pt x="11729" y="20334"/>
                      <a:pt x="11627" y="20487"/>
                    </a:cubicBezTo>
                    <a:cubicBezTo>
                      <a:pt x="11612" y="20507"/>
                      <a:pt x="11598" y="20527"/>
                      <a:pt x="11576" y="20547"/>
                    </a:cubicBezTo>
                    <a:cubicBezTo>
                      <a:pt x="11488" y="20667"/>
                      <a:pt x="11394" y="20780"/>
                      <a:pt x="11292" y="20887"/>
                    </a:cubicBezTo>
                    <a:cubicBezTo>
                      <a:pt x="11255" y="20927"/>
                      <a:pt x="11219" y="20960"/>
                      <a:pt x="11175" y="21000"/>
                    </a:cubicBezTo>
                    <a:cubicBezTo>
                      <a:pt x="11088" y="21087"/>
                      <a:pt x="10993" y="21167"/>
                      <a:pt x="10898" y="21240"/>
                    </a:cubicBezTo>
                    <a:cubicBezTo>
                      <a:pt x="10862" y="21273"/>
                      <a:pt x="10818" y="21307"/>
                      <a:pt x="10782" y="21333"/>
                    </a:cubicBezTo>
                    <a:cubicBezTo>
                      <a:pt x="10643" y="21433"/>
                      <a:pt x="10505" y="21527"/>
                      <a:pt x="10359" y="21600"/>
                    </a:cubicBezTo>
                    <a:lnTo>
                      <a:pt x="19436" y="16775"/>
                    </a:lnTo>
                    <a:cubicBezTo>
                      <a:pt x="19582" y="16695"/>
                      <a:pt x="19728" y="16602"/>
                      <a:pt x="19859" y="16508"/>
                    </a:cubicBezTo>
                    <a:cubicBezTo>
                      <a:pt x="19903" y="16482"/>
                      <a:pt x="19939" y="16448"/>
                      <a:pt x="19975" y="16415"/>
                    </a:cubicBezTo>
                    <a:cubicBezTo>
                      <a:pt x="20070" y="16342"/>
                      <a:pt x="20165" y="16255"/>
                      <a:pt x="20252" y="16175"/>
                    </a:cubicBezTo>
                    <a:cubicBezTo>
                      <a:pt x="20289" y="16135"/>
                      <a:pt x="20325" y="16102"/>
                      <a:pt x="20369" y="16062"/>
                    </a:cubicBezTo>
                    <a:cubicBezTo>
                      <a:pt x="20471" y="15955"/>
                      <a:pt x="20566" y="15842"/>
                      <a:pt x="20653" y="15722"/>
                    </a:cubicBezTo>
                    <a:cubicBezTo>
                      <a:pt x="20668" y="15702"/>
                      <a:pt x="20682" y="15682"/>
                      <a:pt x="20697" y="15662"/>
                    </a:cubicBezTo>
                    <a:cubicBezTo>
                      <a:pt x="20697" y="15655"/>
                      <a:pt x="20704" y="15655"/>
                      <a:pt x="20704" y="15649"/>
                    </a:cubicBezTo>
                    <a:cubicBezTo>
                      <a:pt x="20806" y="15502"/>
                      <a:pt x="20893" y="15349"/>
                      <a:pt x="20981" y="15189"/>
                    </a:cubicBezTo>
                    <a:cubicBezTo>
                      <a:pt x="20981" y="15182"/>
                      <a:pt x="20988" y="15175"/>
                      <a:pt x="20988" y="15175"/>
                    </a:cubicBezTo>
                    <a:cubicBezTo>
                      <a:pt x="20995" y="15162"/>
                      <a:pt x="21003" y="15142"/>
                      <a:pt x="21010" y="15122"/>
                    </a:cubicBezTo>
                    <a:cubicBezTo>
                      <a:pt x="21061" y="15022"/>
                      <a:pt x="21112" y="14915"/>
                      <a:pt x="21156" y="14809"/>
                    </a:cubicBezTo>
                    <a:cubicBezTo>
                      <a:pt x="21177" y="14755"/>
                      <a:pt x="21192" y="14702"/>
                      <a:pt x="21214" y="14642"/>
                    </a:cubicBezTo>
                    <a:cubicBezTo>
                      <a:pt x="21229" y="14609"/>
                      <a:pt x="21236" y="14575"/>
                      <a:pt x="21250" y="14542"/>
                    </a:cubicBezTo>
                    <a:cubicBezTo>
                      <a:pt x="21258" y="14509"/>
                      <a:pt x="21272" y="14482"/>
                      <a:pt x="21280" y="14456"/>
                    </a:cubicBezTo>
                    <a:cubicBezTo>
                      <a:pt x="21316" y="14342"/>
                      <a:pt x="21345" y="14229"/>
                      <a:pt x="21374" y="14116"/>
                    </a:cubicBezTo>
                    <a:cubicBezTo>
                      <a:pt x="21381" y="14076"/>
                      <a:pt x="21389" y="14029"/>
                      <a:pt x="21403" y="13989"/>
                    </a:cubicBezTo>
                    <a:cubicBezTo>
                      <a:pt x="21411" y="13962"/>
                      <a:pt x="21418" y="13936"/>
                      <a:pt x="21418" y="13909"/>
                    </a:cubicBezTo>
                    <a:cubicBezTo>
                      <a:pt x="21425" y="13869"/>
                      <a:pt x="21440" y="13829"/>
                      <a:pt x="21447" y="13789"/>
                    </a:cubicBezTo>
                    <a:cubicBezTo>
                      <a:pt x="21469" y="13682"/>
                      <a:pt x="21483" y="13576"/>
                      <a:pt x="21498" y="13469"/>
                    </a:cubicBezTo>
                    <a:cubicBezTo>
                      <a:pt x="21505" y="13409"/>
                      <a:pt x="21513" y="13349"/>
                      <a:pt x="21520" y="13289"/>
                    </a:cubicBezTo>
                    <a:cubicBezTo>
                      <a:pt x="21520" y="13269"/>
                      <a:pt x="21527" y="13249"/>
                      <a:pt x="21527" y="13223"/>
                    </a:cubicBezTo>
                    <a:cubicBezTo>
                      <a:pt x="21527" y="13196"/>
                      <a:pt x="21534" y="13169"/>
                      <a:pt x="21534" y="13143"/>
                    </a:cubicBezTo>
                    <a:cubicBezTo>
                      <a:pt x="21542" y="13036"/>
                      <a:pt x="21549" y="12936"/>
                      <a:pt x="21556" y="12829"/>
                    </a:cubicBezTo>
                    <a:cubicBezTo>
                      <a:pt x="21564" y="12723"/>
                      <a:pt x="21564" y="12616"/>
                      <a:pt x="21564" y="12503"/>
                    </a:cubicBezTo>
                    <a:cubicBezTo>
                      <a:pt x="21564" y="12496"/>
                      <a:pt x="21564" y="12489"/>
                      <a:pt x="21564" y="12483"/>
                    </a:cubicBezTo>
                    <a:cubicBezTo>
                      <a:pt x="21600" y="12390"/>
                      <a:pt x="21600" y="12289"/>
                      <a:pt x="21593" y="12190"/>
                    </a:cubicBezTo>
                    <a:close/>
                  </a:path>
                </a:pathLst>
              </a:custGeom>
              <a:solidFill>
                <a:srgbClr val="9000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6" name="Freeform: Shape 262"/>
              <p:cNvSpPr/>
              <p:nvPr/>
            </p:nvSpPr>
            <p:spPr>
              <a:xfrm>
                <a:off x="116115" y="96013"/>
                <a:ext cx="288614" cy="332413"/>
              </a:xfrm>
              <a:custGeom>
                <a:avLst/>
                <a:gdLst/>
                <a:ahLst/>
                <a:cxnLst>
                  <a:cxn ang="0">
                    <a:pos x="wd2" y="hd2"/>
                  </a:cxn>
                  <a:cxn ang="5400000">
                    <a:pos x="wd2" y="hd2"/>
                  </a:cxn>
                  <a:cxn ang="10800000">
                    <a:pos x="wd2" y="hd2"/>
                  </a:cxn>
                  <a:cxn ang="16200000">
                    <a:pos x="wd2" y="hd2"/>
                  </a:cxn>
                </a:cxnLst>
                <a:rect l="0" t="0" r="r" b="b"/>
                <a:pathLst>
                  <a:path w="21600" h="21600" extrusionOk="0">
                    <a:moveTo>
                      <a:pt x="21588" y="12908"/>
                    </a:moveTo>
                    <a:cubicBezTo>
                      <a:pt x="21582" y="12796"/>
                      <a:pt x="21576" y="12680"/>
                      <a:pt x="21569" y="12568"/>
                    </a:cubicBezTo>
                    <a:cubicBezTo>
                      <a:pt x="21563" y="12515"/>
                      <a:pt x="21557" y="12462"/>
                      <a:pt x="21557" y="12409"/>
                    </a:cubicBezTo>
                    <a:cubicBezTo>
                      <a:pt x="21557" y="12388"/>
                      <a:pt x="21551" y="12366"/>
                      <a:pt x="21551" y="12340"/>
                    </a:cubicBezTo>
                    <a:cubicBezTo>
                      <a:pt x="21545" y="12303"/>
                      <a:pt x="21545" y="12260"/>
                      <a:pt x="21539" y="12223"/>
                    </a:cubicBezTo>
                    <a:cubicBezTo>
                      <a:pt x="21527" y="12106"/>
                      <a:pt x="21514" y="11995"/>
                      <a:pt x="21496" y="11878"/>
                    </a:cubicBezTo>
                    <a:cubicBezTo>
                      <a:pt x="21478" y="11761"/>
                      <a:pt x="21459" y="11639"/>
                      <a:pt x="21435" y="11522"/>
                    </a:cubicBezTo>
                    <a:cubicBezTo>
                      <a:pt x="21435" y="11517"/>
                      <a:pt x="21435" y="11511"/>
                      <a:pt x="21435" y="11511"/>
                    </a:cubicBezTo>
                    <a:cubicBezTo>
                      <a:pt x="21435" y="11506"/>
                      <a:pt x="21435" y="11501"/>
                      <a:pt x="21429" y="11496"/>
                    </a:cubicBezTo>
                    <a:cubicBezTo>
                      <a:pt x="21410" y="11384"/>
                      <a:pt x="21386" y="11278"/>
                      <a:pt x="21361" y="11166"/>
                    </a:cubicBezTo>
                    <a:cubicBezTo>
                      <a:pt x="21337" y="11044"/>
                      <a:pt x="21306" y="10922"/>
                      <a:pt x="21276" y="10795"/>
                    </a:cubicBezTo>
                    <a:cubicBezTo>
                      <a:pt x="21264" y="10752"/>
                      <a:pt x="21251" y="10704"/>
                      <a:pt x="21239" y="10657"/>
                    </a:cubicBezTo>
                    <a:cubicBezTo>
                      <a:pt x="21233" y="10630"/>
                      <a:pt x="21227" y="10604"/>
                      <a:pt x="21221" y="10582"/>
                    </a:cubicBezTo>
                    <a:cubicBezTo>
                      <a:pt x="21209" y="10529"/>
                      <a:pt x="21190" y="10476"/>
                      <a:pt x="21178" y="10423"/>
                    </a:cubicBezTo>
                    <a:cubicBezTo>
                      <a:pt x="21141" y="10296"/>
                      <a:pt x="21105" y="10173"/>
                      <a:pt x="21062" y="10046"/>
                    </a:cubicBezTo>
                    <a:cubicBezTo>
                      <a:pt x="21031" y="9950"/>
                      <a:pt x="21001" y="9860"/>
                      <a:pt x="20970" y="9765"/>
                    </a:cubicBezTo>
                    <a:cubicBezTo>
                      <a:pt x="20964" y="9749"/>
                      <a:pt x="20958" y="9733"/>
                      <a:pt x="20952" y="9717"/>
                    </a:cubicBezTo>
                    <a:cubicBezTo>
                      <a:pt x="20946" y="9701"/>
                      <a:pt x="20940" y="9685"/>
                      <a:pt x="20933" y="9669"/>
                    </a:cubicBezTo>
                    <a:cubicBezTo>
                      <a:pt x="20891" y="9547"/>
                      <a:pt x="20848" y="9425"/>
                      <a:pt x="20799" y="9303"/>
                    </a:cubicBezTo>
                    <a:cubicBezTo>
                      <a:pt x="20750" y="9180"/>
                      <a:pt x="20701" y="9064"/>
                      <a:pt x="20652" y="8942"/>
                    </a:cubicBezTo>
                    <a:cubicBezTo>
                      <a:pt x="20640" y="8920"/>
                      <a:pt x="20634" y="8894"/>
                      <a:pt x="20622" y="8873"/>
                    </a:cubicBezTo>
                    <a:cubicBezTo>
                      <a:pt x="20615" y="8857"/>
                      <a:pt x="20603" y="8835"/>
                      <a:pt x="20597" y="8819"/>
                    </a:cubicBezTo>
                    <a:cubicBezTo>
                      <a:pt x="20566" y="8745"/>
                      <a:pt x="20536" y="8671"/>
                      <a:pt x="20499" y="8596"/>
                    </a:cubicBezTo>
                    <a:cubicBezTo>
                      <a:pt x="20450" y="8480"/>
                      <a:pt x="20395" y="8368"/>
                      <a:pt x="20340" y="8251"/>
                    </a:cubicBezTo>
                    <a:cubicBezTo>
                      <a:pt x="20297" y="8166"/>
                      <a:pt x="20261" y="8081"/>
                      <a:pt x="20218" y="8002"/>
                    </a:cubicBezTo>
                    <a:cubicBezTo>
                      <a:pt x="20212" y="7986"/>
                      <a:pt x="20206" y="7975"/>
                      <a:pt x="20200" y="7959"/>
                    </a:cubicBezTo>
                    <a:cubicBezTo>
                      <a:pt x="20193" y="7943"/>
                      <a:pt x="20187" y="7927"/>
                      <a:pt x="20175" y="7912"/>
                    </a:cubicBezTo>
                    <a:cubicBezTo>
                      <a:pt x="20114" y="7795"/>
                      <a:pt x="20059" y="7683"/>
                      <a:pt x="19998" y="7566"/>
                    </a:cubicBezTo>
                    <a:cubicBezTo>
                      <a:pt x="19930" y="7439"/>
                      <a:pt x="19863" y="7317"/>
                      <a:pt x="19790" y="7189"/>
                    </a:cubicBezTo>
                    <a:cubicBezTo>
                      <a:pt x="19778" y="7168"/>
                      <a:pt x="19765" y="7152"/>
                      <a:pt x="19753" y="7131"/>
                    </a:cubicBezTo>
                    <a:cubicBezTo>
                      <a:pt x="19741" y="7104"/>
                      <a:pt x="19723" y="7083"/>
                      <a:pt x="19710" y="7057"/>
                    </a:cubicBezTo>
                    <a:cubicBezTo>
                      <a:pt x="19655" y="6956"/>
                      <a:pt x="19594" y="6860"/>
                      <a:pt x="19533" y="6759"/>
                    </a:cubicBezTo>
                    <a:cubicBezTo>
                      <a:pt x="19460" y="6637"/>
                      <a:pt x="19374" y="6515"/>
                      <a:pt x="19294" y="6393"/>
                    </a:cubicBezTo>
                    <a:cubicBezTo>
                      <a:pt x="19252" y="6329"/>
                      <a:pt x="19215" y="6271"/>
                      <a:pt x="19172" y="6207"/>
                    </a:cubicBezTo>
                    <a:cubicBezTo>
                      <a:pt x="19154" y="6181"/>
                      <a:pt x="19142" y="6159"/>
                      <a:pt x="19123" y="6133"/>
                    </a:cubicBezTo>
                    <a:cubicBezTo>
                      <a:pt x="19056" y="6032"/>
                      <a:pt x="18976" y="5931"/>
                      <a:pt x="18903" y="5830"/>
                    </a:cubicBezTo>
                    <a:cubicBezTo>
                      <a:pt x="18793" y="5676"/>
                      <a:pt x="18683" y="5517"/>
                      <a:pt x="18567" y="5363"/>
                    </a:cubicBezTo>
                    <a:cubicBezTo>
                      <a:pt x="18548" y="5336"/>
                      <a:pt x="18530" y="5310"/>
                      <a:pt x="18512" y="5288"/>
                    </a:cubicBezTo>
                    <a:cubicBezTo>
                      <a:pt x="18353" y="5081"/>
                      <a:pt x="18188" y="4880"/>
                      <a:pt x="18022" y="4683"/>
                    </a:cubicBezTo>
                    <a:cubicBezTo>
                      <a:pt x="18016" y="4673"/>
                      <a:pt x="18004" y="4662"/>
                      <a:pt x="17998" y="4651"/>
                    </a:cubicBezTo>
                    <a:cubicBezTo>
                      <a:pt x="17998" y="4651"/>
                      <a:pt x="17998" y="4651"/>
                      <a:pt x="17992" y="4646"/>
                    </a:cubicBezTo>
                    <a:cubicBezTo>
                      <a:pt x="17876" y="4508"/>
                      <a:pt x="17753" y="4370"/>
                      <a:pt x="17631" y="4232"/>
                    </a:cubicBezTo>
                    <a:cubicBezTo>
                      <a:pt x="17533" y="4126"/>
                      <a:pt x="17435" y="4019"/>
                      <a:pt x="17331" y="3913"/>
                    </a:cubicBezTo>
                    <a:cubicBezTo>
                      <a:pt x="17325" y="3908"/>
                      <a:pt x="17325" y="3908"/>
                      <a:pt x="17319" y="3903"/>
                    </a:cubicBezTo>
                    <a:cubicBezTo>
                      <a:pt x="17319" y="3903"/>
                      <a:pt x="17313" y="3897"/>
                      <a:pt x="17313" y="3897"/>
                    </a:cubicBezTo>
                    <a:cubicBezTo>
                      <a:pt x="17209" y="3791"/>
                      <a:pt x="17105" y="3680"/>
                      <a:pt x="16995" y="3579"/>
                    </a:cubicBezTo>
                    <a:cubicBezTo>
                      <a:pt x="16891" y="3478"/>
                      <a:pt x="16787" y="3372"/>
                      <a:pt x="16677" y="3271"/>
                    </a:cubicBezTo>
                    <a:cubicBezTo>
                      <a:pt x="16659" y="3255"/>
                      <a:pt x="16646" y="3239"/>
                      <a:pt x="16628" y="3223"/>
                    </a:cubicBezTo>
                    <a:cubicBezTo>
                      <a:pt x="16610" y="3207"/>
                      <a:pt x="16591" y="3191"/>
                      <a:pt x="16573" y="3175"/>
                    </a:cubicBezTo>
                    <a:cubicBezTo>
                      <a:pt x="16500" y="3106"/>
                      <a:pt x="16420" y="3037"/>
                      <a:pt x="16341" y="2968"/>
                    </a:cubicBezTo>
                    <a:cubicBezTo>
                      <a:pt x="16224" y="2867"/>
                      <a:pt x="16114" y="2772"/>
                      <a:pt x="15998" y="2671"/>
                    </a:cubicBezTo>
                    <a:cubicBezTo>
                      <a:pt x="15962" y="2644"/>
                      <a:pt x="15931" y="2612"/>
                      <a:pt x="15894" y="2586"/>
                    </a:cubicBezTo>
                    <a:cubicBezTo>
                      <a:pt x="15870" y="2565"/>
                      <a:pt x="15839" y="2543"/>
                      <a:pt x="15815" y="2522"/>
                    </a:cubicBezTo>
                    <a:cubicBezTo>
                      <a:pt x="15760" y="2474"/>
                      <a:pt x="15699" y="2427"/>
                      <a:pt x="15643" y="2384"/>
                    </a:cubicBezTo>
                    <a:cubicBezTo>
                      <a:pt x="15521" y="2288"/>
                      <a:pt x="15405" y="2198"/>
                      <a:pt x="15283" y="2108"/>
                    </a:cubicBezTo>
                    <a:cubicBezTo>
                      <a:pt x="15228" y="2071"/>
                      <a:pt x="15179" y="2034"/>
                      <a:pt x="15124" y="1996"/>
                    </a:cubicBezTo>
                    <a:cubicBezTo>
                      <a:pt x="15093" y="1975"/>
                      <a:pt x="15069" y="1959"/>
                      <a:pt x="15038" y="1938"/>
                    </a:cubicBezTo>
                    <a:cubicBezTo>
                      <a:pt x="14995" y="1912"/>
                      <a:pt x="14959" y="1880"/>
                      <a:pt x="14916" y="1853"/>
                    </a:cubicBezTo>
                    <a:cubicBezTo>
                      <a:pt x="14800" y="1773"/>
                      <a:pt x="14677" y="1694"/>
                      <a:pt x="14561" y="1614"/>
                    </a:cubicBezTo>
                    <a:cubicBezTo>
                      <a:pt x="14475" y="1561"/>
                      <a:pt x="14390" y="1508"/>
                      <a:pt x="14304" y="1455"/>
                    </a:cubicBezTo>
                    <a:cubicBezTo>
                      <a:pt x="14286" y="1444"/>
                      <a:pt x="14274" y="1434"/>
                      <a:pt x="14255" y="1423"/>
                    </a:cubicBezTo>
                    <a:cubicBezTo>
                      <a:pt x="14237" y="1412"/>
                      <a:pt x="14225" y="1402"/>
                      <a:pt x="14206" y="1396"/>
                    </a:cubicBezTo>
                    <a:cubicBezTo>
                      <a:pt x="14090" y="1327"/>
                      <a:pt x="13974" y="1264"/>
                      <a:pt x="13858" y="1200"/>
                    </a:cubicBezTo>
                    <a:cubicBezTo>
                      <a:pt x="13742" y="1136"/>
                      <a:pt x="13631" y="1078"/>
                      <a:pt x="13515" y="1019"/>
                    </a:cubicBezTo>
                    <a:cubicBezTo>
                      <a:pt x="13491" y="1004"/>
                      <a:pt x="13460" y="993"/>
                      <a:pt x="13436" y="977"/>
                    </a:cubicBezTo>
                    <a:cubicBezTo>
                      <a:pt x="13350" y="935"/>
                      <a:pt x="13265" y="892"/>
                      <a:pt x="13179" y="850"/>
                    </a:cubicBezTo>
                    <a:cubicBezTo>
                      <a:pt x="13148" y="834"/>
                      <a:pt x="13112" y="823"/>
                      <a:pt x="13081" y="807"/>
                    </a:cubicBezTo>
                    <a:cubicBezTo>
                      <a:pt x="13038" y="786"/>
                      <a:pt x="12989" y="765"/>
                      <a:pt x="12947" y="749"/>
                    </a:cubicBezTo>
                    <a:cubicBezTo>
                      <a:pt x="12910" y="733"/>
                      <a:pt x="12879" y="717"/>
                      <a:pt x="12843" y="701"/>
                    </a:cubicBezTo>
                    <a:cubicBezTo>
                      <a:pt x="12787" y="680"/>
                      <a:pt x="12733" y="658"/>
                      <a:pt x="12678" y="632"/>
                    </a:cubicBezTo>
                    <a:cubicBezTo>
                      <a:pt x="12641" y="616"/>
                      <a:pt x="12598" y="600"/>
                      <a:pt x="12561" y="584"/>
                    </a:cubicBezTo>
                    <a:cubicBezTo>
                      <a:pt x="12543" y="579"/>
                      <a:pt x="12531" y="573"/>
                      <a:pt x="12512" y="563"/>
                    </a:cubicBezTo>
                    <a:cubicBezTo>
                      <a:pt x="12402" y="520"/>
                      <a:pt x="12292" y="478"/>
                      <a:pt x="12188" y="441"/>
                    </a:cubicBezTo>
                    <a:cubicBezTo>
                      <a:pt x="12188" y="441"/>
                      <a:pt x="12188" y="441"/>
                      <a:pt x="12188" y="441"/>
                    </a:cubicBezTo>
                    <a:cubicBezTo>
                      <a:pt x="12182" y="441"/>
                      <a:pt x="12176" y="435"/>
                      <a:pt x="12170" y="435"/>
                    </a:cubicBezTo>
                    <a:cubicBezTo>
                      <a:pt x="12066" y="398"/>
                      <a:pt x="11962" y="366"/>
                      <a:pt x="11858" y="335"/>
                    </a:cubicBezTo>
                    <a:cubicBezTo>
                      <a:pt x="11846" y="329"/>
                      <a:pt x="11827" y="324"/>
                      <a:pt x="11815" y="324"/>
                    </a:cubicBezTo>
                    <a:cubicBezTo>
                      <a:pt x="11772" y="313"/>
                      <a:pt x="11736" y="303"/>
                      <a:pt x="11693" y="292"/>
                    </a:cubicBezTo>
                    <a:cubicBezTo>
                      <a:pt x="11638" y="276"/>
                      <a:pt x="11583" y="260"/>
                      <a:pt x="11534" y="244"/>
                    </a:cubicBezTo>
                    <a:cubicBezTo>
                      <a:pt x="11503" y="239"/>
                      <a:pt x="11479" y="234"/>
                      <a:pt x="11448" y="223"/>
                    </a:cubicBezTo>
                    <a:cubicBezTo>
                      <a:pt x="11399" y="212"/>
                      <a:pt x="11350" y="202"/>
                      <a:pt x="11302" y="186"/>
                    </a:cubicBezTo>
                    <a:cubicBezTo>
                      <a:pt x="11265" y="175"/>
                      <a:pt x="11228" y="170"/>
                      <a:pt x="11191" y="159"/>
                    </a:cubicBezTo>
                    <a:cubicBezTo>
                      <a:pt x="11155" y="149"/>
                      <a:pt x="11112" y="143"/>
                      <a:pt x="11075" y="138"/>
                    </a:cubicBezTo>
                    <a:cubicBezTo>
                      <a:pt x="11026" y="127"/>
                      <a:pt x="10977" y="117"/>
                      <a:pt x="10928" y="112"/>
                    </a:cubicBezTo>
                    <a:cubicBezTo>
                      <a:pt x="10904" y="106"/>
                      <a:pt x="10879" y="101"/>
                      <a:pt x="10855" y="96"/>
                    </a:cubicBezTo>
                    <a:cubicBezTo>
                      <a:pt x="10812" y="90"/>
                      <a:pt x="10763" y="85"/>
                      <a:pt x="10721" y="74"/>
                    </a:cubicBezTo>
                    <a:cubicBezTo>
                      <a:pt x="10665" y="64"/>
                      <a:pt x="10610" y="58"/>
                      <a:pt x="10555" y="53"/>
                    </a:cubicBezTo>
                    <a:cubicBezTo>
                      <a:pt x="10537" y="53"/>
                      <a:pt x="10519" y="48"/>
                      <a:pt x="10500" y="42"/>
                    </a:cubicBezTo>
                    <a:cubicBezTo>
                      <a:pt x="10451" y="37"/>
                      <a:pt x="10409" y="37"/>
                      <a:pt x="10366" y="32"/>
                    </a:cubicBezTo>
                    <a:cubicBezTo>
                      <a:pt x="10305" y="27"/>
                      <a:pt x="10250" y="21"/>
                      <a:pt x="10188" y="16"/>
                    </a:cubicBezTo>
                    <a:cubicBezTo>
                      <a:pt x="10170" y="16"/>
                      <a:pt x="10158" y="11"/>
                      <a:pt x="10140" y="11"/>
                    </a:cubicBezTo>
                    <a:cubicBezTo>
                      <a:pt x="10097" y="11"/>
                      <a:pt x="10060" y="11"/>
                      <a:pt x="10023" y="5"/>
                    </a:cubicBezTo>
                    <a:cubicBezTo>
                      <a:pt x="9956" y="0"/>
                      <a:pt x="9883" y="0"/>
                      <a:pt x="9815" y="0"/>
                    </a:cubicBezTo>
                    <a:cubicBezTo>
                      <a:pt x="9797" y="0"/>
                      <a:pt x="9779" y="0"/>
                      <a:pt x="9760" y="0"/>
                    </a:cubicBezTo>
                    <a:cubicBezTo>
                      <a:pt x="9730" y="0"/>
                      <a:pt x="9699" y="5"/>
                      <a:pt x="9669" y="5"/>
                    </a:cubicBezTo>
                    <a:cubicBezTo>
                      <a:pt x="9583" y="5"/>
                      <a:pt x="9497" y="11"/>
                      <a:pt x="9412" y="16"/>
                    </a:cubicBezTo>
                    <a:cubicBezTo>
                      <a:pt x="9387" y="16"/>
                      <a:pt x="9363" y="16"/>
                      <a:pt x="9332" y="21"/>
                    </a:cubicBezTo>
                    <a:cubicBezTo>
                      <a:pt x="9314" y="21"/>
                      <a:pt x="9296" y="27"/>
                      <a:pt x="9277" y="27"/>
                    </a:cubicBezTo>
                    <a:cubicBezTo>
                      <a:pt x="9149" y="37"/>
                      <a:pt x="9020" y="53"/>
                      <a:pt x="8898" y="74"/>
                    </a:cubicBezTo>
                    <a:cubicBezTo>
                      <a:pt x="8886" y="74"/>
                      <a:pt x="8874" y="74"/>
                      <a:pt x="8861" y="80"/>
                    </a:cubicBezTo>
                    <a:cubicBezTo>
                      <a:pt x="8861" y="80"/>
                      <a:pt x="8855" y="80"/>
                      <a:pt x="8855" y="80"/>
                    </a:cubicBezTo>
                    <a:cubicBezTo>
                      <a:pt x="8678" y="112"/>
                      <a:pt x="8507" y="154"/>
                      <a:pt x="8335" y="202"/>
                    </a:cubicBezTo>
                    <a:cubicBezTo>
                      <a:pt x="8323" y="207"/>
                      <a:pt x="8305" y="207"/>
                      <a:pt x="8287" y="212"/>
                    </a:cubicBezTo>
                    <a:cubicBezTo>
                      <a:pt x="8274" y="218"/>
                      <a:pt x="8262" y="223"/>
                      <a:pt x="8250" y="223"/>
                    </a:cubicBezTo>
                    <a:cubicBezTo>
                      <a:pt x="8176" y="244"/>
                      <a:pt x="8103" y="271"/>
                      <a:pt x="8030" y="297"/>
                    </a:cubicBezTo>
                    <a:cubicBezTo>
                      <a:pt x="7993" y="308"/>
                      <a:pt x="7962" y="324"/>
                      <a:pt x="7926" y="335"/>
                    </a:cubicBezTo>
                    <a:cubicBezTo>
                      <a:pt x="7822" y="377"/>
                      <a:pt x="7718" y="425"/>
                      <a:pt x="7620" y="473"/>
                    </a:cubicBezTo>
                    <a:lnTo>
                      <a:pt x="0" y="4317"/>
                    </a:lnTo>
                    <a:cubicBezTo>
                      <a:pt x="98" y="4269"/>
                      <a:pt x="202" y="4221"/>
                      <a:pt x="306" y="4179"/>
                    </a:cubicBezTo>
                    <a:cubicBezTo>
                      <a:pt x="342" y="4163"/>
                      <a:pt x="373" y="4152"/>
                      <a:pt x="410" y="4142"/>
                    </a:cubicBezTo>
                    <a:cubicBezTo>
                      <a:pt x="483" y="4115"/>
                      <a:pt x="550" y="4089"/>
                      <a:pt x="630" y="4067"/>
                    </a:cubicBezTo>
                    <a:cubicBezTo>
                      <a:pt x="654" y="4057"/>
                      <a:pt x="685" y="4051"/>
                      <a:pt x="709" y="4046"/>
                    </a:cubicBezTo>
                    <a:cubicBezTo>
                      <a:pt x="881" y="3998"/>
                      <a:pt x="1052" y="3956"/>
                      <a:pt x="1229" y="3924"/>
                    </a:cubicBezTo>
                    <a:cubicBezTo>
                      <a:pt x="1241" y="3924"/>
                      <a:pt x="1260" y="3919"/>
                      <a:pt x="1272" y="3919"/>
                    </a:cubicBezTo>
                    <a:cubicBezTo>
                      <a:pt x="1394" y="3897"/>
                      <a:pt x="1523" y="3881"/>
                      <a:pt x="1651" y="3871"/>
                    </a:cubicBezTo>
                    <a:cubicBezTo>
                      <a:pt x="1694" y="3865"/>
                      <a:pt x="1737" y="3865"/>
                      <a:pt x="1786" y="3860"/>
                    </a:cubicBezTo>
                    <a:cubicBezTo>
                      <a:pt x="1871" y="3855"/>
                      <a:pt x="1957" y="3850"/>
                      <a:pt x="2043" y="3850"/>
                    </a:cubicBezTo>
                    <a:cubicBezTo>
                      <a:pt x="2092" y="3850"/>
                      <a:pt x="2140" y="3850"/>
                      <a:pt x="2189" y="3850"/>
                    </a:cubicBezTo>
                    <a:cubicBezTo>
                      <a:pt x="2257" y="3850"/>
                      <a:pt x="2330" y="3855"/>
                      <a:pt x="2397" y="3855"/>
                    </a:cubicBezTo>
                    <a:cubicBezTo>
                      <a:pt x="2452" y="3855"/>
                      <a:pt x="2507" y="3860"/>
                      <a:pt x="2568" y="3860"/>
                    </a:cubicBezTo>
                    <a:cubicBezTo>
                      <a:pt x="2630" y="3865"/>
                      <a:pt x="2685" y="3871"/>
                      <a:pt x="2746" y="3876"/>
                    </a:cubicBezTo>
                    <a:cubicBezTo>
                      <a:pt x="2813" y="3881"/>
                      <a:pt x="2874" y="3887"/>
                      <a:pt x="2942" y="3897"/>
                    </a:cubicBezTo>
                    <a:cubicBezTo>
                      <a:pt x="2997" y="3903"/>
                      <a:pt x="3052" y="3913"/>
                      <a:pt x="3107" y="3919"/>
                    </a:cubicBezTo>
                    <a:cubicBezTo>
                      <a:pt x="3174" y="3929"/>
                      <a:pt x="3247" y="3940"/>
                      <a:pt x="3315" y="3950"/>
                    </a:cubicBezTo>
                    <a:cubicBezTo>
                      <a:pt x="3364" y="3961"/>
                      <a:pt x="3412" y="3966"/>
                      <a:pt x="3455" y="3977"/>
                    </a:cubicBezTo>
                    <a:cubicBezTo>
                      <a:pt x="3529" y="3993"/>
                      <a:pt x="3608" y="4009"/>
                      <a:pt x="3682" y="4025"/>
                    </a:cubicBezTo>
                    <a:cubicBezTo>
                      <a:pt x="3730" y="4035"/>
                      <a:pt x="3779" y="4046"/>
                      <a:pt x="3828" y="4057"/>
                    </a:cubicBezTo>
                    <a:cubicBezTo>
                      <a:pt x="3908" y="4078"/>
                      <a:pt x="3993" y="4099"/>
                      <a:pt x="4073" y="4126"/>
                    </a:cubicBezTo>
                    <a:cubicBezTo>
                      <a:pt x="4116" y="4136"/>
                      <a:pt x="4152" y="4147"/>
                      <a:pt x="4195" y="4158"/>
                    </a:cubicBezTo>
                    <a:cubicBezTo>
                      <a:pt x="4311" y="4195"/>
                      <a:pt x="4434" y="4232"/>
                      <a:pt x="4556" y="4274"/>
                    </a:cubicBezTo>
                    <a:cubicBezTo>
                      <a:pt x="4562" y="4274"/>
                      <a:pt x="4562" y="4280"/>
                      <a:pt x="4568" y="4280"/>
                    </a:cubicBezTo>
                    <a:cubicBezTo>
                      <a:pt x="4691" y="4322"/>
                      <a:pt x="4819" y="4370"/>
                      <a:pt x="4941" y="4418"/>
                    </a:cubicBezTo>
                    <a:cubicBezTo>
                      <a:pt x="4978" y="4434"/>
                      <a:pt x="5021" y="4450"/>
                      <a:pt x="5057" y="4465"/>
                    </a:cubicBezTo>
                    <a:cubicBezTo>
                      <a:pt x="5149" y="4503"/>
                      <a:pt x="5235" y="4540"/>
                      <a:pt x="5327" y="4582"/>
                    </a:cubicBezTo>
                    <a:cubicBezTo>
                      <a:pt x="5369" y="4604"/>
                      <a:pt x="5412" y="4619"/>
                      <a:pt x="5455" y="4641"/>
                    </a:cubicBezTo>
                    <a:cubicBezTo>
                      <a:pt x="5571" y="4694"/>
                      <a:pt x="5694" y="4752"/>
                      <a:pt x="5816" y="4811"/>
                    </a:cubicBezTo>
                    <a:cubicBezTo>
                      <a:pt x="6091" y="4949"/>
                      <a:pt x="6366" y="5097"/>
                      <a:pt x="6635" y="5262"/>
                    </a:cubicBezTo>
                    <a:cubicBezTo>
                      <a:pt x="6654" y="5273"/>
                      <a:pt x="6666" y="5283"/>
                      <a:pt x="6684" y="5294"/>
                    </a:cubicBezTo>
                    <a:cubicBezTo>
                      <a:pt x="6935" y="5448"/>
                      <a:pt x="7180" y="5607"/>
                      <a:pt x="7424" y="5777"/>
                    </a:cubicBezTo>
                    <a:cubicBezTo>
                      <a:pt x="7449" y="5798"/>
                      <a:pt x="7479" y="5814"/>
                      <a:pt x="7504" y="5835"/>
                    </a:cubicBezTo>
                    <a:cubicBezTo>
                      <a:pt x="7742" y="6005"/>
                      <a:pt x="7969" y="6181"/>
                      <a:pt x="8201" y="6361"/>
                    </a:cubicBezTo>
                    <a:cubicBezTo>
                      <a:pt x="8225" y="6382"/>
                      <a:pt x="8256" y="6404"/>
                      <a:pt x="8280" y="6425"/>
                    </a:cubicBezTo>
                    <a:cubicBezTo>
                      <a:pt x="8513" y="6616"/>
                      <a:pt x="8739" y="6812"/>
                      <a:pt x="8959" y="7014"/>
                    </a:cubicBezTo>
                    <a:cubicBezTo>
                      <a:pt x="8978" y="7030"/>
                      <a:pt x="8996" y="7046"/>
                      <a:pt x="9014" y="7062"/>
                    </a:cubicBezTo>
                    <a:cubicBezTo>
                      <a:pt x="9253" y="7280"/>
                      <a:pt x="9479" y="7508"/>
                      <a:pt x="9705" y="7742"/>
                    </a:cubicBezTo>
                    <a:cubicBezTo>
                      <a:pt x="9711" y="7747"/>
                      <a:pt x="9711" y="7747"/>
                      <a:pt x="9718" y="7752"/>
                    </a:cubicBezTo>
                    <a:cubicBezTo>
                      <a:pt x="9944" y="7991"/>
                      <a:pt x="10164" y="8235"/>
                      <a:pt x="10378" y="8485"/>
                    </a:cubicBezTo>
                    <a:cubicBezTo>
                      <a:pt x="10384" y="8496"/>
                      <a:pt x="10396" y="8506"/>
                      <a:pt x="10403" y="8517"/>
                    </a:cubicBezTo>
                    <a:cubicBezTo>
                      <a:pt x="10592" y="8740"/>
                      <a:pt x="10769" y="8968"/>
                      <a:pt x="10947" y="9196"/>
                    </a:cubicBezTo>
                    <a:cubicBezTo>
                      <a:pt x="11063" y="9350"/>
                      <a:pt x="11173" y="9510"/>
                      <a:pt x="11283" y="9664"/>
                    </a:cubicBezTo>
                    <a:cubicBezTo>
                      <a:pt x="11375" y="9791"/>
                      <a:pt x="11467" y="9913"/>
                      <a:pt x="11552" y="10041"/>
                    </a:cubicBezTo>
                    <a:cubicBezTo>
                      <a:pt x="11595" y="10104"/>
                      <a:pt x="11632" y="10163"/>
                      <a:pt x="11674" y="10227"/>
                    </a:cubicBezTo>
                    <a:cubicBezTo>
                      <a:pt x="11815" y="10444"/>
                      <a:pt x="11956" y="10662"/>
                      <a:pt x="12084" y="10885"/>
                    </a:cubicBezTo>
                    <a:cubicBezTo>
                      <a:pt x="12097" y="10912"/>
                      <a:pt x="12115" y="10933"/>
                      <a:pt x="12127" y="10959"/>
                    </a:cubicBezTo>
                    <a:cubicBezTo>
                      <a:pt x="12286" y="11230"/>
                      <a:pt x="12433" y="11506"/>
                      <a:pt x="12573" y="11782"/>
                    </a:cubicBezTo>
                    <a:cubicBezTo>
                      <a:pt x="12580" y="11798"/>
                      <a:pt x="12586" y="11809"/>
                      <a:pt x="12598" y="11825"/>
                    </a:cubicBezTo>
                    <a:cubicBezTo>
                      <a:pt x="12733" y="12096"/>
                      <a:pt x="12861" y="12366"/>
                      <a:pt x="12977" y="12642"/>
                    </a:cubicBezTo>
                    <a:cubicBezTo>
                      <a:pt x="12983" y="12658"/>
                      <a:pt x="12996" y="12680"/>
                      <a:pt x="13002" y="12696"/>
                    </a:cubicBezTo>
                    <a:cubicBezTo>
                      <a:pt x="13118" y="12977"/>
                      <a:pt x="13228" y="13258"/>
                      <a:pt x="13326" y="13540"/>
                    </a:cubicBezTo>
                    <a:cubicBezTo>
                      <a:pt x="13332" y="13556"/>
                      <a:pt x="13338" y="13572"/>
                      <a:pt x="13344" y="13588"/>
                    </a:cubicBezTo>
                    <a:cubicBezTo>
                      <a:pt x="13436" y="13858"/>
                      <a:pt x="13521" y="14129"/>
                      <a:pt x="13595" y="14400"/>
                    </a:cubicBezTo>
                    <a:cubicBezTo>
                      <a:pt x="13601" y="14427"/>
                      <a:pt x="13607" y="14453"/>
                      <a:pt x="13613" y="14480"/>
                    </a:cubicBezTo>
                    <a:cubicBezTo>
                      <a:pt x="13687" y="14756"/>
                      <a:pt x="13748" y="15037"/>
                      <a:pt x="13803" y="15313"/>
                    </a:cubicBezTo>
                    <a:cubicBezTo>
                      <a:pt x="13803" y="15319"/>
                      <a:pt x="13803" y="15324"/>
                      <a:pt x="13809" y="15329"/>
                    </a:cubicBezTo>
                    <a:cubicBezTo>
                      <a:pt x="13858" y="15611"/>
                      <a:pt x="13901" y="15887"/>
                      <a:pt x="13925" y="16163"/>
                    </a:cubicBezTo>
                    <a:cubicBezTo>
                      <a:pt x="13925" y="16184"/>
                      <a:pt x="13931" y="16205"/>
                      <a:pt x="13931" y="16232"/>
                    </a:cubicBezTo>
                    <a:cubicBezTo>
                      <a:pt x="13956" y="16508"/>
                      <a:pt x="13968" y="16779"/>
                      <a:pt x="13968" y="17050"/>
                    </a:cubicBezTo>
                    <a:cubicBezTo>
                      <a:pt x="13968" y="17320"/>
                      <a:pt x="13949" y="17575"/>
                      <a:pt x="13925" y="17825"/>
                    </a:cubicBezTo>
                    <a:cubicBezTo>
                      <a:pt x="13925" y="17846"/>
                      <a:pt x="13919" y="17867"/>
                      <a:pt x="13919" y="17894"/>
                    </a:cubicBezTo>
                    <a:cubicBezTo>
                      <a:pt x="13894" y="18122"/>
                      <a:pt x="13858" y="18345"/>
                      <a:pt x="13809" y="18552"/>
                    </a:cubicBezTo>
                    <a:cubicBezTo>
                      <a:pt x="13803" y="18579"/>
                      <a:pt x="13797" y="18611"/>
                      <a:pt x="13791" y="18637"/>
                    </a:cubicBezTo>
                    <a:cubicBezTo>
                      <a:pt x="13742" y="18844"/>
                      <a:pt x="13680" y="19041"/>
                      <a:pt x="13613" y="19227"/>
                    </a:cubicBezTo>
                    <a:cubicBezTo>
                      <a:pt x="13601" y="19264"/>
                      <a:pt x="13589" y="19296"/>
                      <a:pt x="13570" y="19333"/>
                    </a:cubicBezTo>
                    <a:cubicBezTo>
                      <a:pt x="13503" y="19508"/>
                      <a:pt x="13424" y="19678"/>
                      <a:pt x="13344" y="19842"/>
                    </a:cubicBezTo>
                    <a:cubicBezTo>
                      <a:pt x="13338" y="19858"/>
                      <a:pt x="13326" y="19880"/>
                      <a:pt x="13320" y="19896"/>
                    </a:cubicBezTo>
                    <a:cubicBezTo>
                      <a:pt x="13222" y="20076"/>
                      <a:pt x="13112" y="20251"/>
                      <a:pt x="12989" y="20411"/>
                    </a:cubicBezTo>
                    <a:cubicBezTo>
                      <a:pt x="12971" y="20432"/>
                      <a:pt x="12953" y="20453"/>
                      <a:pt x="12934" y="20474"/>
                    </a:cubicBezTo>
                    <a:cubicBezTo>
                      <a:pt x="12836" y="20602"/>
                      <a:pt x="12733" y="20724"/>
                      <a:pt x="12622" y="20835"/>
                    </a:cubicBezTo>
                    <a:cubicBezTo>
                      <a:pt x="12580" y="20878"/>
                      <a:pt x="12537" y="20915"/>
                      <a:pt x="12494" y="20958"/>
                    </a:cubicBezTo>
                    <a:cubicBezTo>
                      <a:pt x="12396" y="21048"/>
                      <a:pt x="12292" y="21133"/>
                      <a:pt x="12188" y="21212"/>
                    </a:cubicBezTo>
                    <a:cubicBezTo>
                      <a:pt x="12145" y="21244"/>
                      <a:pt x="12103" y="21281"/>
                      <a:pt x="12054" y="21313"/>
                    </a:cubicBezTo>
                    <a:cubicBezTo>
                      <a:pt x="11901" y="21419"/>
                      <a:pt x="11748" y="21515"/>
                      <a:pt x="11583" y="21600"/>
                    </a:cubicBezTo>
                    <a:lnTo>
                      <a:pt x="19203" y="17756"/>
                    </a:lnTo>
                    <a:cubicBezTo>
                      <a:pt x="19368" y="17671"/>
                      <a:pt x="19527" y="17575"/>
                      <a:pt x="19674" y="17469"/>
                    </a:cubicBezTo>
                    <a:cubicBezTo>
                      <a:pt x="19716" y="17437"/>
                      <a:pt x="19765" y="17405"/>
                      <a:pt x="19808" y="17368"/>
                    </a:cubicBezTo>
                    <a:cubicBezTo>
                      <a:pt x="19912" y="17289"/>
                      <a:pt x="20016" y="17204"/>
                      <a:pt x="20114" y="17113"/>
                    </a:cubicBezTo>
                    <a:cubicBezTo>
                      <a:pt x="20157" y="17076"/>
                      <a:pt x="20200" y="17034"/>
                      <a:pt x="20242" y="16991"/>
                    </a:cubicBezTo>
                    <a:cubicBezTo>
                      <a:pt x="20352" y="16880"/>
                      <a:pt x="20456" y="16757"/>
                      <a:pt x="20554" y="16630"/>
                    </a:cubicBezTo>
                    <a:cubicBezTo>
                      <a:pt x="20573" y="16609"/>
                      <a:pt x="20591" y="16588"/>
                      <a:pt x="20609" y="16566"/>
                    </a:cubicBezTo>
                    <a:cubicBezTo>
                      <a:pt x="20615" y="16561"/>
                      <a:pt x="20615" y="16556"/>
                      <a:pt x="20622" y="16550"/>
                    </a:cubicBezTo>
                    <a:cubicBezTo>
                      <a:pt x="20732" y="16396"/>
                      <a:pt x="20836" y="16237"/>
                      <a:pt x="20927" y="16067"/>
                    </a:cubicBezTo>
                    <a:cubicBezTo>
                      <a:pt x="20927" y="16062"/>
                      <a:pt x="20933" y="16057"/>
                      <a:pt x="20933" y="16051"/>
                    </a:cubicBezTo>
                    <a:cubicBezTo>
                      <a:pt x="20940" y="16035"/>
                      <a:pt x="20952" y="16014"/>
                      <a:pt x="20958" y="15998"/>
                    </a:cubicBezTo>
                    <a:cubicBezTo>
                      <a:pt x="21013" y="15892"/>
                      <a:pt x="21068" y="15781"/>
                      <a:pt x="21123" y="15664"/>
                    </a:cubicBezTo>
                    <a:cubicBezTo>
                      <a:pt x="21147" y="15605"/>
                      <a:pt x="21166" y="15547"/>
                      <a:pt x="21190" y="15488"/>
                    </a:cubicBezTo>
                    <a:cubicBezTo>
                      <a:pt x="21203" y="15451"/>
                      <a:pt x="21215" y="15419"/>
                      <a:pt x="21233" y="15382"/>
                    </a:cubicBezTo>
                    <a:cubicBezTo>
                      <a:pt x="21245" y="15350"/>
                      <a:pt x="21258" y="15319"/>
                      <a:pt x="21270" y="15287"/>
                    </a:cubicBezTo>
                    <a:cubicBezTo>
                      <a:pt x="21306" y="15170"/>
                      <a:pt x="21343" y="15048"/>
                      <a:pt x="21380" y="14926"/>
                    </a:cubicBezTo>
                    <a:cubicBezTo>
                      <a:pt x="21392" y="14883"/>
                      <a:pt x="21398" y="14835"/>
                      <a:pt x="21410" y="14793"/>
                    </a:cubicBezTo>
                    <a:cubicBezTo>
                      <a:pt x="21417" y="14766"/>
                      <a:pt x="21423" y="14735"/>
                      <a:pt x="21429" y="14708"/>
                    </a:cubicBezTo>
                    <a:cubicBezTo>
                      <a:pt x="21441" y="14665"/>
                      <a:pt x="21447" y="14623"/>
                      <a:pt x="21459" y="14575"/>
                    </a:cubicBezTo>
                    <a:cubicBezTo>
                      <a:pt x="21484" y="14464"/>
                      <a:pt x="21502" y="14352"/>
                      <a:pt x="21521" y="14235"/>
                    </a:cubicBezTo>
                    <a:cubicBezTo>
                      <a:pt x="21527" y="14172"/>
                      <a:pt x="21539" y="14108"/>
                      <a:pt x="21545" y="14044"/>
                    </a:cubicBezTo>
                    <a:cubicBezTo>
                      <a:pt x="21545" y="14023"/>
                      <a:pt x="21551" y="14002"/>
                      <a:pt x="21551" y="13975"/>
                    </a:cubicBezTo>
                    <a:cubicBezTo>
                      <a:pt x="21551" y="13949"/>
                      <a:pt x="21557" y="13922"/>
                      <a:pt x="21563" y="13896"/>
                    </a:cubicBezTo>
                    <a:cubicBezTo>
                      <a:pt x="21576" y="13784"/>
                      <a:pt x="21582" y="13673"/>
                      <a:pt x="21588" y="13561"/>
                    </a:cubicBezTo>
                    <a:cubicBezTo>
                      <a:pt x="21594" y="13450"/>
                      <a:pt x="21594" y="13333"/>
                      <a:pt x="21600" y="13221"/>
                    </a:cubicBezTo>
                    <a:cubicBezTo>
                      <a:pt x="21600" y="13216"/>
                      <a:pt x="21600" y="13205"/>
                      <a:pt x="21600" y="13200"/>
                    </a:cubicBezTo>
                    <a:cubicBezTo>
                      <a:pt x="21594" y="13120"/>
                      <a:pt x="21594" y="13014"/>
                      <a:pt x="21588" y="12908"/>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7" name="Freeform: Shape 263"/>
              <p:cNvSpPr/>
              <p:nvPr/>
            </p:nvSpPr>
            <p:spPr>
              <a:xfrm>
                <a:off x="163" y="59242"/>
                <a:ext cx="387324" cy="472961"/>
              </a:xfrm>
              <a:custGeom>
                <a:avLst/>
                <a:gdLst/>
                <a:ahLst/>
                <a:cxnLst>
                  <a:cxn ang="0">
                    <a:pos x="wd2" y="hd2"/>
                  </a:cxn>
                  <a:cxn ang="5400000">
                    <a:pos x="wd2" y="hd2"/>
                  </a:cxn>
                  <a:cxn ang="10800000">
                    <a:pos x="wd2" y="hd2"/>
                  </a:cxn>
                  <a:cxn ang="16200000">
                    <a:pos x="wd2" y="hd2"/>
                  </a:cxn>
                </a:cxnLst>
                <a:rect l="0" t="0" r="r" b="b"/>
                <a:pathLst>
                  <a:path w="21600" h="21600" extrusionOk="0">
                    <a:moveTo>
                      <a:pt x="18360" y="17189"/>
                    </a:moveTo>
                    <a:cubicBezTo>
                      <a:pt x="18283" y="17219"/>
                      <a:pt x="18246" y="17290"/>
                      <a:pt x="18251" y="17387"/>
                    </a:cubicBezTo>
                    <a:lnTo>
                      <a:pt x="18406" y="21600"/>
                    </a:lnTo>
                    <a:lnTo>
                      <a:pt x="15927" y="20339"/>
                    </a:lnTo>
                    <a:lnTo>
                      <a:pt x="14017" y="19365"/>
                    </a:lnTo>
                    <a:cubicBezTo>
                      <a:pt x="13912" y="19316"/>
                      <a:pt x="13821" y="19309"/>
                      <a:pt x="13753" y="19346"/>
                    </a:cubicBezTo>
                    <a:lnTo>
                      <a:pt x="10759" y="20969"/>
                    </a:lnTo>
                    <a:lnTo>
                      <a:pt x="7788" y="16525"/>
                    </a:lnTo>
                    <a:cubicBezTo>
                      <a:pt x="7724" y="16428"/>
                      <a:pt x="7633" y="16346"/>
                      <a:pt x="7537" y="16301"/>
                    </a:cubicBezTo>
                    <a:lnTo>
                      <a:pt x="5614" y="15461"/>
                    </a:lnTo>
                    <a:lnTo>
                      <a:pt x="3135" y="14379"/>
                    </a:lnTo>
                    <a:lnTo>
                      <a:pt x="3322" y="10330"/>
                    </a:lnTo>
                    <a:cubicBezTo>
                      <a:pt x="3327" y="10237"/>
                      <a:pt x="3286" y="10128"/>
                      <a:pt x="3213" y="10028"/>
                    </a:cubicBezTo>
                    <a:lnTo>
                      <a:pt x="0" y="5695"/>
                    </a:lnTo>
                    <a:lnTo>
                      <a:pt x="3235" y="4411"/>
                    </a:lnTo>
                    <a:cubicBezTo>
                      <a:pt x="3308" y="4381"/>
                      <a:pt x="3349" y="4310"/>
                      <a:pt x="3349" y="4213"/>
                    </a:cubicBezTo>
                    <a:lnTo>
                      <a:pt x="3190" y="0"/>
                    </a:lnTo>
                    <a:lnTo>
                      <a:pt x="7578" y="2235"/>
                    </a:lnTo>
                    <a:cubicBezTo>
                      <a:pt x="7683" y="2284"/>
                      <a:pt x="7774" y="2295"/>
                      <a:pt x="7843" y="2258"/>
                    </a:cubicBezTo>
                    <a:lnTo>
                      <a:pt x="10836" y="631"/>
                    </a:lnTo>
                    <a:lnTo>
                      <a:pt x="13808" y="5075"/>
                    </a:lnTo>
                    <a:cubicBezTo>
                      <a:pt x="13871" y="5172"/>
                      <a:pt x="13958" y="5251"/>
                      <a:pt x="14054" y="5295"/>
                    </a:cubicBezTo>
                    <a:lnTo>
                      <a:pt x="18460" y="7217"/>
                    </a:lnTo>
                    <a:lnTo>
                      <a:pt x="18278" y="11266"/>
                    </a:lnTo>
                    <a:cubicBezTo>
                      <a:pt x="18273" y="11360"/>
                      <a:pt x="18310" y="11468"/>
                      <a:pt x="18387" y="11569"/>
                    </a:cubicBezTo>
                    <a:lnTo>
                      <a:pt x="21600" y="15901"/>
                    </a:lnTo>
                    <a:lnTo>
                      <a:pt x="18360" y="17189"/>
                    </a:lnTo>
                    <a:close/>
                    <a:moveTo>
                      <a:pt x="10768" y="17174"/>
                    </a:moveTo>
                    <a:cubicBezTo>
                      <a:pt x="14500" y="18939"/>
                      <a:pt x="17553" y="17517"/>
                      <a:pt x="17567" y="14002"/>
                    </a:cubicBezTo>
                    <a:cubicBezTo>
                      <a:pt x="17581" y="10487"/>
                      <a:pt x="14550" y="6191"/>
                      <a:pt x="10814" y="4426"/>
                    </a:cubicBezTo>
                    <a:cubicBezTo>
                      <a:pt x="7077" y="2661"/>
                      <a:pt x="4028" y="4083"/>
                      <a:pt x="4015" y="7598"/>
                    </a:cubicBezTo>
                    <a:cubicBezTo>
                      <a:pt x="4006" y="11110"/>
                      <a:pt x="7031" y="15405"/>
                      <a:pt x="10768" y="17174"/>
                    </a:cubicBezTo>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8" name="Freeform: Shape 264"/>
              <p:cNvSpPr/>
              <p:nvPr/>
            </p:nvSpPr>
            <p:spPr>
              <a:xfrm>
                <a:off x="84573" y="155285"/>
                <a:ext cx="218341" cy="280792"/>
              </a:xfrm>
              <a:custGeom>
                <a:avLst/>
                <a:gdLst/>
                <a:ahLst/>
                <a:cxnLst>
                  <a:cxn ang="0">
                    <a:pos x="wd2" y="hd2"/>
                  </a:cxn>
                  <a:cxn ang="5400000">
                    <a:pos x="wd2" y="hd2"/>
                  </a:cxn>
                  <a:cxn ang="10800000">
                    <a:pos x="wd2" y="hd2"/>
                  </a:cxn>
                  <a:cxn ang="16200000">
                    <a:pos x="wd2" y="hd2"/>
                  </a:cxn>
                </a:cxnLst>
                <a:rect l="0" t="0" r="r" b="b"/>
                <a:pathLst>
                  <a:path w="21568" h="18930" extrusionOk="0">
                    <a:moveTo>
                      <a:pt x="10816" y="1006"/>
                    </a:moveTo>
                    <a:cubicBezTo>
                      <a:pt x="16765" y="3348"/>
                      <a:pt x="21584" y="9049"/>
                      <a:pt x="21568" y="13715"/>
                    </a:cubicBezTo>
                    <a:cubicBezTo>
                      <a:pt x="21552" y="18381"/>
                      <a:pt x="16700" y="20265"/>
                      <a:pt x="10752" y="17924"/>
                    </a:cubicBezTo>
                    <a:cubicBezTo>
                      <a:pt x="4803" y="15583"/>
                      <a:pt x="-16" y="9886"/>
                      <a:pt x="0" y="5215"/>
                    </a:cubicBezTo>
                    <a:cubicBezTo>
                      <a:pt x="16" y="549"/>
                      <a:pt x="4867" y="-1335"/>
                      <a:pt x="10816" y="1006"/>
                    </a:cubicBezTo>
                    <a:close/>
                    <a:moveTo>
                      <a:pt x="10744" y="16783"/>
                    </a:moveTo>
                    <a:cubicBezTo>
                      <a:pt x="15893" y="18811"/>
                      <a:pt x="20091" y="17180"/>
                      <a:pt x="20107" y="13142"/>
                    </a:cubicBezTo>
                    <a:cubicBezTo>
                      <a:pt x="20123" y="9104"/>
                      <a:pt x="15950" y="4174"/>
                      <a:pt x="10800" y="2147"/>
                    </a:cubicBezTo>
                    <a:cubicBezTo>
                      <a:pt x="5650" y="119"/>
                      <a:pt x="1453" y="1750"/>
                      <a:pt x="1429" y="5788"/>
                    </a:cubicBezTo>
                    <a:cubicBezTo>
                      <a:pt x="1421" y="9826"/>
                      <a:pt x="5594" y="14756"/>
                      <a:pt x="10744" y="16783"/>
                    </a:cubicBezTo>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59" name="Freeform: Shape 265"/>
              <p:cNvSpPr/>
              <p:nvPr/>
            </p:nvSpPr>
            <p:spPr>
              <a:xfrm>
                <a:off x="111457" y="189999"/>
                <a:ext cx="164410" cy="211385"/>
              </a:xfrm>
              <a:custGeom>
                <a:avLst/>
                <a:gdLst/>
                <a:ahLst/>
                <a:cxnLst>
                  <a:cxn ang="0">
                    <a:pos x="wd2" y="hd2"/>
                  </a:cxn>
                  <a:cxn ang="5400000">
                    <a:pos x="wd2" y="hd2"/>
                  </a:cxn>
                  <a:cxn ang="10800000">
                    <a:pos x="wd2" y="hd2"/>
                  </a:cxn>
                  <a:cxn ang="16200000">
                    <a:pos x="wd2" y="hd2"/>
                  </a:cxn>
                </a:cxnLst>
                <a:rect l="0" t="0" r="r" b="b"/>
                <a:pathLst>
                  <a:path w="21568" h="18928" extrusionOk="0">
                    <a:moveTo>
                      <a:pt x="10827" y="1008"/>
                    </a:moveTo>
                    <a:cubicBezTo>
                      <a:pt x="16776" y="3350"/>
                      <a:pt x="21589" y="9043"/>
                      <a:pt x="21568" y="13711"/>
                    </a:cubicBezTo>
                    <a:cubicBezTo>
                      <a:pt x="21546" y="18379"/>
                      <a:pt x="16701" y="20267"/>
                      <a:pt x="10751" y="17918"/>
                    </a:cubicBezTo>
                    <a:cubicBezTo>
                      <a:pt x="4813" y="15577"/>
                      <a:pt x="-11" y="9877"/>
                      <a:pt x="0" y="5208"/>
                    </a:cubicBezTo>
                    <a:cubicBezTo>
                      <a:pt x="11" y="540"/>
                      <a:pt x="4877" y="-1333"/>
                      <a:pt x="10827" y="1008"/>
                    </a:cubicBezTo>
                    <a:close/>
                  </a:path>
                </a:pathLst>
              </a:custGeom>
              <a:solidFill>
                <a:srgbClr val="FF40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0" name="Freeform: Shape 266"/>
              <p:cNvSpPr/>
              <p:nvPr/>
            </p:nvSpPr>
            <p:spPr>
              <a:xfrm>
                <a:off x="329715" y="253475"/>
                <a:ext cx="159507" cy="154031"/>
              </a:xfrm>
              <a:custGeom>
                <a:avLst/>
                <a:gdLst/>
                <a:ahLst/>
                <a:cxnLst>
                  <a:cxn ang="0">
                    <a:pos x="wd2" y="hd2"/>
                  </a:cxn>
                  <a:cxn ang="5400000">
                    <a:pos x="wd2" y="hd2"/>
                  </a:cxn>
                  <a:cxn ang="10800000">
                    <a:pos x="wd2" y="hd2"/>
                  </a:cxn>
                  <a:cxn ang="16200000">
                    <a:pos x="wd2" y="hd2"/>
                  </a:cxn>
                </a:cxnLst>
                <a:rect l="0" t="0" r="r" b="b"/>
                <a:pathLst>
                  <a:path w="21600" h="21600" extrusionOk="0">
                    <a:moveTo>
                      <a:pt x="0" y="8296"/>
                    </a:moveTo>
                    <a:lnTo>
                      <a:pt x="13788" y="0"/>
                    </a:lnTo>
                    <a:lnTo>
                      <a:pt x="21600" y="13304"/>
                    </a:lnTo>
                    <a:lnTo>
                      <a:pt x="7812" y="21600"/>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1" name="Freeform: Shape 267"/>
              <p:cNvSpPr/>
              <p:nvPr/>
            </p:nvSpPr>
            <p:spPr>
              <a:xfrm>
                <a:off x="194315" y="13973"/>
                <a:ext cx="159425" cy="161223"/>
              </a:xfrm>
              <a:custGeom>
                <a:avLst/>
                <a:gdLst/>
                <a:ahLst/>
                <a:cxnLst>
                  <a:cxn ang="0">
                    <a:pos x="wd2" y="hd2"/>
                  </a:cxn>
                  <a:cxn ang="5400000">
                    <a:pos x="wd2" y="hd2"/>
                  </a:cxn>
                  <a:cxn ang="10800000">
                    <a:pos x="wd2" y="hd2"/>
                  </a:cxn>
                  <a:cxn ang="16200000">
                    <a:pos x="wd2" y="hd2"/>
                  </a:cxn>
                </a:cxnLst>
                <a:rect l="0" t="0" r="r" b="b"/>
                <a:pathLst>
                  <a:path w="21600" h="21600" extrusionOk="0">
                    <a:moveTo>
                      <a:pt x="21290" y="13422"/>
                    </a:moveTo>
                    <a:cubicBezTo>
                      <a:pt x="21290" y="13422"/>
                      <a:pt x="21290" y="13422"/>
                      <a:pt x="21290" y="13422"/>
                    </a:cubicBezTo>
                    <a:cubicBezTo>
                      <a:pt x="21190" y="13313"/>
                      <a:pt x="21091" y="13181"/>
                      <a:pt x="21013" y="13039"/>
                    </a:cubicBezTo>
                    <a:lnTo>
                      <a:pt x="13795" y="0"/>
                    </a:lnTo>
                    <a:lnTo>
                      <a:pt x="0" y="7926"/>
                    </a:lnTo>
                    <a:lnTo>
                      <a:pt x="7218" y="20965"/>
                    </a:lnTo>
                    <a:cubicBezTo>
                      <a:pt x="7230" y="20987"/>
                      <a:pt x="7241" y="20998"/>
                      <a:pt x="7252" y="21020"/>
                    </a:cubicBezTo>
                    <a:cubicBezTo>
                      <a:pt x="7274" y="21064"/>
                      <a:pt x="7296" y="21096"/>
                      <a:pt x="7329" y="21129"/>
                    </a:cubicBezTo>
                    <a:cubicBezTo>
                      <a:pt x="7340" y="21151"/>
                      <a:pt x="7362" y="21173"/>
                      <a:pt x="7373" y="21195"/>
                    </a:cubicBezTo>
                    <a:cubicBezTo>
                      <a:pt x="7384" y="21206"/>
                      <a:pt x="7396" y="21228"/>
                      <a:pt x="7407" y="21239"/>
                    </a:cubicBezTo>
                    <a:cubicBezTo>
                      <a:pt x="7418" y="21250"/>
                      <a:pt x="7429" y="21261"/>
                      <a:pt x="7440" y="21272"/>
                    </a:cubicBezTo>
                    <a:cubicBezTo>
                      <a:pt x="7451" y="21283"/>
                      <a:pt x="7462" y="21293"/>
                      <a:pt x="7473" y="21304"/>
                    </a:cubicBezTo>
                    <a:cubicBezTo>
                      <a:pt x="7484" y="21315"/>
                      <a:pt x="7495" y="21326"/>
                      <a:pt x="7495" y="21337"/>
                    </a:cubicBezTo>
                    <a:cubicBezTo>
                      <a:pt x="7495" y="21337"/>
                      <a:pt x="7495" y="21337"/>
                      <a:pt x="7495" y="21337"/>
                    </a:cubicBezTo>
                    <a:cubicBezTo>
                      <a:pt x="7495" y="21337"/>
                      <a:pt x="7495" y="21337"/>
                      <a:pt x="7495" y="21337"/>
                    </a:cubicBezTo>
                    <a:cubicBezTo>
                      <a:pt x="7506" y="21348"/>
                      <a:pt x="7517" y="21359"/>
                      <a:pt x="7528" y="21370"/>
                    </a:cubicBezTo>
                    <a:cubicBezTo>
                      <a:pt x="7539" y="21381"/>
                      <a:pt x="7551" y="21392"/>
                      <a:pt x="7562" y="21403"/>
                    </a:cubicBezTo>
                    <a:cubicBezTo>
                      <a:pt x="7573" y="21414"/>
                      <a:pt x="7584" y="21425"/>
                      <a:pt x="7595" y="21436"/>
                    </a:cubicBezTo>
                    <a:cubicBezTo>
                      <a:pt x="7606" y="21447"/>
                      <a:pt x="7617" y="21458"/>
                      <a:pt x="7628" y="21469"/>
                    </a:cubicBezTo>
                    <a:cubicBezTo>
                      <a:pt x="7639" y="21480"/>
                      <a:pt x="7650" y="21491"/>
                      <a:pt x="7661" y="21501"/>
                    </a:cubicBezTo>
                    <a:cubicBezTo>
                      <a:pt x="7672" y="21512"/>
                      <a:pt x="7684" y="21523"/>
                      <a:pt x="7694" y="21534"/>
                    </a:cubicBezTo>
                    <a:cubicBezTo>
                      <a:pt x="7705" y="21545"/>
                      <a:pt x="7717" y="21556"/>
                      <a:pt x="7728" y="21556"/>
                    </a:cubicBezTo>
                    <a:cubicBezTo>
                      <a:pt x="7739" y="21567"/>
                      <a:pt x="7750" y="21567"/>
                      <a:pt x="7761" y="21578"/>
                    </a:cubicBezTo>
                    <a:cubicBezTo>
                      <a:pt x="7772" y="21589"/>
                      <a:pt x="7783" y="21589"/>
                      <a:pt x="7794" y="21600"/>
                    </a:cubicBezTo>
                    <a:cubicBezTo>
                      <a:pt x="7794" y="21600"/>
                      <a:pt x="7805" y="21600"/>
                      <a:pt x="7805" y="21600"/>
                    </a:cubicBezTo>
                    <a:lnTo>
                      <a:pt x="21600" y="13674"/>
                    </a:lnTo>
                    <a:cubicBezTo>
                      <a:pt x="21500" y="13619"/>
                      <a:pt x="21390" y="13532"/>
                      <a:pt x="21290" y="13422"/>
                    </a:cubicBezTo>
                    <a:close/>
                  </a:path>
                </a:pathLst>
              </a:custGeom>
              <a:solidFill>
                <a:srgbClr val="FFE69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2" name="Freeform: Shape 268"/>
              <p:cNvSpPr/>
              <p:nvPr/>
            </p:nvSpPr>
            <p:spPr>
              <a:xfrm>
                <a:off x="252090" y="116114"/>
                <a:ext cx="180833" cy="101245"/>
              </a:xfrm>
              <a:custGeom>
                <a:avLst/>
                <a:gdLst/>
                <a:ahLst/>
                <a:cxnLst>
                  <a:cxn ang="0">
                    <a:pos x="wd2" y="hd2"/>
                  </a:cxn>
                  <a:cxn ang="5400000">
                    <a:pos x="wd2" y="hd2"/>
                  </a:cxn>
                  <a:cxn ang="10800000">
                    <a:pos x="wd2" y="hd2"/>
                  </a:cxn>
                  <a:cxn ang="16200000">
                    <a:pos x="wd2" y="hd2"/>
                  </a:cxn>
                </a:cxnLst>
                <a:rect l="0" t="0" r="r" b="b"/>
                <a:pathLst>
                  <a:path w="21600" h="21600" extrusionOk="0">
                    <a:moveTo>
                      <a:pt x="0" y="12622"/>
                    </a:moveTo>
                    <a:lnTo>
                      <a:pt x="12162" y="0"/>
                    </a:lnTo>
                    <a:lnTo>
                      <a:pt x="21600" y="8978"/>
                    </a:lnTo>
                    <a:lnTo>
                      <a:pt x="9438" y="21600"/>
                    </a:lnTo>
                    <a:close/>
                  </a:path>
                </a:pathLst>
              </a:cu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3" name="Freeform: Shape 269"/>
              <p:cNvSpPr/>
              <p:nvPr/>
            </p:nvSpPr>
            <p:spPr>
              <a:xfrm>
                <a:off x="327835" y="158197"/>
                <a:ext cx="105086" cy="154440"/>
              </a:xfrm>
              <a:custGeom>
                <a:avLst/>
                <a:gdLst/>
                <a:ahLst/>
                <a:cxnLst>
                  <a:cxn ang="0">
                    <a:pos x="wd2" y="hd2"/>
                  </a:cxn>
                  <a:cxn ang="5400000">
                    <a:pos x="wd2" y="hd2"/>
                  </a:cxn>
                  <a:cxn ang="10800000">
                    <a:pos x="wd2" y="hd2"/>
                  </a:cxn>
                  <a:cxn ang="16200000">
                    <a:pos x="wd2" y="hd2"/>
                  </a:cxn>
                </a:cxnLst>
                <a:rect l="0" t="0" r="r" b="b"/>
                <a:pathLst>
                  <a:path w="21600" h="21600" extrusionOk="0">
                    <a:moveTo>
                      <a:pt x="21012" y="12857"/>
                    </a:moveTo>
                    <a:cubicBezTo>
                      <a:pt x="20945" y="12697"/>
                      <a:pt x="20912" y="12549"/>
                      <a:pt x="20928" y="12400"/>
                    </a:cubicBezTo>
                    <a:lnTo>
                      <a:pt x="21600" y="0"/>
                    </a:lnTo>
                    <a:lnTo>
                      <a:pt x="672" y="8274"/>
                    </a:lnTo>
                    <a:lnTo>
                      <a:pt x="0" y="20674"/>
                    </a:lnTo>
                    <a:cubicBezTo>
                      <a:pt x="0" y="20674"/>
                      <a:pt x="0" y="20686"/>
                      <a:pt x="0" y="20686"/>
                    </a:cubicBezTo>
                    <a:cubicBezTo>
                      <a:pt x="0" y="20697"/>
                      <a:pt x="0" y="20709"/>
                      <a:pt x="0" y="20720"/>
                    </a:cubicBezTo>
                    <a:cubicBezTo>
                      <a:pt x="0" y="20731"/>
                      <a:pt x="0" y="20743"/>
                      <a:pt x="0" y="20754"/>
                    </a:cubicBezTo>
                    <a:cubicBezTo>
                      <a:pt x="0" y="20766"/>
                      <a:pt x="0" y="20777"/>
                      <a:pt x="0" y="20789"/>
                    </a:cubicBezTo>
                    <a:cubicBezTo>
                      <a:pt x="0" y="20800"/>
                      <a:pt x="0" y="20811"/>
                      <a:pt x="0" y="20834"/>
                    </a:cubicBezTo>
                    <a:cubicBezTo>
                      <a:pt x="0" y="20846"/>
                      <a:pt x="0" y="20857"/>
                      <a:pt x="0" y="20880"/>
                    </a:cubicBezTo>
                    <a:cubicBezTo>
                      <a:pt x="0" y="20891"/>
                      <a:pt x="0" y="20903"/>
                      <a:pt x="17" y="20926"/>
                    </a:cubicBezTo>
                    <a:cubicBezTo>
                      <a:pt x="17" y="20937"/>
                      <a:pt x="17" y="20949"/>
                      <a:pt x="34" y="20971"/>
                    </a:cubicBezTo>
                    <a:cubicBezTo>
                      <a:pt x="34" y="20983"/>
                      <a:pt x="34" y="20994"/>
                      <a:pt x="50" y="21017"/>
                    </a:cubicBezTo>
                    <a:cubicBezTo>
                      <a:pt x="50" y="21029"/>
                      <a:pt x="67" y="21051"/>
                      <a:pt x="67" y="21063"/>
                    </a:cubicBezTo>
                    <a:cubicBezTo>
                      <a:pt x="67" y="21074"/>
                      <a:pt x="84" y="21097"/>
                      <a:pt x="84" y="21109"/>
                    </a:cubicBezTo>
                    <a:cubicBezTo>
                      <a:pt x="84" y="21120"/>
                      <a:pt x="84" y="21120"/>
                      <a:pt x="101" y="21131"/>
                    </a:cubicBezTo>
                    <a:cubicBezTo>
                      <a:pt x="101" y="21131"/>
                      <a:pt x="101" y="21131"/>
                      <a:pt x="101" y="21131"/>
                    </a:cubicBezTo>
                    <a:cubicBezTo>
                      <a:pt x="101" y="21143"/>
                      <a:pt x="101" y="21143"/>
                      <a:pt x="101" y="21154"/>
                    </a:cubicBezTo>
                    <a:cubicBezTo>
                      <a:pt x="101" y="21166"/>
                      <a:pt x="118" y="21177"/>
                      <a:pt x="118" y="21200"/>
                    </a:cubicBezTo>
                    <a:cubicBezTo>
                      <a:pt x="118" y="21211"/>
                      <a:pt x="135" y="21223"/>
                      <a:pt x="135" y="21246"/>
                    </a:cubicBezTo>
                    <a:cubicBezTo>
                      <a:pt x="135" y="21257"/>
                      <a:pt x="151" y="21269"/>
                      <a:pt x="151" y="21291"/>
                    </a:cubicBezTo>
                    <a:cubicBezTo>
                      <a:pt x="151" y="21303"/>
                      <a:pt x="168" y="21314"/>
                      <a:pt x="168" y="21326"/>
                    </a:cubicBezTo>
                    <a:cubicBezTo>
                      <a:pt x="168" y="21337"/>
                      <a:pt x="185" y="21349"/>
                      <a:pt x="185" y="21360"/>
                    </a:cubicBezTo>
                    <a:cubicBezTo>
                      <a:pt x="202" y="21371"/>
                      <a:pt x="202" y="21383"/>
                      <a:pt x="218" y="21394"/>
                    </a:cubicBezTo>
                    <a:cubicBezTo>
                      <a:pt x="235" y="21406"/>
                      <a:pt x="235" y="21417"/>
                      <a:pt x="252" y="21440"/>
                    </a:cubicBezTo>
                    <a:cubicBezTo>
                      <a:pt x="269" y="21451"/>
                      <a:pt x="269" y="21474"/>
                      <a:pt x="285" y="21486"/>
                    </a:cubicBezTo>
                    <a:cubicBezTo>
                      <a:pt x="302" y="21509"/>
                      <a:pt x="319" y="21531"/>
                      <a:pt x="336" y="21554"/>
                    </a:cubicBezTo>
                    <a:cubicBezTo>
                      <a:pt x="353" y="21566"/>
                      <a:pt x="369" y="21589"/>
                      <a:pt x="386" y="21600"/>
                    </a:cubicBezTo>
                    <a:lnTo>
                      <a:pt x="21315" y="13326"/>
                    </a:lnTo>
                    <a:cubicBezTo>
                      <a:pt x="21180" y="13177"/>
                      <a:pt x="21079" y="13017"/>
                      <a:pt x="21012" y="12857"/>
                    </a:cubicBezTo>
                    <a:cubicBezTo>
                      <a:pt x="21012" y="12857"/>
                      <a:pt x="21012" y="12857"/>
                      <a:pt x="21012" y="12857"/>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4" name="Freeform: Shape 270"/>
              <p:cNvSpPr/>
              <p:nvPr/>
            </p:nvSpPr>
            <p:spPr>
              <a:xfrm>
                <a:off x="133450" y="227447"/>
                <a:ext cx="119197" cy="151750"/>
              </a:xfrm>
              <a:custGeom>
                <a:avLst/>
                <a:gdLst/>
                <a:ahLst/>
                <a:cxnLst>
                  <a:cxn ang="0">
                    <a:pos x="wd2" y="hd2"/>
                  </a:cxn>
                  <a:cxn ang="5400000">
                    <a:pos x="wd2" y="hd2"/>
                  </a:cxn>
                  <a:cxn ang="10800000">
                    <a:pos x="wd2" y="hd2"/>
                  </a:cxn>
                  <a:cxn ang="16200000">
                    <a:pos x="wd2" y="hd2"/>
                  </a:cxn>
                </a:cxnLst>
                <a:rect l="0" t="0" r="r" b="b"/>
                <a:pathLst>
                  <a:path w="21448" h="21497" extrusionOk="0">
                    <a:moveTo>
                      <a:pt x="10746" y="122"/>
                    </a:moveTo>
                    <a:cubicBezTo>
                      <a:pt x="10320" y="-75"/>
                      <a:pt x="9937" y="-29"/>
                      <a:pt x="9761" y="226"/>
                    </a:cubicBezTo>
                    <a:lnTo>
                      <a:pt x="7026" y="3965"/>
                    </a:lnTo>
                    <a:lnTo>
                      <a:pt x="953" y="2009"/>
                    </a:lnTo>
                    <a:cubicBezTo>
                      <a:pt x="541" y="1870"/>
                      <a:pt x="189" y="1985"/>
                      <a:pt x="56" y="2287"/>
                    </a:cubicBezTo>
                    <a:cubicBezTo>
                      <a:pt x="-76" y="2587"/>
                      <a:pt x="27" y="3039"/>
                      <a:pt x="336" y="3444"/>
                    </a:cubicBezTo>
                    <a:lnTo>
                      <a:pt x="4703" y="9301"/>
                    </a:lnTo>
                    <a:lnTo>
                      <a:pt x="3659" y="14302"/>
                    </a:lnTo>
                    <a:cubicBezTo>
                      <a:pt x="3585" y="14638"/>
                      <a:pt x="3747" y="15101"/>
                      <a:pt x="4100" y="15494"/>
                    </a:cubicBezTo>
                    <a:cubicBezTo>
                      <a:pt x="4291" y="15703"/>
                      <a:pt x="4512" y="15876"/>
                      <a:pt x="4747" y="15980"/>
                    </a:cubicBezTo>
                    <a:cubicBezTo>
                      <a:pt x="4923" y="16061"/>
                      <a:pt x="5100" y="16108"/>
                      <a:pt x="5262" y="16096"/>
                    </a:cubicBezTo>
                    <a:lnTo>
                      <a:pt x="10702" y="15980"/>
                    </a:lnTo>
                    <a:lnTo>
                      <a:pt x="16128" y="21027"/>
                    </a:lnTo>
                    <a:cubicBezTo>
                      <a:pt x="16290" y="21178"/>
                      <a:pt x="16466" y="21294"/>
                      <a:pt x="16642" y="21375"/>
                    </a:cubicBezTo>
                    <a:cubicBezTo>
                      <a:pt x="16878" y="21479"/>
                      <a:pt x="17098" y="21525"/>
                      <a:pt x="17289" y="21479"/>
                    </a:cubicBezTo>
                    <a:cubicBezTo>
                      <a:pt x="17628" y="21409"/>
                      <a:pt x="17804" y="21097"/>
                      <a:pt x="17730" y="20692"/>
                    </a:cubicBezTo>
                    <a:lnTo>
                      <a:pt x="16716" y="14753"/>
                    </a:lnTo>
                    <a:lnTo>
                      <a:pt x="21112" y="12878"/>
                    </a:lnTo>
                    <a:cubicBezTo>
                      <a:pt x="21421" y="12751"/>
                      <a:pt x="21524" y="12403"/>
                      <a:pt x="21392" y="11975"/>
                    </a:cubicBezTo>
                    <a:cubicBezTo>
                      <a:pt x="21259" y="11559"/>
                      <a:pt x="20921" y="11130"/>
                      <a:pt x="20510" y="10887"/>
                    </a:cubicBezTo>
                    <a:lnTo>
                      <a:pt x="14451" y="7333"/>
                    </a:lnTo>
                    <a:lnTo>
                      <a:pt x="11761" y="1129"/>
                    </a:lnTo>
                    <a:cubicBezTo>
                      <a:pt x="11540" y="701"/>
                      <a:pt x="11158" y="319"/>
                      <a:pt x="10746" y="122"/>
                    </a:cubicBezTo>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765" name="Freeform: Shape 271"/>
              <p:cNvSpPr/>
              <p:nvPr/>
            </p:nvSpPr>
            <p:spPr>
              <a:xfrm>
                <a:off x="132621" y="423767"/>
                <a:ext cx="19368" cy="24598"/>
              </a:xfrm>
              <a:custGeom>
                <a:avLst/>
                <a:gdLst/>
                <a:ahLst/>
                <a:cxnLst>
                  <a:cxn ang="0">
                    <a:pos x="wd2" y="hd2"/>
                  </a:cxn>
                  <a:cxn ang="5400000">
                    <a:pos x="wd2" y="hd2"/>
                  </a:cxn>
                  <a:cxn ang="10800000">
                    <a:pos x="wd2" y="hd2"/>
                  </a:cxn>
                  <a:cxn ang="16200000">
                    <a:pos x="wd2" y="hd2"/>
                  </a:cxn>
                </a:cxnLst>
                <a:rect l="0" t="0" r="r" b="b"/>
                <a:pathLst>
                  <a:path w="21600" h="21600" extrusionOk="0">
                    <a:moveTo>
                      <a:pt x="0" y="4449"/>
                    </a:moveTo>
                    <a:lnTo>
                      <a:pt x="9661" y="0"/>
                    </a:lnTo>
                    <a:lnTo>
                      <a:pt x="21600" y="17151"/>
                    </a:lnTo>
                    <a:lnTo>
                      <a:pt x="11939" y="21600"/>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sp>
        <p:nvSpPr>
          <p:cNvPr id="768" name="TextBox 322"/>
          <p:cNvSpPr txBox="1"/>
          <p:nvPr/>
        </p:nvSpPr>
        <p:spPr>
          <a:xfrm rot="16200000">
            <a:off x="11743363" y="2924534"/>
            <a:ext cx="1851731" cy="115479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lstStyle>
            <a:lvl1pPr algn="l" defTabSz="1425786">
              <a:defRPr sz="7200" spc="150">
                <a:solidFill>
                  <a:srgbClr val="D9342C"/>
                </a:solidFill>
                <a:latin typeface="Helvetica"/>
                <a:ea typeface="Helvetica"/>
                <a:cs typeface="Helvetica"/>
                <a:sym typeface="Helvetica"/>
              </a:defRPr>
            </a:lvl1pPr>
          </a:lstStyle>
          <a:p>
            <a:r>
              <a:t>294</a:t>
            </a:r>
          </a:p>
        </p:txBody>
      </p:sp>
      <p:grpSp>
        <p:nvGrpSpPr>
          <p:cNvPr id="771" name="Group"/>
          <p:cNvGrpSpPr/>
          <p:nvPr/>
        </p:nvGrpSpPr>
        <p:grpSpPr>
          <a:xfrm rot="16200000">
            <a:off x="6916210" y="1652705"/>
            <a:ext cx="5821452" cy="2615541"/>
            <a:chOff x="0" y="0"/>
            <a:chExt cx="5821450" cy="2615539"/>
          </a:xfrm>
        </p:grpSpPr>
        <p:sp>
          <p:nvSpPr>
            <p:cNvPr id="769" name="Rectangle 16"/>
            <p:cNvSpPr/>
            <p:nvPr/>
          </p:nvSpPr>
          <p:spPr>
            <a:xfrm>
              <a:off x="0" y="0"/>
              <a:ext cx="5788112" cy="2615540"/>
            </a:xfrm>
            <a:prstGeom prst="rect">
              <a:avLst/>
            </a:prstGeom>
            <a:solidFill>
              <a:srgbClr val="F5A82C"/>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770" name="TextBox 4"/>
            <p:cNvSpPr/>
            <p:nvPr/>
          </p:nvSpPr>
          <p:spPr>
            <a:xfrm>
              <a:off x="42861" y="245787"/>
              <a:ext cx="577859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7100" b="0" spc="147">
                  <a:ln w="12700" cap="flat">
                    <a:solidFill>
                      <a:srgbClr val="FFFFFF"/>
                    </a:solidFill>
                    <a:prstDash val="solid"/>
                    <a:round/>
                  </a:ln>
                  <a:solidFill>
                    <a:srgbClr val="2A379A"/>
                  </a:solidFill>
                  <a:latin typeface="Bite Hard FX"/>
                  <a:ea typeface="Bite Hard FX"/>
                  <a:cs typeface="Bite Hard FX"/>
                  <a:sym typeface="Bite Hard FX"/>
                </a:defRPr>
              </a:pPr>
              <a:r>
                <a:t>T</a:t>
              </a:r>
              <a:r>
                <a:rPr>
                  <a:latin typeface="Gatsby Inline Grunge"/>
                  <a:ea typeface="Gatsby Inline Grunge"/>
                  <a:cs typeface="Gatsby Inline Grunge"/>
                  <a:sym typeface="Gatsby Inline Grunge"/>
                </a:rPr>
                <a:t>his </a:t>
              </a:r>
              <a:r>
                <a:t>I</a:t>
              </a:r>
              <a:r>
                <a:rPr>
                  <a:latin typeface="Gatsby Inline Grunge"/>
                  <a:ea typeface="Gatsby Inline Grunge"/>
                  <a:cs typeface="Gatsby Inline Grunge"/>
                  <a:sym typeface="Gatsby Inline Grunge"/>
                </a:rPr>
                <a:t>s </a:t>
              </a:r>
              <a:r>
                <a:t>W</a:t>
              </a:r>
              <a:r>
                <a:rPr>
                  <a:latin typeface="Gatsby Inline Grunge"/>
                  <a:ea typeface="Gatsby Inline Grunge"/>
                  <a:cs typeface="Gatsby Inline Grunge"/>
                  <a:sym typeface="Gatsby Inline Grunge"/>
                </a:rPr>
                <a:t>hat </a:t>
              </a:r>
              <a:r>
                <a:t>W</a:t>
              </a:r>
              <a:r>
                <a:rPr>
                  <a:latin typeface="Gatsby Inline Grunge"/>
                  <a:ea typeface="Gatsby Inline Grunge"/>
                  <a:cs typeface="Gatsby Inline Grunge"/>
                  <a:sym typeface="Gatsby Inline Grunge"/>
                </a:rPr>
                <a:t>e </a:t>
              </a:r>
              <a:r>
                <a:t>G</a:t>
              </a:r>
              <a:r>
                <a:rPr>
                  <a:latin typeface="Gatsby Inline Grunge"/>
                  <a:ea typeface="Gatsby Inline Grunge"/>
                  <a:cs typeface="Gatsby Inline Grunge"/>
                  <a:sym typeface="Gatsby Inline Grunge"/>
                </a:rPr>
                <a:t>ot</a:t>
              </a:r>
              <a:r>
                <a:t> s</a:t>
              </a:r>
              <a:r>
                <a:rPr>
                  <a:latin typeface="Gatsby Inline Grunge"/>
                  <a:ea typeface="Gatsby Inline Grunge"/>
                  <a:cs typeface="Gatsby Inline Grunge"/>
                  <a:sym typeface="Gatsby Inline Grunge"/>
                </a:rPr>
                <a:t>o </a:t>
              </a:r>
              <a:r>
                <a:t>F</a:t>
              </a:r>
              <a:r>
                <a:rPr>
                  <a:latin typeface="Gatsby Inline Grunge"/>
                  <a:ea typeface="Gatsby Inline Grunge"/>
                  <a:cs typeface="Gatsby Inline Grunge"/>
                  <a:sym typeface="Gatsby Inline Grunge"/>
                </a:rPr>
                <a:t>ar</a:t>
              </a:r>
            </a:p>
          </p:txBody>
        </p:sp>
      </p:grpSp>
      <p:grpSp>
        <p:nvGrpSpPr>
          <p:cNvPr id="787" name="Group"/>
          <p:cNvGrpSpPr/>
          <p:nvPr/>
        </p:nvGrpSpPr>
        <p:grpSpPr>
          <a:xfrm rot="16200000">
            <a:off x="10688477" y="5574296"/>
            <a:ext cx="5753384" cy="4218325"/>
            <a:chOff x="0" y="0"/>
            <a:chExt cx="5753383" cy="4218324"/>
          </a:xfrm>
        </p:grpSpPr>
        <p:sp>
          <p:nvSpPr>
            <p:cNvPr id="772" name="Freeform 25"/>
            <p:cNvSpPr/>
            <p:nvPr/>
          </p:nvSpPr>
          <p:spPr>
            <a:xfrm rot="18072598" flipH="1">
              <a:off x="1323628" y="3045598"/>
              <a:ext cx="206222" cy="332994"/>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3" name="Freeform 20"/>
            <p:cNvSpPr/>
            <p:nvPr/>
          </p:nvSpPr>
          <p:spPr>
            <a:xfrm rot="18960000" flipH="1">
              <a:off x="2409040" y="2832030"/>
              <a:ext cx="433187" cy="414665"/>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4" name="Freeform 31"/>
            <p:cNvSpPr/>
            <p:nvPr/>
          </p:nvSpPr>
          <p:spPr>
            <a:xfrm rot="18060000" flipH="1">
              <a:off x="3483439" y="1937750"/>
              <a:ext cx="305404" cy="290303"/>
            </a:xfrm>
            <a:custGeom>
              <a:avLst/>
              <a:gdLst/>
              <a:ahLst/>
              <a:cxnLst>
                <a:cxn ang="0">
                  <a:pos x="wd2" y="hd2"/>
                </a:cxn>
                <a:cxn ang="5400000">
                  <a:pos x="wd2" y="hd2"/>
                </a:cxn>
                <a:cxn ang="10800000">
                  <a:pos x="wd2" y="hd2"/>
                </a:cxn>
                <a:cxn ang="16200000">
                  <a:pos x="wd2" y="hd2"/>
                </a:cxn>
              </a:cxnLst>
              <a:rect l="0" t="0" r="r" b="b"/>
              <a:pathLst>
                <a:path w="21590" h="21507" extrusionOk="0">
                  <a:moveTo>
                    <a:pt x="20352" y="18222"/>
                  </a:moveTo>
                  <a:cubicBezTo>
                    <a:pt x="20471" y="6267"/>
                    <a:pt x="20471" y="6267"/>
                    <a:pt x="20471" y="6267"/>
                  </a:cubicBezTo>
                  <a:cubicBezTo>
                    <a:pt x="20576" y="6160"/>
                    <a:pt x="20577" y="6055"/>
                    <a:pt x="20579" y="5843"/>
                  </a:cubicBezTo>
                  <a:cubicBezTo>
                    <a:pt x="20582" y="5526"/>
                    <a:pt x="20480" y="5315"/>
                    <a:pt x="20064" y="5108"/>
                  </a:cubicBezTo>
                  <a:cubicBezTo>
                    <a:pt x="11339" y="228"/>
                    <a:pt x="11339" y="228"/>
                    <a:pt x="11339" y="228"/>
                  </a:cubicBezTo>
                  <a:cubicBezTo>
                    <a:pt x="10820" y="-84"/>
                    <a:pt x="9984" y="-75"/>
                    <a:pt x="9459" y="248"/>
                  </a:cubicBezTo>
                  <a:cubicBezTo>
                    <a:pt x="530" y="5314"/>
                    <a:pt x="530" y="5314"/>
                    <a:pt x="530" y="5314"/>
                  </a:cubicBezTo>
                  <a:cubicBezTo>
                    <a:pt x="214" y="5528"/>
                    <a:pt x="3" y="5742"/>
                    <a:pt x="0" y="6060"/>
                  </a:cubicBezTo>
                  <a:cubicBezTo>
                    <a:pt x="-3" y="6377"/>
                    <a:pt x="203" y="6692"/>
                    <a:pt x="514" y="6900"/>
                  </a:cubicBezTo>
                  <a:cubicBezTo>
                    <a:pt x="3423" y="8457"/>
                    <a:pt x="3423" y="8457"/>
                    <a:pt x="3423" y="8457"/>
                  </a:cubicBezTo>
                  <a:cubicBezTo>
                    <a:pt x="3380" y="12794"/>
                    <a:pt x="3380" y="12794"/>
                    <a:pt x="3380" y="12794"/>
                  </a:cubicBezTo>
                  <a:cubicBezTo>
                    <a:pt x="3355" y="15333"/>
                    <a:pt x="5423" y="17427"/>
                    <a:pt x="7930" y="17401"/>
                  </a:cubicBezTo>
                  <a:cubicBezTo>
                    <a:pt x="12944" y="17348"/>
                    <a:pt x="12944" y="17348"/>
                    <a:pt x="12944" y="17348"/>
                  </a:cubicBezTo>
                  <a:cubicBezTo>
                    <a:pt x="15452" y="17322"/>
                    <a:pt x="17457" y="15185"/>
                    <a:pt x="17483" y="12646"/>
                  </a:cubicBezTo>
                  <a:cubicBezTo>
                    <a:pt x="17528" y="8097"/>
                    <a:pt x="17528" y="8097"/>
                    <a:pt x="17528" y="8097"/>
                  </a:cubicBezTo>
                  <a:cubicBezTo>
                    <a:pt x="19629" y="6911"/>
                    <a:pt x="19629" y="6911"/>
                    <a:pt x="19629" y="6911"/>
                  </a:cubicBezTo>
                  <a:cubicBezTo>
                    <a:pt x="19516" y="18231"/>
                    <a:pt x="19516" y="18231"/>
                    <a:pt x="19516" y="18231"/>
                  </a:cubicBezTo>
                  <a:cubicBezTo>
                    <a:pt x="18784" y="18344"/>
                    <a:pt x="18254" y="19090"/>
                    <a:pt x="18247" y="19831"/>
                  </a:cubicBezTo>
                  <a:cubicBezTo>
                    <a:pt x="18237" y="20783"/>
                    <a:pt x="18961" y="21516"/>
                    <a:pt x="19901" y="21506"/>
                  </a:cubicBezTo>
                  <a:cubicBezTo>
                    <a:pt x="20842" y="21496"/>
                    <a:pt x="21580" y="20748"/>
                    <a:pt x="21590" y="19796"/>
                  </a:cubicBezTo>
                  <a:cubicBezTo>
                    <a:pt x="21597" y="19055"/>
                    <a:pt x="21082" y="18320"/>
                    <a:pt x="20352" y="18222"/>
                  </a:cubicBezTo>
                  <a:close/>
                  <a:moveTo>
                    <a:pt x="16647" y="12655"/>
                  </a:moveTo>
                  <a:cubicBezTo>
                    <a:pt x="16626" y="14770"/>
                    <a:pt x="14938" y="16481"/>
                    <a:pt x="12953" y="16502"/>
                  </a:cubicBezTo>
                  <a:cubicBezTo>
                    <a:pt x="7939" y="16554"/>
                    <a:pt x="7939" y="16554"/>
                    <a:pt x="7939" y="16554"/>
                  </a:cubicBezTo>
                  <a:cubicBezTo>
                    <a:pt x="5849" y="16576"/>
                    <a:pt x="4195" y="14901"/>
                    <a:pt x="4216" y="12785"/>
                  </a:cubicBezTo>
                  <a:cubicBezTo>
                    <a:pt x="4254" y="8977"/>
                    <a:pt x="4254" y="8977"/>
                    <a:pt x="4254" y="8977"/>
                  </a:cubicBezTo>
                  <a:cubicBezTo>
                    <a:pt x="9344" y="11779"/>
                    <a:pt x="9344" y="11779"/>
                    <a:pt x="9344" y="11779"/>
                  </a:cubicBezTo>
                  <a:cubicBezTo>
                    <a:pt x="9552" y="11883"/>
                    <a:pt x="9864" y="11985"/>
                    <a:pt x="10282" y="11981"/>
                  </a:cubicBezTo>
                  <a:cubicBezTo>
                    <a:pt x="10595" y="11978"/>
                    <a:pt x="10910" y="11869"/>
                    <a:pt x="11224" y="11760"/>
                  </a:cubicBezTo>
                  <a:cubicBezTo>
                    <a:pt x="16688" y="8529"/>
                    <a:pt x="16688" y="8529"/>
                    <a:pt x="16688" y="8529"/>
                  </a:cubicBezTo>
                  <a:lnTo>
                    <a:pt x="16647" y="12655"/>
                  </a:lnTo>
                  <a:close/>
                  <a:moveTo>
                    <a:pt x="10814" y="11023"/>
                  </a:moveTo>
                  <a:cubicBezTo>
                    <a:pt x="10499" y="11132"/>
                    <a:pt x="9977" y="11138"/>
                    <a:pt x="9769" y="11034"/>
                  </a:cubicBezTo>
                  <a:cubicBezTo>
                    <a:pt x="939" y="6155"/>
                    <a:pt x="939" y="6155"/>
                    <a:pt x="939" y="6155"/>
                  </a:cubicBezTo>
                  <a:cubicBezTo>
                    <a:pt x="939" y="6155"/>
                    <a:pt x="836" y="6051"/>
                    <a:pt x="836" y="6051"/>
                  </a:cubicBezTo>
                  <a:cubicBezTo>
                    <a:pt x="836" y="6051"/>
                    <a:pt x="940" y="6050"/>
                    <a:pt x="940" y="6050"/>
                  </a:cubicBezTo>
                  <a:cubicBezTo>
                    <a:pt x="9869" y="984"/>
                    <a:pt x="9869" y="984"/>
                    <a:pt x="9869" y="984"/>
                  </a:cubicBezTo>
                  <a:cubicBezTo>
                    <a:pt x="10079" y="876"/>
                    <a:pt x="10601" y="870"/>
                    <a:pt x="10914" y="973"/>
                  </a:cubicBezTo>
                  <a:cubicBezTo>
                    <a:pt x="19744" y="5852"/>
                    <a:pt x="19744" y="5852"/>
                    <a:pt x="19744" y="5852"/>
                  </a:cubicBezTo>
                  <a:cubicBezTo>
                    <a:pt x="19744" y="5852"/>
                    <a:pt x="19744" y="5852"/>
                    <a:pt x="19744" y="5852"/>
                  </a:cubicBezTo>
                  <a:cubicBezTo>
                    <a:pt x="19639" y="5853"/>
                    <a:pt x="19639" y="5853"/>
                    <a:pt x="19639" y="5853"/>
                  </a:cubicBezTo>
                  <a:cubicBezTo>
                    <a:pt x="19638" y="5959"/>
                    <a:pt x="19638" y="5959"/>
                    <a:pt x="19638" y="5959"/>
                  </a:cubicBezTo>
                  <a:lnTo>
                    <a:pt x="10814" y="11023"/>
                  </a:lnTo>
                  <a:close/>
                  <a:moveTo>
                    <a:pt x="19910" y="20660"/>
                  </a:moveTo>
                  <a:cubicBezTo>
                    <a:pt x="19492" y="20664"/>
                    <a:pt x="19078" y="20245"/>
                    <a:pt x="19083" y="19822"/>
                  </a:cubicBezTo>
                  <a:cubicBezTo>
                    <a:pt x="19087" y="19399"/>
                    <a:pt x="19509" y="18971"/>
                    <a:pt x="19927" y="18967"/>
                  </a:cubicBezTo>
                  <a:cubicBezTo>
                    <a:pt x="20449" y="18962"/>
                    <a:pt x="20758" y="19381"/>
                    <a:pt x="20754" y="19805"/>
                  </a:cubicBezTo>
                  <a:cubicBezTo>
                    <a:pt x="20750" y="20228"/>
                    <a:pt x="20432" y="20654"/>
                    <a:pt x="19910" y="20660"/>
                  </a:cubicBez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5" name="Freeform 45"/>
            <p:cNvSpPr/>
            <p:nvPr/>
          </p:nvSpPr>
          <p:spPr>
            <a:xfrm rot="17665831" flipH="1">
              <a:off x="3974312" y="140939"/>
              <a:ext cx="566023" cy="549383"/>
            </a:xfrm>
            <a:custGeom>
              <a:avLst/>
              <a:gdLst/>
              <a:ahLst/>
              <a:cxnLst>
                <a:cxn ang="0">
                  <a:pos x="wd2" y="hd2"/>
                </a:cxn>
                <a:cxn ang="5400000">
                  <a:pos x="wd2" y="hd2"/>
                </a:cxn>
                <a:cxn ang="10800000">
                  <a:pos x="wd2" y="hd2"/>
                </a:cxn>
                <a:cxn ang="16200000">
                  <a:pos x="wd2" y="hd2"/>
                </a:cxn>
              </a:cxnLst>
              <a:rect l="0" t="0" r="r" b="b"/>
              <a:pathLst>
                <a:path w="21438" h="21434" extrusionOk="0">
                  <a:moveTo>
                    <a:pt x="10867" y="1"/>
                  </a:moveTo>
                  <a:cubicBezTo>
                    <a:pt x="4923" y="86"/>
                    <a:pt x="83" y="4927"/>
                    <a:pt x="1" y="10869"/>
                  </a:cubicBezTo>
                  <a:cubicBezTo>
                    <a:pt x="-81" y="16811"/>
                    <a:pt x="4628" y="21517"/>
                    <a:pt x="10571" y="21433"/>
                  </a:cubicBezTo>
                  <a:cubicBezTo>
                    <a:pt x="16515" y="21348"/>
                    <a:pt x="21355" y="16507"/>
                    <a:pt x="21437" y="10565"/>
                  </a:cubicBezTo>
                  <a:cubicBezTo>
                    <a:pt x="21519" y="4623"/>
                    <a:pt x="16810" y="-83"/>
                    <a:pt x="10867" y="1"/>
                  </a:cubicBezTo>
                  <a:close/>
                  <a:moveTo>
                    <a:pt x="19837" y="6497"/>
                  </a:moveTo>
                  <a:cubicBezTo>
                    <a:pt x="19740" y="6498"/>
                    <a:pt x="19740" y="6498"/>
                    <a:pt x="19740" y="6498"/>
                  </a:cubicBezTo>
                  <a:cubicBezTo>
                    <a:pt x="19644" y="6402"/>
                    <a:pt x="19258" y="6116"/>
                    <a:pt x="18868" y="6121"/>
                  </a:cubicBezTo>
                  <a:cubicBezTo>
                    <a:pt x="18868" y="6121"/>
                    <a:pt x="18868" y="6121"/>
                    <a:pt x="18771" y="6123"/>
                  </a:cubicBezTo>
                  <a:cubicBezTo>
                    <a:pt x="18675" y="6026"/>
                    <a:pt x="18580" y="5833"/>
                    <a:pt x="18385" y="5836"/>
                  </a:cubicBezTo>
                  <a:cubicBezTo>
                    <a:pt x="18293" y="5448"/>
                    <a:pt x="17903" y="5453"/>
                    <a:pt x="17806" y="5454"/>
                  </a:cubicBezTo>
                  <a:cubicBezTo>
                    <a:pt x="17513" y="5459"/>
                    <a:pt x="17513" y="5459"/>
                    <a:pt x="17220" y="5560"/>
                  </a:cubicBezTo>
                  <a:cubicBezTo>
                    <a:pt x="17121" y="5659"/>
                    <a:pt x="16728" y="5859"/>
                    <a:pt x="16042" y="6161"/>
                  </a:cubicBezTo>
                  <a:cubicBezTo>
                    <a:pt x="16241" y="5866"/>
                    <a:pt x="16341" y="5670"/>
                    <a:pt x="16344" y="5475"/>
                  </a:cubicBezTo>
                  <a:cubicBezTo>
                    <a:pt x="16734" y="5470"/>
                    <a:pt x="16734" y="5470"/>
                    <a:pt x="16734" y="5470"/>
                  </a:cubicBezTo>
                  <a:cubicBezTo>
                    <a:pt x="16739" y="5080"/>
                    <a:pt x="16739" y="5080"/>
                    <a:pt x="16739" y="5080"/>
                  </a:cubicBezTo>
                  <a:cubicBezTo>
                    <a:pt x="16746" y="4593"/>
                    <a:pt x="16851" y="4007"/>
                    <a:pt x="16950" y="3908"/>
                  </a:cubicBezTo>
                  <a:cubicBezTo>
                    <a:pt x="17148" y="3711"/>
                    <a:pt x="17636" y="3606"/>
                    <a:pt x="17831" y="3604"/>
                  </a:cubicBezTo>
                  <a:cubicBezTo>
                    <a:pt x="17831" y="3604"/>
                    <a:pt x="17831" y="3604"/>
                    <a:pt x="17831" y="3604"/>
                  </a:cubicBezTo>
                  <a:cubicBezTo>
                    <a:pt x="18697" y="4370"/>
                    <a:pt x="19365" y="5432"/>
                    <a:pt x="19837" y="6497"/>
                  </a:cubicBezTo>
                  <a:close/>
                  <a:moveTo>
                    <a:pt x="17831" y="3604"/>
                  </a:moveTo>
                  <a:cubicBezTo>
                    <a:pt x="17831" y="3604"/>
                    <a:pt x="17831" y="3604"/>
                    <a:pt x="17831" y="3604"/>
                  </a:cubicBezTo>
                  <a:cubicBezTo>
                    <a:pt x="17831" y="3604"/>
                    <a:pt x="17831" y="3604"/>
                    <a:pt x="17831" y="3604"/>
                  </a:cubicBezTo>
                  <a:close/>
                  <a:moveTo>
                    <a:pt x="13870" y="1225"/>
                  </a:moveTo>
                  <a:cubicBezTo>
                    <a:pt x="13475" y="1620"/>
                    <a:pt x="13475" y="1620"/>
                    <a:pt x="13475" y="1620"/>
                  </a:cubicBezTo>
                  <a:cubicBezTo>
                    <a:pt x="13376" y="1719"/>
                    <a:pt x="13376" y="1719"/>
                    <a:pt x="13376" y="1719"/>
                  </a:cubicBezTo>
                  <a:cubicBezTo>
                    <a:pt x="13372" y="2011"/>
                    <a:pt x="13066" y="2989"/>
                    <a:pt x="13058" y="3574"/>
                  </a:cubicBezTo>
                  <a:cubicBezTo>
                    <a:pt x="12863" y="3577"/>
                    <a:pt x="12472" y="3680"/>
                    <a:pt x="11595" y="3692"/>
                  </a:cubicBezTo>
                  <a:cubicBezTo>
                    <a:pt x="11498" y="3693"/>
                    <a:pt x="11307" y="3404"/>
                    <a:pt x="11116" y="3114"/>
                  </a:cubicBezTo>
                  <a:cubicBezTo>
                    <a:pt x="10924" y="2922"/>
                    <a:pt x="10636" y="2634"/>
                    <a:pt x="10347" y="2346"/>
                  </a:cubicBezTo>
                  <a:cubicBezTo>
                    <a:pt x="10060" y="1961"/>
                    <a:pt x="9972" y="1280"/>
                    <a:pt x="10076" y="792"/>
                  </a:cubicBezTo>
                  <a:cubicBezTo>
                    <a:pt x="10369" y="788"/>
                    <a:pt x="10564" y="785"/>
                    <a:pt x="10856" y="781"/>
                  </a:cubicBezTo>
                  <a:cubicBezTo>
                    <a:pt x="11928" y="765"/>
                    <a:pt x="12899" y="946"/>
                    <a:pt x="13870" y="1225"/>
                  </a:cubicBezTo>
                  <a:close/>
                  <a:moveTo>
                    <a:pt x="4688" y="3011"/>
                  </a:moveTo>
                  <a:cubicBezTo>
                    <a:pt x="5082" y="2713"/>
                    <a:pt x="5475" y="2415"/>
                    <a:pt x="5967" y="2116"/>
                  </a:cubicBezTo>
                  <a:cubicBezTo>
                    <a:pt x="6444" y="2791"/>
                    <a:pt x="6444" y="2791"/>
                    <a:pt x="6444" y="2791"/>
                  </a:cubicBezTo>
                  <a:cubicBezTo>
                    <a:pt x="6534" y="3374"/>
                    <a:pt x="6721" y="3956"/>
                    <a:pt x="6718" y="4151"/>
                  </a:cubicBezTo>
                  <a:cubicBezTo>
                    <a:pt x="6713" y="4541"/>
                    <a:pt x="6710" y="4735"/>
                    <a:pt x="6709" y="4833"/>
                  </a:cubicBezTo>
                  <a:cubicBezTo>
                    <a:pt x="6514" y="4836"/>
                    <a:pt x="6415" y="4934"/>
                    <a:pt x="6317" y="4936"/>
                  </a:cubicBezTo>
                  <a:cubicBezTo>
                    <a:pt x="6024" y="5037"/>
                    <a:pt x="5828" y="5137"/>
                    <a:pt x="5440" y="4948"/>
                  </a:cubicBezTo>
                  <a:cubicBezTo>
                    <a:pt x="5344" y="4852"/>
                    <a:pt x="5344" y="4852"/>
                    <a:pt x="5344" y="4852"/>
                  </a:cubicBezTo>
                  <a:cubicBezTo>
                    <a:pt x="5346" y="4755"/>
                    <a:pt x="5446" y="4558"/>
                    <a:pt x="5545" y="4460"/>
                  </a:cubicBezTo>
                  <a:cubicBezTo>
                    <a:pt x="5841" y="4163"/>
                    <a:pt x="5841" y="4163"/>
                    <a:pt x="5841" y="4163"/>
                  </a:cubicBezTo>
                  <a:lnTo>
                    <a:pt x="4688" y="3011"/>
                  </a:lnTo>
                  <a:close/>
                  <a:moveTo>
                    <a:pt x="6653" y="1814"/>
                  </a:moveTo>
                  <a:cubicBezTo>
                    <a:pt x="6654" y="1717"/>
                    <a:pt x="6751" y="1715"/>
                    <a:pt x="6751" y="1715"/>
                  </a:cubicBezTo>
                  <a:cubicBezTo>
                    <a:pt x="6749" y="1910"/>
                    <a:pt x="6749" y="1910"/>
                    <a:pt x="6749" y="1910"/>
                  </a:cubicBezTo>
                  <a:lnTo>
                    <a:pt x="6653" y="1814"/>
                  </a:lnTo>
                  <a:close/>
                  <a:moveTo>
                    <a:pt x="4096" y="3506"/>
                  </a:moveTo>
                  <a:cubicBezTo>
                    <a:pt x="4769" y="4178"/>
                    <a:pt x="4769" y="4178"/>
                    <a:pt x="4769" y="4178"/>
                  </a:cubicBezTo>
                  <a:cubicBezTo>
                    <a:pt x="4669" y="4375"/>
                    <a:pt x="4568" y="4668"/>
                    <a:pt x="4564" y="4961"/>
                  </a:cubicBezTo>
                  <a:cubicBezTo>
                    <a:pt x="4561" y="5155"/>
                    <a:pt x="4752" y="5445"/>
                    <a:pt x="5041" y="5636"/>
                  </a:cubicBezTo>
                  <a:cubicBezTo>
                    <a:pt x="5430" y="5727"/>
                    <a:pt x="5623" y="5822"/>
                    <a:pt x="5916" y="5818"/>
                  </a:cubicBezTo>
                  <a:cubicBezTo>
                    <a:pt x="6110" y="5815"/>
                    <a:pt x="6307" y="5715"/>
                    <a:pt x="6502" y="5712"/>
                  </a:cubicBezTo>
                  <a:cubicBezTo>
                    <a:pt x="6600" y="5613"/>
                    <a:pt x="6698" y="5612"/>
                    <a:pt x="6698" y="5612"/>
                  </a:cubicBezTo>
                  <a:cubicBezTo>
                    <a:pt x="7477" y="5601"/>
                    <a:pt x="7492" y="4529"/>
                    <a:pt x="7497" y="4140"/>
                  </a:cubicBezTo>
                  <a:cubicBezTo>
                    <a:pt x="7503" y="3750"/>
                    <a:pt x="7225" y="2683"/>
                    <a:pt x="7130" y="2489"/>
                  </a:cubicBezTo>
                  <a:cubicBezTo>
                    <a:pt x="6845" y="2006"/>
                    <a:pt x="6845" y="2006"/>
                    <a:pt x="6845" y="2006"/>
                  </a:cubicBezTo>
                  <a:cubicBezTo>
                    <a:pt x="7722" y="1994"/>
                    <a:pt x="7722" y="1994"/>
                    <a:pt x="7722" y="1994"/>
                  </a:cubicBezTo>
                  <a:cubicBezTo>
                    <a:pt x="7911" y="2381"/>
                    <a:pt x="7911" y="2381"/>
                    <a:pt x="7911" y="2381"/>
                  </a:cubicBezTo>
                  <a:cubicBezTo>
                    <a:pt x="7894" y="3647"/>
                    <a:pt x="7894" y="3647"/>
                    <a:pt x="7894" y="3647"/>
                  </a:cubicBezTo>
                  <a:cubicBezTo>
                    <a:pt x="8087" y="3742"/>
                    <a:pt x="8087" y="3742"/>
                    <a:pt x="8087" y="3742"/>
                  </a:cubicBezTo>
                  <a:cubicBezTo>
                    <a:pt x="8087" y="3742"/>
                    <a:pt x="8862" y="4120"/>
                    <a:pt x="9540" y="4403"/>
                  </a:cubicBezTo>
                  <a:cubicBezTo>
                    <a:pt x="9636" y="4499"/>
                    <a:pt x="9733" y="4498"/>
                    <a:pt x="9532" y="4987"/>
                  </a:cubicBezTo>
                  <a:cubicBezTo>
                    <a:pt x="9431" y="5184"/>
                    <a:pt x="9331" y="5380"/>
                    <a:pt x="9329" y="5575"/>
                  </a:cubicBezTo>
                  <a:cubicBezTo>
                    <a:pt x="9326" y="5770"/>
                    <a:pt x="9128" y="5967"/>
                    <a:pt x="8933" y="5970"/>
                  </a:cubicBezTo>
                  <a:cubicBezTo>
                    <a:pt x="8544" y="5975"/>
                    <a:pt x="8345" y="6270"/>
                    <a:pt x="8147" y="6468"/>
                  </a:cubicBezTo>
                  <a:cubicBezTo>
                    <a:pt x="8146" y="6565"/>
                    <a:pt x="8047" y="6664"/>
                    <a:pt x="7948" y="6763"/>
                  </a:cubicBezTo>
                  <a:cubicBezTo>
                    <a:pt x="7751" y="6961"/>
                    <a:pt x="7651" y="7157"/>
                    <a:pt x="7551" y="7353"/>
                  </a:cubicBezTo>
                  <a:cubicBezTo>
                    <a:pt x="7352" y="7648"/>
                    <a:pt x="7154" y="7846"/>
                    <a:pt x="6759" y="8241"/>
                  </a:cubicBezTo>
                  <a:cubicBezTo>
                    <a:pt x="6461" y="8635"/>
                    <a:pt x="6264" y="8832"/>
                    <a:pt x="6261" y="9027"/>
                  </a:cubicBezTo>
                  <a:cubicBezTo>
                    <a:pt x="6162" y="9126"/>
                    <a:pt x="6065" y="9127"/>
                    <a:pt x="5770" y="9326"/>
                  </a:cubicBezTo>
                  <a:cubicBezTo>
                    <a:pt x="5574" y="9426"/>
                    <a:pt x="5476" y="9428"/>
                    <a:pt x="5377" y="9527"/>
                  </a:cubicBezTo>
                  <a:cubicBezTo>
                    <a:pt x="4791" y="9632"/>
                    <a:pt x="4787" y="9925"/>
                    <a:pt x="4781" y="10412"/>
                  </a:cubicBezTo>
                  <a:cubicBezTo>
                    <a:pt x="4770" y="11191"/>
                    <a:pt x="5158" y="11283"/>
                    <a:pt x="5547" y="11375"/>
                  </a:cubicBezTo>
                  <a:cubicBezTo>
                    <a:pt x="5742" y="11372"/>
                    <a:pt x="5937" y="11369"/>
                    <a:pt x="6130" y="11464"/>
                  </a:cubicBezTo>
                  <a:cubicBezTo>
                    <a:pt x="6420" y="11655"/>
                    <a:pt x="6514" y="11848"/>
                    <a:pt x="6705" y="12137"/>
                  </a:cubicBezTo>
                  <a:cubicBezTo>
                    <a:pt x="6896" y="12427"/>
                    <a:pt x="7087" y="12716"/>
                    <a:pt x="7570" y="13002"/>
                  </a:cubicBezTo>
                  <a:cubicBezTo>
                    <a:pt x="7861" y="13095"/>
                    <a:pt x="8344" y="13380"/>
                    <a:pt x="8925" y="13664"/>
                  </a:cubicBezTo>
                  <a:cubicBezTo>
                    <a:pt x="9698" y="14140"/>
                    <a:pt x="10761" y="14710"/>
                    <a:pt x="11633" y="15087"/>
                  </a:cubicBezTo>
                  <a:cubicBezTo>
                    <a:pt x="12019" y="15374"/>
                    <a:pt x="12115" y="15470"/>
                    <a:pt x="12115" y="15470"/>
                  </a:cubicBezTo>
                  <a:cubicBezTo>
                    <a:pt x="12113" y="15567"/>
                    <a:pt x="12016" y="15568"/>
                    <a:pt x="12015" y="15666"/>
                  </a:cubicBezTo>
                  <a:cubicBezTo>
                    <a:pt x="11915" y="15862"/>
                    <a:pt x="11718" y="15962"/>
                    <a:pt x="11714" y="16254"/>
                  </a:cubicBezTo>
                  <a:cubicBezTo>
                    <a:pt x="11710" y="16547"/>
                    <a:pt x="11706" y="16839"/>
                    <a:pt x="11405" y="17525"/>
                  </a:cubicBezTo>
                  <a:cubicBezTo>
                    <a:pt x="11204" y="17917"/>
                    <a:pt x="11007" y="18115"/>
                    <a:pt x="10418" y="18416"/>
                  </a:cubicBezTo>
                  <a:cubicBezTo>
                    <a:pt x="10123" y="18615"/>
                    <a:pt x="9729" y="18912"/>
                    <a:pt x="9237" y="19309"/>
                  </a:cubicBezTo>
                  <a:cubicBezTo>
                    <a:pt x="8843" y="19607"/>
                    <a:pt x="8350" y="20003"/>
                    <a:pt x="8345" y="20393"/>
                  </a:cubicBezTo>
                  <a:cubicBezTo>
                    <a:pt x="8150" y="20396"/>
                    <a:pt x="7957" y="20301"/>
                    <a:pt x="7762" y="20304"/>
                  </a:cubicBezTo>
                  <a:cubicBezTo>
                    <a:pt x="7866" y="19815"/>
                    <a:pt x="8070" y="19131"/>
                    <a:pt x="8080" y="18449"/>
                  </a:cubicBezTo>
                  <a:cubicBezTo>
                    <a:pt x="8094" y="17377"/>
                    <a:pt x="7709" y="17090"/>
                    <a:pt x="7031" y="16808"/>
                  </a:cubicBezTo>
                  <a:cubicBezTo>
                    <a:pt x="6933" y="16809"/>
                    <a:pt x="6837" y="16713"/>
                    <a:pt x="6740" y="16715"/>
                  </a:cubicBezTo>
                  <a:cubicBezTo>
                    <a:pt x="6256" y="16429"/>
                    <a:pt x="6259" y="16234"/>
                    <a:pt x="5976" y="15557"/>
                  </a:cubicBezTo>
                  <a:cubicBezTo>
                    <a:pt x="5978" y="15459"/>
                    <a:pt x="5883" y="15266"/>
                    <a:pt x="5886" y="15071"/>
                  </a:cubicBezTo>
                  <a:cubicBezTo>
                    <a:pt x="5697" y="14587"/>
                    <a:pt x="5895" y="14389"/>
                    <a:pt x="6193" y="13995"/>
                  </a:cubicBezTo>
                  <a:cubicBezTo>
                    <a:pt x="6391" y="13700"/>
                    <a:pt x="6688" y="13404"/>
                    <a:pt x="6695" y="12917"/>
                  </a:cubicBezTo>
                  <a:cubicBezTo>
                    <a:pt x="6705" y="12137"/>
                    <a:pt x="6126" y="11756"/>
                    <a:pt x="5152" y="11770"/>
                  </a:cubicBezTo>
                  <a:cubicBezTo>
                    <a:pt x="5152" y="11770"/>
                    <a:pt x="5152" y="11770"/>
                    <a:pt x="5152" y="11770"/>
                  </a:cubicBezTo>
                  <a:cubicBezTo>
                    <a:pt x="5054" y="11771"/>
                    <a:pt x="4474" y="11487"/>
                    <a:pt x="3893" y="11203"/>
                  </a:cubicBezTo>
                  <a:cubicBezTo>
                    <a:pt x="3506" y="11014"/>
                    <a:pt x="3023" y="10729"/>
                    <a:pt x="2442" y="10445"/>
                  </a:cubicBezTo>
                  <a:cubicBezTo>
                    <a:pt x="1475" y="9972"/>
                    <a:pt x="1803" y="7337"/>
                    <a:pt x="1913" y="6459"/>
                  </a:cubicBezTo>
                  <a:cubicBezTo>
                    <a:pt x="1815" y="6461"/>
                    <a:pt x="1815" y="6461"/>
                    <a:pt x="1815" y="6461"/>
                  </a:cubicBezTo>
                  <a:cubicBezTo>
                    <a:pt x="2415" y="5381"/>
                    <a:pt x="3207" y="4395"/>
                    <a:pt x="4096" y="3506"/>
                  </a:cubicBezTo>
                  <a:close/>
                  <a:moveTo>
                    <a:pt x="780" y="10858"/>
                  </a:moveTo>
                  <a:cubicBezTo>
                    <a:pt x="788" y="10274"/>
                    <a:pt x="895" y="9590"/>
                    <a:pt x="1001" y="9004"/>
                  </a:cubicBezTo>
                  <a:cubicBezTo>
                    <a:pt x="1085" y="9977"/>
                    <a:pt x="1365" y="10850"/>
                    <a:pt x="2042" y="11230"/>
                  </a:cubicBezTo>
                  <a:cubicBezTo>
                    <a:pt x="2624" y="11416"/>
                    <a:pt x="3107" y="11702"/>
                    <a:pt x="3590" y="11987"/>
                  </a:cubicBezTo>
                  <a:cubicBezTo>
                    <a:pt x="4460" y="12462"/>
                    <a:pt x="4847" y="12651"/>
                    <a:pt x="5140" y="12647"/>
                  </a:cubicBezTo>
                  <a:cubicBezTo>
                    <a:pt x="5822" y="12637"/>
                    <a:pt x="5916" y="12830"/>
                    <a:pt x="5914" y="13025"/>
                  </a:cubicBezTo>
                  <a:cubicBezTo>
                    <a:pt x="5912" y="13123"/>
                    <a:pt x="5715" y="13320"/>
                    <a:pt x="5615" y="13517"/>
                  </a:cubicBezTo>
                  <a:cubicBezTo>
                    <a:pt x="5317" y="13910"/>
                    <a:pt x="4822" y="14502"/>
                    <a:pt x="5102" y="15374"/>
                  </a:cubicBezTo>
                  <a:cubicBezTo>
                    <a:pt x="5198" y="15470"/>
                    <a:pt x="5195" y="15665"/>
                    <a:pt x="5291" y="15761"/>
                  </a:cubicBezTo>
                  <a:cubicBezTo>
                    <a:pt x="5474" y="16635"/>
                    <a:pt x="5664" y="17022"/>
                    <a:pt x="6438" y="17401"/>
                  </a:cubicBezTo>
                  <a:cubicBezTo>
                    <a:pt x="6535" y="17399"/>
                    <a:pt x="6631" y="17495"/>
                    <a:pt x="6729" y="17494"/>
                  </a:cubicBezTo>
                  <a:cubicBezTo>
                    <a:pt x="7212" y="17779"/>
                    <a:pt x="7309" y="17778"/>
                    <a:pt x="7299" y="18557"/>
                  </a:cubicBezTo>
                  <a:cubicBezTo>
                    <a:pt x="7292" y="19044"/>
                    <a:pt x="7187" y="19630"/>
                    <a:pt x="7084" y="20021"/>
                  </a:cubicBezTo>
                  <a:cubicBezTo>
                    <a:pt x="3302" y="18711"/>
                    <a:pt x="723" y="15047"/>
                    <a:pt x="780" y="10858"/>
                  </a:cubicBezTo>
                  <a:close/>
                  <a:moveTo>
                    <a:pt x="10582" y="20653"/>
                  </a:moveTo>
                  <a:cubicBezTo>
                    <a:pt x="10095" y="20660"/>
                    <a:pt x="9608" y="20667"/>
                    <a:pt x="9122" y="20577"/>
                  </a:cubicBezTo>
                  <a:cubicBezTo>
                    <a:pt x="9123" y="20479"/>
                    <a:pt x="9123" y="20479"/>
                    <a:pt x="9123" y="20479"/>
                  </a:cubicBezTo>
                  <a:cubicBezTo>
                    <a:pt x="9125" y="20382"/>
                    <a:pt x="9223" y="20283"/>
                    <a:pt x="9716" y="19886"/>
                  </a:cubicBezTo>
                  <a:cubicBezTo>
                    <a:pt x="10207" y="19587"/>
                    <a:pt x="10601" y="19290"/>
                    <a:pt x="10896" y="19091"/>
                  </a:cubicBezTo>
                  <a:cubicBezTo>
                    <a:pt x="11486" y="18693"/>
                    <a:pt x="11781" y="18494"/>
                    <a:pt x="12081" y="17905"/>
                  </a:cubicBezTo>
                  <a:cubicBezTo>
                    <a:pt x="12482" y="17120"/>
                    <a:pt x="12488" y="16633"/>
                    <a:pt x="12494" y="16243"/>
                  </a:cubicBezTo>
                  <a:cubicBezTo>
                    <a:pt x="12494" y="16243"/>
                    <a:pt x="12593" y="16145"/>
                    <a:pt x="12593" y="16145"/>
                  </a:cubicBezTo>
                  <a:cubicBezTo>
                    <a:pt x="12693" y="15948"/>
                    <a:pt x="12988" y="15749"/>
                    <a:pt x="12896" y="15361"/>
                  </a:cubicBezTo>
                  <a:cubicBezTo>
                    <a:pt x="12804" y="14973"/>
                    <a:pt x="12515" y="14685"/>
                    <a:pt x="11935" y="14401"/>
                  </a:cubicBezTo>
                  <a:cubicBezTo>
                    <a:pt x="11063" y="14024"/>
                    <a:pt x="10097" y="13453"/>
                    <a:pt x="9324" y="12977"/>
                  </a:cubicBezTo>
                  <a:cubicBezTo>
                    <a:pt x="8743" y="12693"/>
                    <a:pt x="8260" y="12408"/>
                    <a:pt x="7971" y="12217"/>
                  </a:cubicBezTo>
                  <a:cubicBezTo>
                    <a:pt x="7680" y="12124"/>
                    <a:pt x="7487" y="11932"/>
                    <a:pt x="7394" y="11641"/>
                  </a:cubicBezTo>
                  <a:cubicBezTo>
                    <a:pt x="7106" y="11353"/>
                    <a:pt x="6915" y="11063"/>
                    <a:pt x="6432" y="10778"/>
                  </a:cubicBezTo>
                  <a:cubicBezTo>
                    <a:pt x="6141" y="10685"/>
                    <a:pt x="5850" y="10591"/>
                    <a:pt x="5655" y="10594"/>
                  </a:cubicBezTo>
                  <a:cubicBezTo>
                    <a:pt x="5655" y="10594"/>
                    <a:pt x="5655" y="10594"/>
                    <a:pt x="5557" y="10595"/>
                  </a:cubicBezTo>
                  <a:cubicBezTo>
                    <a:pt x="5559" y="10498"/>
                    <a:pt x="5559" y="10498"/>
                    <a:pt x="5560" y="10401"/>
                  </a:cubicBezTo>
                  <a:cubicBezTo>
                    <a:pt x="5560" y="10401"/>
                    <a:pt x="5562" y="10303"/>
                    <a:pt x="5563" y="10206"/>
                  </a:cubicBezTo>
                  <a:cubicBezTo>
                    <a:pt x="5660" y="10204"/>
                    <a:pt x="5857" y="10104"/>
                    <a:pt x="6150" y="10003"/>
                  </a:cubicBezTo>
                  <a:cubicBezTo>
                    <a:pt x="6543" y="9802"/>
                    <a:pt x="6740" y="9605"/>
                    <a:pt x="6840" y="9408"/>
                  </a:cubicBezTo>
                  <a:cubicBezTo>
                    <a:pt x="6939" y="9310"/>
                    <a:pt x="7039" y="9113"/>
                    <a:pt x="7336" y="8817"/>
                  </a:cubicBezTo>
                  <a:cubicBezTo>
                    <a:pt x="7829" y="8323"/>
                    <a:pt x="8028" y="8028"/>
                    <a:pt x="8130" y="7734"/>
                  </a:cubicBezTo>
                  <a:cubicBezTo>
                    <a:pt x="8230" y="7538"/>
                    <a:pt x="8329" y="7439"/>
                    <a:pt x="8427" y="7341"/>
                  </a:cubicBezTo>
                  <a:cubicBezTo>
                    <a:pt x="8625" y="7143"/>
                    <a:pt x="8725" y="6947"/>
                    <a:pt x="8824" y="6848"/>
                  </a:cubicBezTo>
                  <a:cubicBezTo>
                    <a:pt x="8824" y="6848"/>
                    <a:pt x="8923" y="6749"/>
                    <a:pt x="8923" y="6749"/>
                  </a:cubicBezTo>
                  <a:cubicBezTo>
                    <a:pt x="9507" y="6741"/>
                    <a:pt x="10100" y="6148"/>
                    <a:pt x="10108" y="5564"/>
                  </a:cubicBezTo>
                  <a:cubicBezTo>
                    <a:pt x="10108" y="5564"/>
                    <a:pt x="10111" y="5369"/>
                    <a:pt x="10210" y="5270"/>
                  </a:cubicBezTo>
                  <a:cubicBezTo>
                    <a:pt x="10408" y="4975"/>
                    <a:pt x="10809" y="4190"/>
                    <a:pt x="9939" y="3716"/>
                  </a:cubicBezTo>
                  <a:cubicBezTo>
                    <a:pt x="9454" y="3528"/>
                    <a:pt x="8971" y="3242"/>
                    <a:pt x="8680" y="3149"/>
                  </a:cubicBezTo>
                  <a:cubicBezTo>
                    <a:pt x="8693" y="2175"/>
                    <a:pt x="8693" y="2175"/>
                    <a:pt x="8693" y="2175"/>
                  </a:cubicBezTo>
                  <a:cubicBezTo>
                    <a:pt x="8122" y="1209"/>
                    <a:pt x="8122" y="1209"/>
                    <a:pt x="8122" y="1209"/>
                  </a:cubicBezTo>
                  <a:cubicBezTo>
                    <a:pt x="8122" y="1209"/>
                    <a:pt x="8122" y="1209"/>
                    <a:pt x="8122" y="1209"/>
                  </a:cubicBezTo>
                  <a:cubicBezTo>
                    <a:pt x="8513" y="1106"/>
                    <a:pt x="8904" y="1003"/>
                    <a:pt x="9296" y="900"/>
                  </a:cubicBezTo>
                  <a:cubicBezTo>
                    <a:pt x="9190" y="1486"/>
                    <a:pt x="9275" y="2361"/>
                    <a:pt x="9852" y="2938"/>
                  </a:cubicBezTo>
                  <a:cubicBezTo>
                    <a:pt x="10044" y="3130"/>
                    <a:pt x="10332" y="3418"/>
                    <a:pt x="10525" y="3610"/>
                  </a:cubicBezTo>
                  <a:cubicBezTo>
                    <a:pt x="10810" y="4093"/>
                    <a:pt x="11097" y="4478"/>
                    <a:pt x="11584" y="4471"/>
                  </a:cubicBezTo>
                  <a:cubicBezTo>
                    <a:pt x="12949" y="4452"/>
                    <a:pt x="13827" y="4342"/>
                    <a:pt x="13836" y="3660"/>
                  </a:cubicBezTo>
                  <a:cubicBezTo>
                    <a:pt x="13839" y="3465"/>
                    <a:pt x="13948" y="2587"/>
                    <a:pt x="14151" y="2000"/>
                  </a:cubicBezTo>
                  <a:cubicBezTo>
                    <a:pt x="14645" y="1506"/>
                    <a:pt x="14645" y="1506"/>
                    <a:pt x="14645" y="1506"/>
                  </a:cubicBezTo>
                  <a:cubicBezTo>
                    <a:pt x="15614" y="1882"/>
                    <a:pt x="16387" y="2358"/>
                    <a:pt x="17158" y="2931"/>
                  </a:cubicBezTo>
                  <a:cubicBezTo>
                    <a:pt x="16865" y="3033"/>
                    <a:pt x="16669" y="3133"/>
                    <a:pt x="16471" y="3331"/>
                  </a:cubicBezTo>
                  <a:cubicBezTo>
                    <a:pt x="16076" y="3726"/>
                    <a:pt x="15969" y="4409"/>
                    <a:pt x="15964" y="4799"/>
                  </a:cubicBezTo>
                  <a:cubicBezTo>
                    <a:pt x="15768" y="4899"/>
                    <a:pt x="15570" y="5097"/>
                    <a:pt x="15566" y="5389"/>
                  </a:cubicBezTo>
                  <a:cubicBezTo>
                    <a:pt x="15565" y="5486"/>
                    <a:pt x="15367" y="5684"/>
                    <a:pt x="15267" y="5880"/>
                  </a:cubicBezTo>
                  <a:cubicBezTo>
                    <a:pt x="14872" y="6275"/>
                    <a:pt x="14574" y="6669"/>
                    <a:pt x="14765" y="6959"/>
                  </a:cubicBezTo>
                  <a:cubicBezTo>
                    <a:pt x="15052" y="7344"/>
                    <a:pt x="15542" y="7142"/>
                    <a:pt x="16129" y="6939"/>
                  </a:cubicBezTo>
                  <a:cubicBezTo>
                    <a:pt x="17011" y="6537"/>
                    <a:pt x="17404" y="6337"/>
                    <a:pt x="17600" y="6237"/>
                  </a:cubicBezTo>
                  <a:cubicBezTo>
                    <a:pt x="17600" y="6237"/>
                    <a:pt x="17600" y="6237"/>
                    <a:pt x="17600" y="6237"/>
                  </a:cubicBezTo>
                  <a:cubicBezTo>
                    <a:pt x="17693" y="6527"/>
                    <a:pt x="18082" y="6619"/>
                    <a:pt x="18179" y="6618"/>
                  </a:cubicBezTo>
                  <a:cubicBezTo>
                    <a:pt x="18179" y="6618"/>
                    <a:pt x="18179" y="6618"/>
                    <a:pt x="18277" y="6617"/>
                  </a:cubicBezTo>
                  <a:cubicBezTo>
                    <a:pt x="18373" y="6713"/>
                    <a:pt x="18565" y="6905"/>
                    <a:pt x="18857" y="6900"/>
                  </a:cubicBezTo>
                  <a:cubicBezTo>
                    <a:pt x="19052" y="6898"/>
                    <a:pt x="19244" y="7090"/>
                    <a:pt x="19340" y="7186"/>
                  </a:cubicBezTo>
                  <a:cubicBezTo>
                    <a:pt x="19437" y="7282"/>
                    <a:pt x="19437" y="7282"/>
                    <a:pt x="19437" y="7282"/>
                  </a:cubicBezTo>
                  <a:cubicBezTo>
                    <a:pt x="20119" y="7272"/>
                    <a:pt x="20119" y="7272"/>
                    <a:pt x="20119" y="7272"/>
                  </a:cubicBezTo>
                  <a:cubicBezTo>
                    <a:pt x="20212" y="7563"/>
                    <a:pt x="20305" y="7854"/>
                    <a:pt x="20399" y="8145"/>
                  </a:cubicBezTo>
                  <a:cubicBezTo>
                    <a:pt x="20303" y="8049"/>
                    <a:pt x="20205" y="8050"/>
                    <a:pt x="20108" y="8051"/>
                  </a:cubicBezTo>
                  <a:cubicBezTo>
                    <a:pt x="19238" y="7577"/>
                    <a:pt x="18560" y="7294"/>
                    <a:pt x="18170" y="7300"/>
                  </a:cubicBezTo>
                  <a:cubicBezTo>
                    <a:pt x="17780" y="7305"/>
                    <a:pt x="16704" y="7613"/>
                    <a:pt x="16508" y="7713"/>
                  </a:cubicBezTo>
                  <a:cubicBezTo>
                    <a:pt x="16411" y="7714"/>
                    <a:pt x="16411" y="7714"/>
                    <a:pt x="16411" y="7714"/>
                  </a:cubicBezTo>
                  <a:cubicBezTo>
                    <a:pt x="16409" y="7812"/>
                    <a:pt x="16409" y="7812"/>
                    <a:pt x="16409" y="7812"/>
                  </a:cubicBezTo>
                  <a:cubicBezTo>
                    <a:pt x="15818" y="8307"/>
                    <a:pt x="15125" y="9096"/>
                    <a:pt x="15118" y="9583"/>
                  </a:cubicBezTo>
                  <a:cubicBezTo>
                    <a:pt x="15118" y="9583"/>
                    <a:pt x="15117" y="9681"/>
                    <a:pt x="15116" y="9778"/>
                  </a:cubicBezTo>
                  <a:cubicBezTo>
                    <a:pt x="14914" y="10268"/>
                    <a:pt x="14607" y="11344"/>
                    <a:pt x="15668" y="12108"/>
                  </a:cubicBezTo>
                  <a:cubicBezTo>
                    <a:pt x="16344" y="12585"/>
                    <a:pt x="17028" y="12381"/>
                    <a:pt x="17419" y="12278"/>
                  </a:cubicBezTo>
                  <a:cubicBezTo>
                    <a:pt x="17517" y="12276"/>
                    <a:pt x="17616" y="12177"/>
                    <a:pt x="17713" y="12176"/>
                  </a:cubicBezTo>
                  <a:cubicBezTo>
                    <a:pt x="17713" y="12176"/>
                    <a:pt x="17713" y="12176"/>
                    <a:pt x="17712" y="12274"/>
                  </a:cubicBezTo>
                  <a:cubicBezTo>
                    <a:pt x="18092" y="12950"/>
                    <a:pt x="18083" y="13632"/>
                    <a:pt x="18073" y="14314"/>
                  </a:cubicBezTo>
                  <a:cubicBezTo>
                    <a:pt x="18067" y="14801"/>
                    <a:pt x="17944" y="16653"/>
                    <a:pt x="17835" y="17434"/>
                  </a:cubicBezTo>
                  <a:cubicBezTo>
                    <a:pt x="16055" y="19407"/>
                    <a:pt x="13408" y="20613"/>
                    <a:pt x="10582" y="20653"/>
                  </a:cubicBezTo>
                  <a:close/>
                  <a:moveTo>
                    <a:pt x="18528" y="16645"/>
                  </a:moveTo>
                  <a:cubicBezTo>
                    <a:pt x="18635" y="15961"/>
                    <a:pt x="18846" y="14790"/>
                    <a:pt x="18853" y="14303"/>
                  </a:cubicBezTo>
                  <a:cubicBezTo>
                    <a:pt x="18863" y="13523"/>
                    <a:pt x="18874" y="12744"/>
                    <a:pt x="18399" y="11874"/>
                  </a:cubicBezTo>
                  <a:cubicBezTo>
                    <a:pt x="18115" y="11294"/>
                    <a:pt x="17529" y="11400"/>
                    <a:pt x="17235" y="11501"/>
                  </a:cubicBezTo>
                  <a:cubicBezTo>
                    <a:pt x="16844" y="11604"/>
                    <a:pt x="16550" y="11706"/>
                    <a:pt x="16067" y="11420"/>
                  </a:cubicBezTo>
                  <a:cubicBezTo>
                    <a:pt x="15488" y="11039"/>
                    <a:pt x="15591" y="10648"/>
                    <a:pt x="15795" y="9963"/>
                  </a:cubicBezTo>
                  <a:cubicBezTo>
                    <a:pt x="15894" y="9864"/>
                    <a:pt x="15897" y="9670"/>
                    <a:pt x="15898" y="9572"/>
                  </a:cubicBezTo>
                  <a:cubicBezTo>
                    <a:pt x="15998" y="9376"/>
                    <a:pt x="16395" y="8883"/>
                    <a:pt x="16888" y="8389"/>
                  </a:cubicBezTo>
                  <a:cubicBezTo>
                    <a:pt x="17378" y="8188"/>
                    <a:pt x="17964" y="8082"/>
                    <a:pt x="18159" y="8079"/>
                  </a:cubicBezTo>
                  <a:cubicBezTo>
                    <a:pt x="18451" y="8075"/>
                    <a:pt x="19226" y="8454"/>
                    <a:pt x="19806" y="8738"/>
                  </a:cubicBezTo>
                  <a:cubicBezTo>
                    <a:pt x="20096" y="8928"/>
                    <a:pt x="20388" y="8924"/>
                    <a:pt x="20582" y="9019"/>
                  </a:cubicBezTo>
                  <a:cubicBezTo>
                    <a:pt x="20672" y="9504"/>
                    <a:pt x="20666" y="9991"/>
                    <a:pt x="20658" y="10576"/>
                  </a:cubicBezTo>
                  <a:cubicBezTo>
                    <a:pt x="20627" y="12817"/>
                    <a:pt x="19818" y="14971"/>
                    <a:pt x="18528" y="16645"/>
                  </a:cubicBez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6" name="Freeform 22"/>
            <p:cNvSpPr/>
            <p:nvPr/>
          </p:nvSpPr>
          <p:spPr>
            <a:xfrm rot="20432452">
              <a:off x="4657401" y="3105447"/>
              <a:ext cx="284852" cy="273491"/>
            </a:xfrm>
            <a:custGeom>
              <a:avLst/>
              <a:gdLst/>
              <a:ahLst/>
              <a:cxnLst>
                <a:cxn ang="0">
                  <a:pos x="wd2" y="hd2"/>
                </a:cxn>
                <a:cxn ang="5400000">
                  <a:pos x="wd2" y="hd2"/>
                </a:cxn>
                <a:cxn ang="10800000">
                  <a:pos x="wd2" y="hd2"/>
                </a:cxn>
                <a:cxn ang="16200000">
                  <a:pos x="wd2" y="hd2"/>
                </a:cxn>
              </a:cxnLst>
              <a:rect l="0" t="0" r="r" b="b"/>
              <a:pathLst>
                <a:path w="21600" h="21600" extrusionOk="0">
                  <a:moveTo>
                    <a:pt x="21325" y="1451"/>
                  </a:moveTo>
                  <a:cubicBezTo>
                    <a:pt x="21313" y="245"/>
                    <a:pt x="21313" y="245"/>
                    <a:pt x="21313" y="245"/>
                  </a:cubicBezTo>
                  <a:cubicBezTo>
                    <a:pt x="11293" y="0"/>
                    <a:pt x="11293" y="0"/>
                    <a:pt x="11293" y="0"/>
                  </a:cubicBezTo>
                  <a:cubicBezTo>
                    <a:pt x="6661" y="18883"/>
                    <a:pt x="6661" y="18883"/>
                    <a:pt x="6661" y="18883"/>
                  </a:cubicBezTo>
                  <a:cubicBezTo>
                    <a:pt x="2216" y="7618"/>
                    <a:pt x="2216" y="7618"/>
                    <a:pt x="2216" y="7618"/>
                  </a:cubicBezTo>
                  <a:cubicBezTo>
                    <a:pt x="0" y="7564"/>
                    <a:pt x="0" y="7564"/>
                    <a:pt x="0" y="7564"/>
                  </a:cubicBezTo>
                  <a:cubicBezTo>
                    <a:pt x="12" y="8770"/>
                    <a:pt x="12" y="8770"/>
                    <a:pt x="12" y="8770"/>
                  </a:cubicBezTo>
                  <a:cubicBezTo>
                    <a:pt x="1746" y="8813"/>
                    <a:pt x="1746" y="8813"/>
                    <a:pt x="1746" y="8813"/>
                  </a:cubicBezTo>
                  <a:cubicBezTo>
                    <a:pt x="6784" y="21600"/>
                    <a:pt x="6784" y="21600"/>
                    <a:pt x="6784" y="21600"/>
                  </a:cubicBezTo>
                  <a:cubicBezTo>
                    <a:pt x="11883" y="1221"/>
                    <a:pt x="11883" y="1221"/>
                    <a:pt x="11883" y="1221"/>
                  </a:cubicBezTo>
                  <a:lnTo>
                    <a:pt x="21325" y="1451"/>
                  </a:lnTo>
                  <a:close/>
                  <a:moveTo>
                    <a:pt x="17651" y="9955"/>
                  </a:moveTo>
                  <a:cubicBezTo>
                    <a:pt x="14519" y="14703"/>
                    <a:pt x="14519" y="14703"/>
                    <a:pt x="14519" y="14703"/>
                  </a:cubicBezTo>
                  <a:cubicBezTo>
                    <a:pt x="11292" y="9800"/>
                    <a:pt x="11292" y="9800"/>
                    <a:pt x="11292" y="9800"/>
                  </a:cubicBezTo>
                  <a:cubicBezTo>
                    <a:pt x="10818" y="10542"/>
                    <a:pt x="10818" y="10542"/>
                    <a:pt x="10818" y="10542"/>
                  </a:cubicBezTo>
                  <a:cubicBezTo>
                    <a:pt x="13949" y="15594"/>
                    <a:pt x="13949" y="15594"/>
                    <a:pt x="13949" y="15594"/>
                  </a:cubicBezTo>
                  <a:cubicBezTo>
                    <a:pt x="10913" y="20344"/>
                    <a:pt x="10913" y="20344"/>
                    <a:pt x="10913" y="20344"/>
                  </a:cubicBezTo>
                  <a:cubicBezTo>
                    <a:pt x="11403" y="21110"/>
                    <a:pt x="11403" y="21110"/>
                    <a:pt x="11403" y="21110"/>
                  </a:cubicBezTo>
                  <a:cubicBezTo>
                    <a:pt x="14535" y="16362"/>
                    <a:pt x="14535" y="16362"/>
                    <a:pt x="14535" y="16362"/>
                  </a:cubicBezTo>
                  <a:cubicBezTo>
                    <a:pt x="17762" y="21265"/>
                    <a:pt x="17762" y="21265"/>
                    <a:pt x="17762" y="21265"/>
                  </a:cubicBezTo>
                  <a:cubicBezTo>
                    <a:pt x="18332" y="20525"/>
                    <a:pt x="18332" y="20525"/>
                    <a:pt x="18332" y="20525"/>
                  </a:cubicBezTo>
                  <a:cubicBezTo>
                    <a:pt x="15106" y="15622"/>
                    <a:pt x="15106" y="15622"/>
                    <a:pt x="15106" y="15622"/>
                  </a:cubicBezTo>
                  <a:cubicBezTo>
                    <a:pt x="18237" y="10723"/>
                    <a:pt x="18237" y="10723"/>
                    <a:pt x="18237" y="10723"/>
                  </a:cubicBezTo>
                  <a:lnTo>
                    <a:pt x="17651" y="9955"/>
                  </a:lnTo>
                  <a:close/>
                  <a:moveTo>
                    <a:pt x="20337" y="8815"/>
                  </a:moveTo>
                  <a:cubicBezTo>
                    <a:pt x="20528" y="8669"/>
                    <a:pt x="20813" y="8223"/>
                    <a:pt x="21098" y="7778"/>
                  </a:cubicBezTo>
                  <a:cubicBezTo>
                    <a:pt x="21382" y="7333"/>
                    <a:pt x="21569" y="6734"/>
                    <a:pt x="21563" y="6131"/>
                  </a:cubicBezTo>
                  <a:cubicBezTo>
                    <a:pt x="21557" y="5528"/>
                    <a:pt x="21458" y="5224"/>
                    <a:pt x="21166" y="4915"/>
                  </a:cubicBezTo>
                  <a:cubicBezTo>
                    <a:pt x="20970" y="4609"/>
                    <a:pt x="20681" y="4602"/>
                    <a:pt x="20392" y="4595"/>
                  </a:cubicBezTo>
                  <a:cubicBezTo>
                    <a:pt x="20007" y="4585"/>
                    <a:pt x="19814" y="4581"/>
                    <a:pt x="19623" y="4727"/>
                  </a:cubicBezTo>
                  <a:cubicBezTo>
                    <a:pt x="19528" y="4875"/>
                    <a:pt x="19337" y="5021"/>
                    <a:pt x="19242" y="5170"/>
                  </a:cubicBezTo>
                  <a:cubicBezTo>
                    <a:pt x="19635" y="5933"/>
                    <a:pt x="19635" y="5933"/>
                    <a:pt x="19635" y="5933"/>
                  </a:cubicBezTo>
                  <a:cubicBezTo>
                    <a:pt x="19824" y="5636"/>
                    <a:pt x="20016" y="5490"/>
                    <a:pt x="20305" y="5497"/>
                  </a:cubicBezTo>
                  <a:cubicBezTo>
                    <a:pt x="20594" y="5504"/>
                    <a:pt x="20788" y="5660"/>
                    <a:pt x="20887" y="5964"/>
                  </a:cubicBezTo>
                  <a:cubicBezTo>
                    <a:pt x="20985" y="6117"/>
                    <a:pt x="20988" y="6418"/>
                    <a:pt x="20893" y="6567"/>
                  </a:cubicBezTo>
                  <a:cubicBezTo>
                    <a:pt x="20800" y="6866"/>
                    <a:pt x="20611" y="7314"/>
                    <a:pt x="20136" y="7905"/>
                  </a:cubicBezTo>
                  <a:cubicBezTo>
                    <a:pt x="19756" y="8499"/>
                    <a:pt x="19470" y="8794"/>
                    <a:pt x="19277" y="8789"/>
                  </a:cubicBezTo>
                  <a:cubicBezTo>
                    <a:pt x="19288" y="9844"/>
                    <a:pt x="19288" y="9844"/>
                    <a:pt x="19288" y="9844"/>
                  </a:cubicBezTo>
                  <a:cubicBezTo>
                    <a:pt x="21600" y="9901"/>
                    <a:pt x="21600" y="9901"/>
                    <a:pt x="21600" y="9901"/>
                  </a:cubicBezTo>
                  <a:cubicBezTo>
                    <a:pt x="21590" y="8845"/>
                    <a:pt x="21590" y="8845"/>
                    <a:pt x="21590" y="8845"/>
                  </a:cubicBezTo>
                  <a:lnTo>
                    <a:pt x="20337" y="8815"/>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7" name="Freeform 42"/>
            <p:cNvSpPr/>
            <p:nvPr/>
          </p:nvSpPr>
          <p:spPr>
            <a:xfrm rot="20672996" flipH="1">
              <a:off x="5356462" y="3217040"/>
              <a:ext cx="356526" cy="351639"/>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8" name="Freeform 21"/>
            <p:cNvSpPr/>
            <p:nvPr/>
          </p:nvSpPr>
          <p:spPr>
            <a:xfrm rot="17824237" flipH="1">
              <a:off x="2668724" y="2197304"/>
              <a:ext cx="362115" cy="554835"/>
            </a:xfrm>
            <a:custGeom>
              <a:avLst/>
              <a:gdLst/>
              <a:ahLst/>
              <a:cxnLst>
                <a:cxn ang="0">
                  <a:pos x="wd2" y="hd2"/>
                </a:cxn>
                <a:cxn ang="5400000">
                  <a:pos x="wd2" y="hd2"/>
                </a:cxn>
                <a:cxn ang="10800000">
                  <a:pos x="wd2" y="hd2"/>
                </a:cxn>
                <a:cxn ang="16200000">
                  <a:pos x="wd2" y="hd2"/>
                </a:cxn>
              </a:cxnLst>
              <a:rect l="0" t="0" r="r" b="b"/>
              <a:pathLst>
                <a:path w="21595" h="21599" extrusionOk="0">
                  <a:moveTo>
                    <a:pt x="21595" y="20843"/>
                  </a:moveTo>
                  <a:cubicBezTo>
                    <a:pt x="20297" y="16258"/>
                    <a:pt x="20297" y="16258"/>
                    <a:pt x="20297" y="16258"/>
                  </a:cubicBezTo>
                  <a:cubicBezTo>
                    <a:pt x="20146" y="16064"/>
                    <a:pt x="19840" y="15968"/>
                    <a:pt x="19686" y="15969"/>
                  </a:cubicBezTo>
                  <a:cubicBezTo>
                    <a:pt x="16138" y="15998"/>
                    <a:pt x="16138" y="15998"/>
                    <a:pt x="16138" y="15998"/>
                  </a:cubicBezTo>
                  <a:cubicBezTo>
                    <a:pt x="16306" y="7392"/>
                    <a:pt x="16306" y="7392"/>
                    <a:pt x="16306" y="7392"/>
                  </a:cubicBezTo>
                  <a:cubicBezTo>
                    <a:pt x="19391" y="7368"/>
                    <a:pt x="19391" y="7368"/>
                    <a:pt x="19391" y="7368"/>
                  </a:cubicBezTo>
                  <a:cubicBezTo>
                    <a:pt x="19699" y="7365"/>
                    <a:pt x="20012" y="7167"/>
                    <a:pt x="20016" y="6971"/>
                  </a:cubicBezTo>
                  <a:cubicBezTo>
                    <a:pt x="20054" y="5016"/>
                    <a:pt x="20054" y="5016"/>
                    <a:pt x="20054" y="5016"/>
                  </a:cubicBezTo>
                  <a:cubicBezTo>
                    <a:pt x="20058" y="4820"/>
                    <a:pt x="19753" y="4627"/>
                    <a:pt x="19444" y="4629"/>
                  </a:cubicBezTo>
                  <a:cubicBezTo>
                    <a:pt x="2788" y="4764"/>
                    <a:pt x="2788" y="4764"/>
                    <a:pt x="2788" y="4764"/>
                  </a:cubicBezTo>
                  <a:cubicBezTo>
                    <a:pt x="2479" y="4766"/>
                    <a:pt x="2167" y="4964"/>
                    <a:pt x="2163" y="5160"/>
                  </a:cubicBezTo>
                  <a:cubicBezTo>
                    <a:pt x="2125" y="7116"/>
                    <a:pt x="2125" y="7116"/>
                    <a:pt x="2125" y="7116"/>
                  </a:cubicBezTo>
                  <a:cubicBezTo>
                    <a:pt x="2121" y="7311"/>
                    <a:pt x="2426" y="7504"/>
                    <a:pt x="2734" y="7502"/>
                  </a:cubicBezTo>
                  <a:cubicBezTo>
                    <a:pt x="5819" y="7477"/>
                    <a:pt x="5819" y="7477"/>
                    <a:pt x="5819" y="7477"/>
                  </a:cubicBezTo>
                  <a:cubicBezTo>
                    <a:pt x="5651" y="16083"/>
                    <a:pt x="5651" y="16083"/>
                    <a:pt x="5651" y="16083"/>
                  </a:cubicBezTo>
                  <a:cubicBezTo>
                    <a:pt x="2103" y="16111"/>
                    <a:pt x="2103" y="16111"/>
                    <a:pt x="2103" y="16111"/>
                  </a:cubicBezTo>
                  <a:cubicBezTo>
                    <a:pt x="1795" y="16114"/>
                    <a:pt x="1639" y="16213"/>
                    <a:pt x="1481" y="16410"/>
                  </a:cubicBezTo>
                  <a:cubicBezTo>
                    <a:pt x="1" y="21115"/>
                    <a:pt x="1" y="21115"/>
                    <a:pt x="1" y="21115"/>
                  </a:cubicBezTo>
                  <a:cubicBezTo>
                    <a:pt x="-1" y="21213"/>
                    <a:pt x="-5" y="21408"/>
                    <a:pt x="147" y="21505"/>
                  </a:cubicBezTo>
                  <a:cubicBezTo>
                    <a:pt x="302" y="21503"/>
                    <a:pt x="454" y="21600"/>
                    <a:pt x="608" y="21599"/>
                  </a:cubicBezTo>
                  <a:cubicBezTo>
                    <a:pt x="20967" y="21435"/>
                    <a:pt x="20967" y="21435"/>
                    <a:pt x="20967" y="21435"/>
                  </a:cubicBezTo>
                  <a:cubicBezTo>
                    <a:pt x="20967" y="21435"/>
                    <a:pt x="20967" y="21435"/>
                    <a:pt x="20967" y="21435"/>
                  </a:cubicBezTo>
                  <a:cubicBezTo>
                    <a:pt x="21275" y="21432"/>
                    <a:pt x="21587" y="21234"/>
                    <a:pt x="21591" y="21038"/>
                  </a:cubicBezTo>
                  <a:cubicBezTo>
                    <a:pt x="21593" y="20941"/>
                    <a:pt x="21593" y="20941"/>
                    <a:pt x="21595" y="20843"/>
                  </a:cubicBezTo>
                  <a:close/>
                  <a:moveTo>
                    <a:pt x="3366" y="6714"/>
                  </a:moveTo>
                  <a:cubicBezTo>
                    <a:pt x="3389" y="5541"/>
                    <a:pt x="3389" y="5541"/>
                    <a:pt x="3389" y="5541"/>
                  </a:cubicBezTo>
                  <a:cubicBezTo>
                    <a:pt x="18812" y="5417"/>
                    <a:pt x="18812" y="5417"/>
                    <a:pt x="18812" y="5417"/>
                  </a:cubicBezTo>
                  <a:cubicBezTo>
                    <a:pt x="18789" y="6590"/>
                    <a:pt x="18789" y="6590"/>
                    <a:pt x="18789" y="6590"/>
                  </a:cubicBezTo>
                  <a:cubicBezTo>
                    <a:pt x="15705" y="6615"/>
                    <a:pt x="15705" y="6615"/>
                    <a:pt x="15705" y="6615"/>
                  </a:cubicBezTo>
                  <a:cubicBezTo>
                    <a:pt x="15396" y="6618"/>
                    <a:pt x="15084" y="6816"/>
                    <a:pt x="15080" y="7011"/>
                  </a:cubicBezTo>
                  <a:cubicBezTo>
                    <a:pt x="14904" y="16008"/>
                    <a:pt x="14904" y="16008"/>
                    <a:pt x="14904" y="16008"/>
                  </a:cubicBezTo>
                  <a:cubicBezTo>
                    <a:pt x="13671" y="16018"/>
                    <a:pt x="13671" y="16018"/>
                    <a:pt x="13671" y="16018"/>
                  </a:cubicBezTo>
                  <a:cubicBezTo>
                    <a:pt x="13846" y="7021"/>
                    <a:pt x="13846" y="7021"/>
                    <a:pt x="13846" y="7021"/>
                  </a:cubicBezTo>
                  <a:cubicBezTo>
                    <a:pt x="13850" y="6826"/>
                    <a:pt x="13545" y="6632"/>
                    <a:pt x="13237" y="6635"/>
                  </a:cubicBezTo>
                  <a:cubicBezTo>
                    <a:pt x="8919" y="6670"/>
                    <a:pt x="8919" y="6670"/>
                    <a:pt x="8919" y="6670"/>
                  </a:cubicBezTo>
                  <a:cubicBezTo>
                    <a:pt x="8610" y="6672"/>
                    <a:pt x="8298" y="6870"/>
                    <a:pt x="8294" y="7066"/>
                  </a:cubicBezTo>
                  <a:cubicBezTo>
                    <a:pt x="8118" y="16063"/>
                    <a:pt x="8118" y="16063"/>
                    <a:pt x="8118" y="16063"/>
                  </a:cubicBezTo>
                  <a:cubicBezTo>
                    <a:pt x="6884" y="16073"/>
                    <a:pt x="6884" y="16073"/>
                    <a:pt x="6884" y="16073"/>
                  </a:cubicBezTo>
                  <a:cubicBezTo>
                    <a:pt x="7060" y="7076"/>
                    <a:pt x="7060" y="7076"/>
                    <a:pt x="7060" y="7076"/>
                  </a:cubicBezTo>
                  <a:cubicBezTo>
                    <a:pt x="7064" y="6880"/>
                    <a:pt x="6759" y="6687"/>
                    <a:pt x="6451" y="6690"/>
                  </a:cubicBezTo>
                  <a:lnTo>
                    <a:pt x="3366" y="6714"/>
                  </a:lnTo>
                  <a:close/>
                  <a:moveTo>
                    <a:pt x="12605" y="7422"/>
                  </a:moveTo>
                  <a:cubicBezTo>
                    <a:pt x="12437" y="16028"/>
                    <a:pt x="12437" y="16028"/>
                    <a:pt x="12437" y="16028"/>
                  </a:cubicBezTo>
                  <a:cubicBezTo>
                    <a:pt x="9352" y="16053"/>
                    <a:pt x="9352" y="16053"/>
                    <a:pt x="9352" y="16053"/>
                  </a:cubicBezTo>
                  <a:cubicBezTo>
                    <a:pt x="9520" y="7447"/>
                    <a:pt x="9520" y="7447"/>
                    <a:pt x="9520" y="7447"/>
                  </a:cubicBezTo>
                  <a:lnTo>
                    <a:pt x="12605" y="7422"/>
                  </a:lnTo>
                  <a:close/>
                  <a:moveTo>
                    <a:pt x="1395" y="20810"/>
                  </a:moveTo>
                  <a:cubicBezTo>
                    <a:pt x="2705" y="16889"/>
                    <a:pt x="2705" y="16889"/>
                    <a:pt x="2705" y="16889"/>
                  </a:cubicBezTo>
                  <a:cubicBezTo>
                    <a:pt x="19053" y="16757"/>
                    <a:pt x="19053" y="16757"/>
                    <a:pt x="19053" y="16757"/>
                  </a:cubicBezTo>
                  <a:cubicBezTo>
                    <a:pt x="20211" y="20659"/>
                    <a:pt x="20211" y="20659"/>
                    <a:pt x="20211" y="20659"/>
                  </a:cubicBezTo>
                  <a:lnTo>
                    <a:pt x="1395" y="20810"/>
                  </a:lnTo>
                  <a:close/>
                  <a:moveTo>
                    <a:pt x="9435" y="3928"/>
                  </a:moveTo>
                  <a:cubicBezTo>
                    <a:pt x="11453" y="3227"/>
                    <a:pt x="11453" y="3227"/>
                    <a:pt x="11453" y="3227"/>
                  </a:cubicBezTo>
                  <a:cubicBezTo>
                    <a:pt x="13445" y="3896"/>
                    <a:pt x="13445" y="3896"/>
                    <a:pt x="13445" y="3896"/>
                  </a:cubicBezTo>
                  <a:cubicBezTo>
                    <a:pt x="13165" y="2431"/>
                    <a:pt x="13165" y="2431"/>
                    <a:pt x="13165" y="2431"/>
                  </a:cubicBezTo>
                  <a:cubicBezTo>
                    <a:pt x="14726" y="1441"/>
                    <a:pt x="14726" y="1441"/>
                    <a:pt x="14726" y="1441"/>
                  </a:cubicBezTo>
                  <a:cubicBezTo>
                    <a:pt x="12571" y="1263"/>
                    <a:pt x="12571" y="1263"/>
                    <a:pt x="12571" y="1263"/>
                  </a:cubicBezTo>
                  <a:cubicBezTo>
                    <a:pt x="11516" y="0"/>
                    <a:pt x="11516" y="0"/>
                    <a:pt x="11516" y="0"/>
                  </a:cubicBezTo>
                  <a:cubicBezTo>
                    <a:pt x="10412" y="1280"/>
                    <a:pt x="10412" y="1280"/>
                    <a:pt x="10412" y="1280"/>
                  </a:cubicBezTo>
                  <a:cubicBezTo>
                    <a:pt x="8249" y="1493"/>
                    <a:pt x="8249" y="1493"/>
                    <a:pt x="8249" y="1493"/>
                  </a:cubicBezTo>
                  <a:cubicBezTo>
                    <a:pt x="9772" y="2458"/>
                    <a:pt x="9772" y="2458"/>
                    <a:pt x="9772" y="2458"/>
                  </a:cubicBezTo>
                  <a:lnTo>
                    <a:pt x="9435" y="3928"/>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79" name="Freeform 35"/>
            <p:cNvSpPr/>
            <p:nvPr/>
          </p:nvSpPr>
          <p:spPr>
            <a:xfrm rot="18960000" flipH="1">
              <a:off x="1497421" y="2130643"/>
              <a:ext cx="434306" cy="418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0" name="Freeform 49"/>
            <p:cNvSpPr/>
            <p:nvPr/>
          </p:nvSpPr>
          <p:spPr>
            <a:xfrm rot="20241281" flipH="1">
              <a:off x="441333" y="104578"/>
              <a:ext cx="655938" cy="562889"/>
            </a:xfrm>
            <a:custGeom>
              <a:avLst/>
              <a:gdLst/>
              <a:ahLst/>
              <a:cxnLst>
                <a:cxn ang="0">
                  <a:pos x="wd2" y="hd2"/>
                </a:cxn>
                <a:cxn ang="5400000">
                  <a:pos x="wd2" y="hd2"/>
                </a:cxn>
                <a:cxn ang="10800000">
                  <a:pos x="wd2" y="hd2"/>
                </a:cxn>
                <a:cxn ang="16200000">
                  <a:pos x="wd2" y="hd2"/>
                </a:cxn>
              </a:cxnLst>
              <a:rect l="0" t="0" r="r" b="b"/>
              <a:pathLst>
                <a:path w="21600" h="21534" extrusionOk="0">
                  <a:moveTo>
                    <a:pt x="17686" y="17121"/>
                  </a:moveTo>
                  <a:cubicBezTo>
                    <a:pt x="21600" y="17498"/>
                    <a:pt x="21600" y="17498"/>
                    <a:pt x="21600" y="17498"/>
                  </a:cubicBezTo>
                  <a:cubicBezTo>
                    <a:pt x="17164" y="12494"/>
                    <a:pt x="17164" y="12494"/>
                    <a:pt x="17164" y="12494"/>
                  </a:cubicBezTo>
                  <a:cubicBezTo>
                    <a:pt x="17616" y="11347"/>
                    <a:pt x="17879" y="9987"/>
                    <a:pt x="17862" y="8622"/>
                  </a:cubicBezTo>
                  <a:cubicBezTo>
                    <a:pt x="17805" y="3898"/>
                    <a:pt x="14407" y="66"/>
                    <a:pt x="10311" y="1"/>
                  </a:cubicBezTo>
                  <a:cubicBezTo>
                    <a:pt x="6121" y="-66"/>
                    <a:pt x="2815" y="3660"/>
                    <a:pt x="2872" y="8384"/>
                  </a:cubicBezTo>
                  <a:cubicBezTo>
                    <a:pt x="2892" y="9959"/>
                    <a:pt x="3282" y="11434"/>
                    <a:pt x="4042" y="12706"/>
                  </a:cubicBezTo>
                  <a:cubicBezTo>
                    <a:pt x="0" y="17155"/>
                    <a:pt x="0" y="17155"/>
                    <a:pt x="0" y="17155"/>
                  </a:cubicBezTo>
                  <a:cubicBezTo>
                    <a:pt x="3907" y="16902"/>
                    <a:pt x="3907" y="16902"/>
                    <a:pt x="3907" y="16902"/>
                  </a:cubicBezTo>
                  <a:cubicBezTo>
                    <a:pt x="3681" y="21306"/>
                    <a:pt x="3681" y="21306"/>
                    <a:pt x="3681" y="21306"/>
                  </a:cubicBezTo>
                  <a:cubicBezTo>
                    <a:pt x="7997" y="16442"/>
                    <a:pt x="7997" y="16442"/>
                    <a:pt x="7997" y="16442"/>
                  </a:cubicBezTo>
                  <a:cubicBezTo>
                    <a:pt x="8745" y="16769"/>
                    <a:pt x="9586" y="16992"/>
                    <a:pt x="10517" y="17007"/>
                  </a:cubicBezTo>
                  <a:cubicBezTo>
                    <a:pt x="11541" y="17023"/>
                    <a:pt x="12561" y="16724"/>
                    <a:pt x="13394" y="16318"/>
                  </a:cubicBezTo>
                  <a:cubicBezTo>
                    <a:pt x="18019" y="21534"/>
                    <a:pt x="18019" y="21534"/>
                    <a:pt x="18019" y="21534"/>
                  </a:cubicBezTo>
                  <a:lnTo>
                    <a:pt x="17686" y="17121"/>
                  </a:lnTo>
                  <a:close/>
                  <a:moveTo>
                    <a:pt x="7248" y="16115"/>
                  </a:moveTo>
                  <a:cubicBezTo>
                    <a:pt x="4492" y="19115"/>
                    <a:pt x="4492" y="19115"/>
                    <a:pt x="4492" y="19115"/>
                  </a:cubicBezTo>
                  <a:cubicBezTo>
                    <a:pt x="4641" y="16074"/>
                    <a:pt x="4641" y="16074"/>
                    <a:pt x="4641" y="16074"/>
                  </a:cubicBezTo>
                  <a:cubicBezTo>
                    <a:pt x="1944" y="16241"/>
                    <a:pt x="1944" y="16241"/>
                    <a:pt x="1944" y="16241"/>
                  </a:cubicBezTo>
                  <a:cubicBezTo>
                    <a:pt x="4423" y="13446"/>
                    <a:pt x="4423" y="13446"/>
                    <a:pt x="4423" y="13446"/>
                  </a:cubicBezTo>
                  <a:cubicBezTo>
                    <a:pt x="4516" y="13448"/>
                    <a:pt x="4518" y="13553"/>
                    <a:pt x="4612" y="13659"/>
                  </a:cubicBezTo>
                  <a:cubicBezTo>
                    <a:pt x="4613" y="13764"/>
                    <a:pt x="4706" y="13766"/>
                    <a:pt x="4706" y="13766"/>
                  </a:cubicBezTo>
                  <a:cubicBezTo>
                    <a:pt x="4802" y="13977"/>
                    <a:pt x="4991" y="14190"/>
                    <a:pt x="5085" y="14297"/>
                  </a:cubicBezTo>
                  <a:cubicBezTo>
                    <a:pt x="5179" y="14403"/>
                    <a:pt x="5179" y="14403"/>
                    <a:pt x="5273" y="14405"/>
                  </a:cubicBezTo>
                  <a:cubicBezTo>
                    <a:pt x="5368" y="14616"/>
                    <a:pt x="5557" y="14829"/>
                    <a:pt x="5744" y="14937"/>
                  </a:cubicBezTo>
                  <a:cubicBezTo>
                    <a:pt x="5744" y="14937"/>
                    <a:pt x="5744" y="14937"/>
                    <a:pt x="5744" y="14937"/>
                  </a:cubicBezTo>
                  <a:cubicBezTo>
                    <a:pt x="5933" y="15150"/>
                    <a:pt x="6028" y="15256"/>
                    <a:pt x="6215" y="15364"/>
                  </a:cubicBezTo>
                  <a:cubicBezTo>
                    <a:pt x="6309" y="15471"/>
                    <a:pt x="6309" y="15471"/>
                    <a:pt x="6403" y="15472"/>
                  </a:cubicBezTo>
                  <a:cubicBezTo>
                    <a:pt x="6497" y="15578"/>
                    <a:pt x="6684" y="15686"/>
                    <a:pt x="6872" y="15794"/>
                  </a:cubicBezTo>
                  <a:cubicBezTo>
                    <a:pt x="6966" y="15901"/>
                    <a:pt x="6966" y="15901"/>
                    <a:pt x="7061" y="16007"/>
                  </a:cubicBezTo>
                  <a:cubicBezTo>
                    <a:pt x="7154" y="16009"/>
                    <a:pt x="7154" y="16009"/>
                    <a:pt x="7248" y="16115"/>
                  </a:cubicBezTo>
                  <a:close/>
                  <a:moveTo>
                    <a:pt x="7985" y="15497"/>
                  </a:moveTo>
                  <a:cubicBezTo>
                    <a:pt x="7892" y="15496"/>
                    <a:pt x="7705" y="15388"/>
                    <a:pt x="7612" y="15386"/>
                  </a:cubicBezTo>
                  <a:cubicBezTo>
                    <a:pt x="7517" y="15280"/>
                    <a:pt x="7517" y="15280"/>
                    <a:pt x="7424" y="15278"/>
                  </a:cubicBezTo>
                  <a:cubicBezTo>
                    <a:pt x="7330" y="15172"/>
                    <a:pt x="7237" y="15170"/>
                    <a:pt x="7142" y="15064"/>
                  </a:cubicBezTo>
                  <a:cubicBezTo>
                    <a:pt x="7048" y="14957"/>
                    <a:pt x="6955" y="14956"/>
                    <a:pt x="6860" y="14850"/>
                  </a:cubicBezTo>
                  <a:cubicBezTo>
                    <a:pt x="6767" y="14848"/>
                    <a:pt x="6766" y="14743"/>
                    <a:pt x="6673" y="14742"/>
                  </a:cubicBezTo>
                  <a:cubicBezTo>
                    <a:pt x="6485" y="14634"/>
                    <a:pt x="6297" y="14421"/>
                    <a:pt x="6202" y="14314"/>
                  </a:cubicBezTo>
                  <a:cubicBezTo>
                    <a:pt x="6109" y="14313"/>
                    <a:pt x="6108" y="14208"/>
                    <a:pt x="6108" y="14208"/>
                  </a:cubicBezTo>
                  <a:cubicBezTo>
                    <a:pt x="6014" y="14101"/>
                    <a:pt x="5826" y="13993"/>
                    <a:pt x="5732" y="13887"/>
                  </a:cubicBezTo>
                  <a:cubicBezTo>
                    <a:pt x="5730" y="13782"/>
                    <a:pt x="5637" y="13781"/>
                    <a:pt x="5543" y="13674"/>
                  </a:cubicBezTo>
                  <a:cubicBezTo>
                    <a:pt x="5542" y="13569"/>
                    <a:pt x="5447" y="13463"/>
                    <a:pt x="5353" y="13356"/>
                  </a:cubicBezTo>
                  <a:cubicBezTo>
                    <a:pt x="5259" y="13250"/>
                    <a:pt x="5259" y="13250"/>
                    <a:pt x="5164" y="13143"/>
                  </a:cubicBezTo>
                  <a:cubicBezTo>
                    <a:pt x="5070" y="13037"/>
                    <a:pt x="5069" y="12932"/>
                    <a:pt x="4974" y="12825"/>
                  </a:cubicBezTo>
                  <a:cubicBezTo>
                    <a:pt x="4880" y="12719"/>
                    <a:pt x="4880" y="12719"/>
                    <a:pt x="4785" y="12613"/>
                  </a:cubicBezTo>
                  <a:cubicBezTo>
                    <a:pt x="4118" y="11342"/>
                    <a:pt x="3635" y="9865"/>
                    <a:pt x="3617" y="8396"/>
                  </a:cubicBezTo>
                  <a:cubicBezTo>
                    <a:pt x="3566" y="4197"/>
                    <a:pt x="6597" y="781"/>
                    <a:pt x="10321" y="840"/>
                  </a:cubicBezTo>
                  <a:cubicBezTo>
                    <a:pt x="14045" y="899"/>
                    <a:pt x="17159" y="4412"/>
                    <a:pt x="17210" y="8612"/>
                  </a:cubicBezTo>
                  <a:cubicBezTo>
                    <a:pt x="17226" y="9871"/>
                    <a:pt x="16868" y="11125"/>
                    <a:pt x="16416" y="12167"/>
                  </a:cubicBezTo>
                  <a:cubicBezTo>
                    <a:pt x="16417" y="12272"/>
                    <a:pt x="16417" y="12272"/>
                    <a:pt x="16417" y="12272"/>
                  </a:cubicBezTo>
                  <a:cubicBezTo>
                    <a:pt x="16325" y="12376"/>
                    <a:pt x="16235" y="12584"/>
                    <a:pt x="16144" y="12793"/>
                  </a:cubicBezTo>
                  <a:cubicBezTo>
                    <a:pt x="16051" y="12791"/>
                    <a:pt x="16052" y="12896"/>
                    <a:pt x="15960" y="13000"/>
                  </a:cubicBezTo>
                  <a:cubicBezTo>
                    <a:pt x="15869" y="13103"/>
                    <a:pt x="15777" y="13207"/>
                    <a:pt x="15685" y="13310"/>
                  </a:cubicBezTo>
                  <a:cubicBezTo>
                    <a:pt x="15686" y="13415"/>
                    <a:pt x="15594" y="13519"/>
                    <a:pt x="15594" y="13519"/>
                  </a:cubicBezTo>
                  <a:cubicBezTo>
                    <a:pt x="15502" y="13622"/>
                    <a:pt x="15411" y="13726"/>
                    <a:pt x="15319" y="13829"/>
                  </a:cubicBezTo>
                  <a:cubicBezTo>
                    <a:pt x="15227" y="13933"/>
                    <a:pt x="15228" y="14038"/>
                    <a:pt x="15135" y="14036"/>
                  </a:cubicBezTo>
                  <a:cubicBezTo>
                    <a:pt x="15043" y="14140"/>
                    <a:pt x="14951" y="14243"/>
                    <a:pt x="14860" y="14347"/>
                  </a:cubicBezTo>
                  <a:cubicBezTo>
                    <a:pt x="14860" y="14347"/>
                    <a:pt x="14768" y="14450"/>
                    <a:pt x="14675" y="14449"/>
                  </a:cubicBezTo>
                  <a:cubicBezTo>
                    <a:pt x="14676" y="14554"/>
                    <a:pt x="14584" y="14657"/>
                    <a:pt x="14491" y="14656"/>
                  </a:cubicBezTo>
                  <a:cubicBezTo>
                    <a:pt x="14307" y="14863"/>
                    <a:pt x="14031" y="15068"/>
                    <a:pt x="13846" y="15170"/>
                  </a:cubicBezTo>
                  <a:cubicBezTo>
                    <a:pt x="13846" y="15170"/>
                    <a:pt x="13846" y="15170"/>
                    <a:pt x="13846" y="15170"/>
                  </a:cubicBezTo>
                  <a:cubicBezTo>
                    <a:pt x="13661" y="15272"/>
                    <a:pt x="13569" y="15376"/>
                    <a:pt x="13383" y="15373"/>
                  </a:cubicBezTo>
                  <a:cubicBezTo>
                    <a:pt x="13384" y="15478"/>
                    <a:pt x="13291" y="15476"/>
                    <a:pt x="13198" y="15475"/>
                  </a:cubicBezTo>
                  <a:cubicBezTo>
                    <a:pt x="13106" y="15578"/>
                    <a:pt x="13106" y="15578"/>
                    <a:pt x="13106" y="15578"/>
                  </a:cubicBezTo>
                  <a:cubicBezTo>
                    <a:pt x="12273" y="15985"/>
                    <a:pt x="11438" y="16182"/>
                    <a:pt x="10507" y="16167"/>
                  </a:cubicBezTo>
                  <a:cubicBezTo>
                    <a:pt x="9576" y="16152"/>
                    <a:pt x="8735" y="15929"/>
                    <a:pt x="7985" y="15497"/>
                  </a:cubicBezTo>
                  <a:close/>
                  <a:moveTo>
                    <a:pt x="14134" y="15910"/>
                  </a:moveTo>
                  <a:cubicBezTo>
                    <a:pt x="14134" y="15910"/>
                    <a:pt x="14227" y="15911"/>
                    <a:pt x="14227" y="15911"/>
                  </a:cubicBezTo>
                  <a:cubicBezTo>
                    <a:pt x="14412" y="15809"/>
                    <a:pt x="14504" y="15706"/>
                    <a:pt x="14596" y="15602"/>
                  </a:cubicBezTo>
                  <a:cubicBezTo>
                    <a:pt x="14689" y="15604"/>
                    <a:pt x="14687" y="15499"/>
                    <a:pt x="14781" y="15500"/>
                  </a:cubicBezTo>
                  <a:cubicBezTo>
                    <a:pt x="14965" y="15398"/>
                    <a:pt x="15057" y="15295"/>
                    <a:pt x="15149" y="15191"/>
                  </a:cubicBezTo>
                  <a:cubicBezTo>
                    <a:pt x="15241" y="15088"/>
                    <a:pt x="15241" y="15088"/>
                    <a:pt x="15241" y="15088"/>
                  </a:cubicBezTo>
                  <a:cubicBezTo>
                    <a:pt x="15425" y="14881"/>
                    <a:pt x="15610" y="14779"/>
                    <a:pt x="15700" y="14570"/>
                  </a:cubicBezTo>
                  <a:cubicBezTo>
                    <a:pt x="15793" y="14572"/>
                    <a:pt x="15793" y="14572"/>
                    <a:pt x="15792" y="14467"/>
                  </a:cubicBezTo>
                  <a:cubicBezTo>
                    <a:pt x="15977" y="14365"/>
                    <a:pt x="16067" y="14156"/>
                    <a:pt x="16251" y="13949"/>
                  </a:cubicBezTo>
                  <a:cubicBezTo>
                    <a:pt x="16251" y="13949"/>
                    <a:pt x="16251" y="13949"/>
                    <a:pt x="16251" y="13949"/>
                  </a:cubicBezTo>
                  <a:cubicBezTo>
                    <a:pt x="16435" y="13742"/>
                    <a:pt x="16525" y="13534"/>
                    <a:pt x="16617" y="13430"/>
                  </a:cubicBezTo>
                  <a:cubicBezTo>
                    <a:pt x="16616" y="13325"/>
                    <a:pt x="16709" y="13327"/>
                    <a:pt x="16708" y="13222"/>
                  </a:cubicBezTo>
                  <a:cubicBezTo>
                    <a:pt x="16708" y="13222"/>
                    <a:pt x="16708" y="13222"/>
                    <a:pt x="16708" y="13222"/>
                  </a:cubicBezTo>
                  <a:cubicBezTo>
                    <a:pt x="19633" y="16522"/>
                    <a:pt x="19633" y="16522"/>
                    <a:pt x="19633" y="16522"/>
                  </a:cubicBezTo>
                  <a:cubicBezTo>
                    <a:pt x="16931" y="16269"/>
                    <a:pt x="16931" y="16269"/>
                    <a:pt x="16931" y="16269"/>
                  </a:cubicBezTo>
                  <a:cubicBezTo>
                    <a:pt x="17154" y="19316"/>
                    <a:pt x="17154" y="19316"/>
                    <a:pt x="17154" y="19316"/>
                  </a:cubicBezTo>
                  <a:lnTo>
                    <a:pt x="14134" y="15910"/>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1" name="Freeform 52"/>
            <p:cNvSpPr/>
            <p:nvPr/>
          </p:nvSpPr>
          <p:spPr>
            <a:xfrm rot="17560616" flipH="1">
              <a:off x="3768754" y="2667566"/>
              <a:ext cx="402364" cy="391227"/>
            </a:xfrm>
            <a:custGeom>
              <a:avLst/>
              <a:gdLst/>
              <a:ahLst/>
              <a:cxnLst>
                <a:cxn ang="0">
                  <a:pos x="wd2" y="hd2"/>
                </a:cxn>
                <a:cxn ang="5400000">
                  <a:pos x="wd2" y="hd2"/>
                </a:cxn>
                <a:cxn ang="10800000">
                  <a:pos x="wd2" y="hd2"/>
                </a:cxn>
                <a:cxn ang="16200000">
                  <a:pos x="wd2" y="hd2"/>
                </a:cxn>
              </a:cxnLst>
              <a:rect l="0" t="0" r="r" b="b"/>
              <a:pathLst>
                <a:path w="21430" h="21425" extrusionOk="0">
                  <a:moveTo>
                    <a:pt x="10872" y="2"/>
                  </a:moveTo>
                  <a:cubicBezTo>
                    <a:pt x="4990" y="90"/>
                    <a:pt x="87" y="4994"/>
                    <a:pt x="1" y="10875"/>
                  </a:cubicBezTo>
                  <a:cubicBezTo>
                    <a:pt x="-85" y="16755"/>
                    <a:pt x="4676" y="21513"/>
                    <a:pt x="10558" y="21424"/>
                  </a:cubicBezTo>
                  <a:cubicBezTo>
                    <a:pt x="16440" y="21336"/>
                    <a:pt x="21343" y="16432"/>
                    <a:pt x="21429" y="10551"/>
                  </a:cubicBezTo>
                  <a:cubicBezTo>
                    <a:pt x="21515" y="4671"/>
                    <a:pt x="16754" y="-87"/>
                    <a:pt x="10872" y="2"/>
                  </a:cubicBezTo>
                  <a:close/>
                  <a:moveTo>
                    <a:pt x="10570" y="20584"/>
                  </a:moveTo>
                  <a:cubicBezTo>
                    <a:pt x="5108" y="20667"/>
                    <a:pt x="761" y="16323"/>
                    <a:pt x="842" y="10862"/>
                  </a:cubicBezTo>
                  <a:cubicBezTo>
                    <a:pt x="922" y="5401"/>
                    <a:pt x="5398" y="924"/>
                    <a:pt x="10860" y="842"/>
                  </a:cubicBezTo>
                  <a:cubicBezTo>
                    <a:pt x="16322" y="759"/>
                    <a:pt x="20669" y="5103"/>
                    <a:pt x="20588" y="10564"/>
                  </a:cubicBezTo>
                  <a:cubicBezTo>
                    <a:pt x="20508" y="16025"/>
                    <a:pt x="16032" y="20502"/>
                    <a:pt x="10570" y="20584"/>
                  </a:cubicBezTo>
                  <a:close/>
                  <a:moveTo>
                    <a:pt x="3366" y="10614"/>
                  </a:moveTo>
                  <a:cubicBezTo>
                    <a:pt x="3359" y="11034"/>
                    <a:pt x="3359" y="11034"/>
                    <a:pt x="3359" y="11034"/>
                  </a:cubicBezTo>
                  <a:cubicBezTo>
                    <a:pt x="3295" y="15444"/>
                    <a:pt x="6498" y="18966"/>
                    <a:pt x="10595" y="18904"/>
                  </a:cubicBezTo>
                  <a:cubicBezTo>
                    <a:pt x="14691" y="18842"/>
                    <a:pt x="18000" y="15223"/>
                    <a:pt x="18064" y="10812"/>
                  </a:cubicBezTo>
                  <a:cubicBezTo>
                    <a:pt x="18071" y="10392"/>
                    <a:pt x="18071" y="10392"/>
                    <a:pt x="18071" y="10392"/>
                  </a:cubicBezTo>
                  <a:lnTo>
                    <a:pt x="3366" y="10614"/>
                  </a:lnTo>
                  <a:close/>
                  <a:moveTo>
                    <a:pt x="10607" y="18064"/>
                  </a:moveTo>
                  <a:cubicBezTo>
                    <a:pt x="7981" y="18103"/>
                    <a:pt x="5590" y="16460"/>
                    <a:pt x="4577" y="13955"/>
                  </a:cubicBezTo>
                  <a:cubicBezTo>
                    <a:pt x="16761" y="13772"/>
                    <a:pt x="16761" y="13772"/>
                    <a:pt x="16761" y="13772"/>
                  </a:cubicBezTo>
                  <a:cubicBezTo>
                    <a:pt x="15674" y="16308"/>
                    <a:pt x="13338" y="18023"/>
                    <a:pt x="10607" y="18064"/>
                  </a:cubicBezTo>
                  <a:close/>
                  <a:moveTo>
                    <a:pt x="17088" y="12927"/>
                  </a:moveTo>
                  <a:cubicBezTo>
                    <a:pt x="4379" y="13118"/>
                    <a:pt x="4379" y="13118"/>
                    <a:pt x="4379" y="13118"/>
                  </a:cubicBezTo>
                  <a:cubicBezTo>
                    <a:pt x="4177" y="12596"/>
                    <a:pt x="4081" y="11968"/>
                    <a:pt x="4088" y="11443"/>
                  </a:cubicBezTo>
                  <a:cubicBezTo>
                    <a:pt x="17428" y="11242"/>
                    <a:pt x="17428" y="11242"/>
                    <a:pt x="17428" y="11242"/>
                  </a:cubicBezTo>
                  <a:cubicBezTo>
                    <a:pt x="17315" y="11768"/>
                    <a:pt x="17201" y="12400"/>
                    <a:pt x="17088" y="12927"/>
                  </a:cubicBezTo>
                  <a:close/>
                  <a:moveTo>
                    <a:pt x="13900" y="8355"/>
                  </a:moveTo>
                  <a:cubicBezTo>
                    <a:pt x="14530" y="8346"/>
                    <a:pt x="15063" y="7813"/>
                    <a:pt x="15072" y="7183"/>
                  </a:cubicBezTo>
                  <a:cubicBezTo>
                    <a:pt x="15082" y="6553"/>
                    <a:pt x="14564" y="6035"/>
                    <a:pt x="13934" y="6045"/>
                  </a:cubicBezTo>
                  <a:cubicBezTo>
                    <a:pt x="13304" y="6054"/>
                    <a:pt x="12771" y="6587"/>
                    <a:pt x="12762" y="7217"/>
                  </a:cubicBezTo>
                  <a:cubicBezTo>
                    <a:pt x="12752" y="7848"/>
                    <a:pt x="13270" y="8365"/>
                    <a:pt x="13900" y="8355"/>
                  </a:cubicBezTo>
                  <a:close/>
                  <a:moveTo>
                    <a:pt x="7598" y="8450"/>
                  </a:moveTo>
                  <a:cubicBezTo>
                    <a:pt x="8228" y="8441"/>
                    <a:pt x="8761" y="7908"/>
                    <a:pt x="8770" y="7278"/>
                  </a:cubicBezTo>
                  <a:cubicBezTo>
                    <a:pt x="8779" y="6648"/>
                    <a:pt x="8262" y="6130"/>
                    <a:pt x="7632" y="6140"/>
                  </a:cubicBezTo>
                  <a:cubicBezTo>
                    <a:pt x="7001" y="6149"/>
                    <a:pt x="6469" y="6682"/>
                    <a:pt x="6459" y="7312"/>
                  </a:cubicBezTo>
                  <a:cubicBezTo>
                    <a:pt x="6450" y="7943"/>
                    <a:pt x="6968" y="8460"/>
                    <a:pt x="7598" y="8450"/>
                  </a:cubicBez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2" name="Freeform 22"/>
            <p:cNvSpPr/>
            <p:nvPr/>
          </p:nvSpPr>
          <p:spPr>
            <a:xfrm rot="17112164">
              <a:off x="370619" y="3264461"/>
              <a:ext cx="293843" cy="251792"/>
            </a:xfrm>
            <a:custGeom>
              <a:avLst/>
              <a:gdLst/>
              <a:ahLst/>
              <a:cxnLst>
                <a:cxn ang="0">
                  <a:pos x="wd2" y="hd2"/>
                </a:cxn>
                <a:cxn ang="5400000">
                  <a:pos x="wd2" y="hd2"/>
                </a:cxn>
                <a:cxn ang="10800000">
                  <a:pos x="wd2" y="hd2"/>
                </a:cxn>
                <a:cxn ang="16200000">
                  <a:pos x="wd2" y="hd2"/>
                </a:cxn>
              </a:cxnLst>
              <a:rect l="0" t="0" r="r" b="b"/>
              <a:pathLst>
                <a:path w="21593" h="21600" extrusionOk="0">
                  <a:moveTo>
                    <a:pt x="21454" y="1177"/>
                  </a:moveTo>
                  <a:cubicBezTo>
                    <a:pt x="21468" y="0"/>
                    <a:pt x="21468" y="0"/>
                    <a:pt x="21468" y="0"/>
                  </a:cubicBezTo>
                  <a:cubicBezTo>
                    <a:pt x="11459" y="277"/>
                    <a:pt x="11459" y="277"/>
                    <a:pt x="11459" y="277"/>
                  </a:cubicBezTo>
                  <a:cubicBezTo>
                    <a:pt x="6431" y="18954"/>
                    <a:pt x="6431" y="18954"/>
                    <a:pt x="6431" y="18954"/>
                  </a:cubicBezTo>
                  <a:cubicBezTo>
                    <a:pt x="2227" y="8183"/>
                    <a:pt x="2227" y="8183"/>
                    <a:pt x="2227" y="8183"/>
                  </a:cubicBezTo>
                  <a:cubicBezTo>
                    <a:pt x="14" y="8245"/>
                    <a:pt x="14" y="8245"/>
                    <a:pt x="14" y="8245"/>
                  </a:cubicBezTo>
                  <a:cubicBezTo>
                    <a:pt x="0" y="9422"/>
                    <a:pt x="0" y="9422"/>
                    <a:pt x="0" y="9422"/>
                  </a:cubicBezTo>
                  <a:cubicBezTo>
                    <a:pt x="1732" y="9374"/>
                    <a:pt x="1732" y="9374"/>
                    <a:pt x="1732" y="9374"/>
                  </a:cubicBezTo>
                  <a:cubicBezTo>
                    <a:pt x="6496" y="21600"/>
                    <a:pt x="6496" y="21600"/>
                    <a:pt x="6496" y="21600"/>
                  </a:cubicBezTo>
                  <a:cubicBezTo>
                    <a:pt x="12023" y="1439"/>
                    <a:pt x="12023" y="1439"/>
                    <a:pt x="12023" y="1439"/>
                  </a:cubicBezTo>
                  <a:lnTo>
                    <a:pt x="21454" y="1177"/>
                  </a:lnTo>
                  <a:close/>
                  <a:moveTo>
                    <a:pt x="17603" y="9670"/>
                  </a:moveTo>
                  <a:cubicBezTo>
                    <a:pt x="14372" y="14467"/>
                    <a:pt x="14372" y="14467"/>
                    <a:pt x="14372" y="14467"/>
                  </a:cubicBezTo>
                  <a:cubicBezTo>
                    <a:pt x="11251" y="9846"/>
                    <a:pt x="11251" y="9846"/>
                    <a:pt x="11251" y="9846"/>
                  </a:cubicBezTo>
                  <a:cubicBezTo>
                    <a:pt x="10761" y="10595"/>
                    <a:pt x="10761" y="10595"/>
                    <a:pt x="10761" y="10595"/>
                  </a:cubicBezTo>
                  <a:cubicBezTo>
                    <a:pt x="13784" y="15366"/>
                    <a:pt x="13784" y="15366"/>
                    <a:pt x="13784" y="15366"/>
                  </a:cubicBezTo>
                  <a:cubicBezTo>
                    <a:pt x="10650" y="20161"/>
                    <a:pt x="10650" y="20161"/>
                    <a:pt x="10650" y="20161"/>
                  </a:cubicBezTo>
                  <a:cubicBezTo>
                    <a:pt x="11122" y="20883"/>
                    <a:pt x="11122" y="20883"/>
                    <a:pt x="11122" y="20883"/>
                  </a:cubicBezTo>
                  <a:cubicBezTo>
                    <a:pt x="14353" y="16086"/>
                    <a:pt x="14353" y="16086"/>
                    <a:pt x="14353" y="16086"/>
                  </a:cubicBezTo>
                  <a:cubicBezTo>
                    <a:pt x="17474" y="20707"/>
                    <a:pt x="17474" y="20707"/>
                    <a:pt x="17474" y="20707"/>
                  </a:cubicBezTo>
                  <a:cubicBezTo>
                    <a:pt x="18060" y="19956"/>
                    <a:pt x="18060" y="19956"/>
                    <a:pt x="18060" y="19956"/>
                  </a:cubicBezTo>
                  <a:cubicBezTo>
                    <a:pt x="14939" y="15334"/>
                    <a:pt x="14939" y="15334"/>
                    <a:pt x="14939" y="15334"/>
                  </a:cubicBezTo>
                  <a:cubicBezTo>
                    <a:pt x="18172" y="10390"/>
                    <a:pt x="18172" y="10390"/>
                    <a:pt x="18172" y="10390"/>
                  </a:cubicBezTo>
                  <a:lnTo>
                    <a:pt x="17603" y="9670"/>
                  </a:lnTo>
                  <a:close/>
                  <a:moveTo>
                    <a:pt x="20311" y="8418"/>
                  </a:moveTo>
                  <a:cubicBezTo>
                    <a:pt x="20505" y="8265"/>
                    <a:pt x="20799" y="7816"/>
                    <a:pt x="21093" y="7366"/>
                  </a:cubicBezTo>
                  <a:cubicBezTo>
                    <a:pt x="21387" y="6917"/>
                    <a:pt x="21586" y="6323"/>
                    <a:pt x="21593" y="5734"/>
                  </a:cubicBezTo>
                  <a:cubicBezTo>
                    <a:pt x="21600" y="5146"/>
                    <a:pt x="21507" y="4854"/>
                    <a:pt x="21222" y="4568"/>
                  </a:cubicBezTo>
                  <a:cubicBezTo>
                    <a:pt x="21033" y="4279"/>
                    <a:pt x="20744" y="4287"/>
                    <a:pt x="20455" y="4295"/>
                  </a:cubicBezTo>
                  <a:cubicBezTo>
                    <a:pt x="20071" y="4305"/>
                    <a:pt x="19878" y="4311"/>
                    <a:pt x="19684" y="4463"/>
                  </a:cubicBezTo>
                  <a:cubicBezTo>
                    <a:pt x="19586" y="4613"/>
                    <a:pt x="19392" y="4765"/>
                    <a:pt x="19294" y="4915"/>
                  </a:cubicBezTo>
                  <a:cubicBezTo>
                    <a:pt x="19670" y="5640"/>
                    <a:pt x="19670" y="5640"/>
                    <a:pt x="19670" y="5640"/>
                  </a:cubicBezTo>
                  <a:cubicBezTo>
                    <a:pt x="19866" y="5341"/>
                    <a:pt x="20060" y="5188"/>
                    <a:pt x="20349" y="5180"/>
                  </a:cubicBezTo>
                  <a:cubicBezTo>
                    <a:pt x="20638" y="5172"/>
                    <a:pt x="20828" y="5314"/>
                    <a:pt x="20921" y="5606"/>
                  </a:cubicBezTo>
                  <a:cubicBezTo>
                    <a:pt x="21016" y="5750"/>
                    <a:pt x="21012" y="6045"/>
                    <a:pt x="20914" y="6194"/>
                  </a:cubicBezTo>
                  <a:cubicBezTo>
                    <a:pt x="20815" y="6491"/>
                    <a:pt x="20617" y="6938"/>
                    <a:pt x="20129" y="7540"/>
                  </a:cubicBezTo>
                  <a:cubicBezTo>
                    <a:pt x="19737" y="8140"/>
                    <a:pt x="19445" y="8442"/>
                    <a:pt x="19253" y="8447"/>
                  </a:cubicBezTo>
                  <a:cubicBezTo>
                    <a:pt x="19240" y="9477"/>
                    <a:pt x="19240" y="9477"/>
                    <a:pt x="19240" y="9477"/>
                  </a:cubicBezTo>
                  <a:cubicBezTo>
                    <a:pt x="21550" y="9413"/>
                    <a:pt x="21550" y="9413"/>
                    <a:pt x="21550" y="9413"/>
                  </a:cubicBezTo>
                  <a:cubicBezTo>
                    <a:pt x="21562" y="8383"/>
                    <a:pt x="21562" y="8383"/>
                    <a:pt x="21562" y="8383"/>
                  </a:cubicBezTo>
                  <a:lnTo>
                    <a:pt x="20311" y="8418"/>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3" name="Freeform 42"/>
            <p:cNvSpPr/>
            <p:nvPr/>
          </p:nvSpPr>
          <p:spPr>
            <a:xfrm rot="20672996" flipH="1">
              <a:off x="698481" y="2199609"/>
              <a:ext cx="301936" cy="297798"/>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4" name="Freeform 25"/>
            <p:cNvSpPr/>
            <p:nvPr/>
          </p:nvSpPr>
          <p:spPr>
            <a:xfrm rot="18072598" flipH="1">
              <a:off x="69837" y="2480633"/>
              <a:ext cx="155330" cy="250817"/>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5" name="Freeform 49"/>
            <p:cNvSpPr/>
            <p:nvPr/>
          </p:nvSpPr>
          <p:spPr>
            <a:xfrm rot="17282051" flipH="1">
              <a:off x="420004" y="1264071"/>
              <a:ext cx="305233" cy="263997"/>
            </a:xfrm>
            <a:custGeom>
              <a:avLst/>
              <a:gdLst/>
              <a:ahLst/>
              <a:cxnLst>
                <a:cxn ang="0">
                  <a:pos x="wd2" y="hd2"/>
                </a:cxn>
                <a:cxn ang="5400000">
                  <a:pos x="wd2" y="hd2"/>
                </a:cxn>
                <a:cxn ang="10800000">
                  <a:pos x="wd2" y="hd2"/>
                </a:cxn>
                <a:cxn ang="16200000">
                  <a:pos x="wd2" y="hd2"/>
                </a:cxn>
              </a:cxnLst>
              <a:rect l="0" t="0" r="r" b="b"/>
              <a:pathLst>
                <a:path w="21600" h="21522" extrusionOk="0">
                  <a:moveTo>
                    <a:pt x="17694" y="16847"/>
                  </a:moveTo>
                  <a:cubicBezTo>
                    <a:pt x="21600" y="17086"/>
                    <a:pt x="21600" y="17086"/>
                    <a:pt x="21600" y="17086"/>
                  </a:cubicBezTo>
                  <a:cubicBezTo>
                    <a:pt x="17297" y="12243"/>
                    <a:pt x="17297" y="12243"/>
                    <a:pt x="17297" y="12243"/>
                  </a:cubicBezTo>
                  <a:cubicBezTo>
                    <a:pt x="17780" y="11081"/>
                    <a:pt x="18080" y="9713"/>
                    <a:pt x="18100" y="8350"/>
                  </a:cubicBezTo>
                  <a:cubicBezTo>
                    <a:pt x="18170" y="3632"/>
                    <a:pt x="14875" y="-78"/>
                    <a:pt x="10778" y="1"/>
                  </a:cubicBezTo>
                  <a:cubicBezTo>
                    <a:pt x="6588" y="82"/>
                    <a:pt x="3180" y="3921"/>
                    <a:pt x="3110" y="8639"/>
                  </a:cubicBezTo>
                  <a:cubicBezTo>
                    <a:pt x="3087" y="10211"/>
                    <a:pt x="3437" y="11672"/>
                    <a:pt x="4164" y="12916"/>
                  </a:cubicBezTo>
                  <a:cubicBezTo>
                    <a:pt x="0" y="17503"/>
                    <a:pt x="0" y="17503"/>
                    <a:pt x="0" y="17503"/>
                  </a:cubicBezTo>
                  <a:cubicBezTo>
                    <a:pt x="3915" y="17113"/>
                    <a:pt x="3915" y="17113"/>
                    <a:pt x="3915" y="17113"/>
                  </a:cubicBezTo>
                  <a:cubicBezTo>
                    <a:pt x="3570" y="21522"/>
                    <a:pt x="3570" y="21522"/>
                    <a:pt x="3570" y="21522"/>
                  </a:cubicBezTo>
                  <a:cubicBezTo>
                    <a:pt x="8019" y="16510"/>
                    <a:pt x="8019" y="16510"/>
                    <a:pt x="8019" y="16510"/>
                  </a:cubicBezTo>
                  <a:cubicBezTo>
                    <a:pt x="8760" y="16810"/>
                    <a:pt x="9594" y="17004"/>
                    <a:pt x="10525" y="16986"/>
                  </a:cubicBezTo>
                  <a:cubicBezTo>
                    <a:pt x="11550" y="16966"/>
                    <a:pt x="12578" y="16632"/>
                    <a:pt x="13422" y="16196"/>
                  </a:cubicBezTo>
                  <a:cubicBezTo>
                    <a:pt x="17908" y="21245"/>
                    <a:pt x="17908" y="21245"/>
                    <a:pt x="17908" y="21245"/>
                  </a:cubicBezTo>
                  <a:lnTo>
                    <a:pt x="17694" y="16847"/>
                  </a:lnTo>
                  <a:close/>
                  <a:moveTo>
                    <a:pt x="7279" y="16210"/>
                  </a:moveTo>
                  <a:cubicBezTo>
                    <a:pt x="4441" y="19304"/>
                    <a:pt x="4441" y="19304"/>
                    <a:pt x="4441" y="19304"/>
                  </a:cubicBezTo>
                  <a:cubicBezTo>
                    <a:pt x="4672" y="16260"/>
                    <a:pt x="4672" y="16260"/>
                    <a:pt x="4672" y="16260"/>
                  </a:cubicBezTo>
                  <a:cubicBezTo>
                    <a:pt x="1969" y="16522"/>
                    <a:pt x="1969" y="16522"/>
                    <a:pt x="1969" y="16522"/>
                  </a:cubicBezTo>
                  <a:cubicBezTo>
                    <a:pt x="4525" y="13643"/>
                    <a:pt x="4525" y="13643"/>
                    <a:pt x="4525" y="13643"/>
                  </a:cubicBezTo>
                  <a:cubicBezTo>
                    <a:pt x="4618" y="13641"/>
                    <a:pt x="4617" y="13746"/>
                    <a:pt x="4708" y="13849"/>
                  </a:cubicBezTo>
                  <a:cubicBezTo>
                    <a:pt x="4707" y="13954"/>
                    <a:pt x="4800" y="13952"/>
                    <a:pt x="4800" y="13952"/>
                  </a:cubicBezTo>
                  <a:cubicBezTo>
                    <a:pt x="4890" y="14160"/>
                    <a:pt x="5073" y="14366"/>
                    <a:pt x="5164" y="14469"/>
                  </a:cubicBezTo>
                  <a:cubicBezTo>
                    <a:pt x="5256" y="14572"/>
                    <a:pt x="5256" y="14572"/>
                    <a:pt x="5349" y="14570"/>
                  </a:cubicBezTo>
                  <a:cubicBezTo>
                    <a:pt x="5439" y="14778"/>
                    <a:pt x="5622" y="14984"/>
                    <a:pt x="5807" y="15085"/>
                  </a:cubicBezTo>
                  <a:cubicBezTo>
                    <a:pt x="5807" y="15085"/>
                    <a:pt x="5807" y="15085"/>
                    <a:pt x="5807" y="15085"/>
                  </a:cubicBezTo>
                  <a:cubicBezTo>
                    <a:pt x="5990" y="15291"/>
                    <a:pt x="6081" y="15394"/>
                    <a:pt x="6266" y="15496"/>
                  </a:cubicBezTo>
                  <a:cubicBezTo>
                    <a:pt x="6358" y="15599"/>
                    <a:pt x="6358" y="15599"/>
                    <a:pt x="6451" y="15597"/>
                  </a:cubicBezTo>
                  <a:cubicBezTo>
                    <a:pt x="6542" y="15700"/>
                    <a:pt x="6727" y="15801"/>
                    <a:pt x="6911" y="15902"/>
                  </a:cubicBezTo>
                  <a:cubicBezTo>
                    <a:pt x="7003" y="16005"/>
                    <a:pt x="7003" y="16005"/>
                    <a:pt x="7095" y="16109"/>
                  </a:cubicBezTo>
                  <a:cubicBezTo>
                    <a:pt x="7188" y="16107"/>
                    <a:pt x="7188" y="16107"/>
                    <a:pt x="7279" y="16210"/>
                  </a:cubicBezTo>
                  <a:close/>
                  <a:moveTo>
                    <a:pt x="8033" y="15566"/>
                  </a:moveTo>
                  <a:cubicBezTo>
                    <a:pt x="7940" y="15568"/>
                    <a:pt x="7756" y="15467"/>
                    <a:pt x="7663" y="15469"/>
                  </a:cubicBezTo>
                  <a:cubicBezTo>
                    <a:pt x="7571" y="15366"/>
                    <a:pt x="7571" y="15366"/>
                    <a:pt x="7478" y="15367"/>
                  </a:cubicBezTo>
                  <a:cubicBezTo>
                    <a:pt x="7386" y="15264"/>
                    <a:pt x="7293" y="15266"/>
                    <a:pt x="7202" y="15163"/>
                  </a:cubicBezTo>
                  <a:cubicBezTo>
                    <a:pt x="7110" y="15060"/>
                    <a:pt x="7017" y="15062"/>
                    <a:pt x="6926" y="14959"/>
                  </a:cubicBezTo>
                  <a:cubicBezTo>
                    <a:pt x="6832" y="14961"/>
                    <a:pt x="6834" y="14856"/>
                    <a:pt x="6741" y="14858"/>
                  </a:cubicBezTo>
                  <a:cubicBezTo>
                    <a:pt x="6556" y="14756"/>
                    <a:pt x="6373" y="14550"/>
                    <a:pt x="6282" y="14447"/>
                  </a:cubicBezTo>
                  <a:cubicBezTo>
                    <a:pt x="6188" y="14449"/>
                    <a:pt x="6190" y="14344"/>
                    <a:pt x="6190" y="14344"/>
                  </a:cubicBezTo>
                  <a:cubicBezTo>
                    <a:pt x="6099" y="14241"/>
                    <a:pt x="5914" y="14140"/>
                    <a:pt x="5822" y="14037"/>
                  </a:cubicBezTo>
                  <a:cubicBezTo>
                    <a:pt x="5824" y="13932"/>
                    <a:pt x="5731" y="13934"/>
                    <a:pt x="5639" y="13831"/>
                  </a:cubicBezTo>
                  <a:cubicBezTo>
                    <a:pt x="5641" y="13726"/>
                    <a:pt x="5549" y="13623"/>
                    <a:pt x="5458" y="13520"/>
                  </a:cubicBezTo>
                  <a:cubicBezTo>
                    <a:pt x="5366" y="13417"/>
                    <a:pt x="5366" y="13417"/>
                    <a:pt x="5275" y="13314"/>
                  </a:cubicBezTo>
                  <a:cubicBezTo>
                    <a:pt x="5183" y="13211"/>
                    <a:pt x="5185" y="13106"/>
                    <a:pt x="5093" y="13003"/>
                  </a:cubicBezTo>
                  <a:cubicBezTo>
                    <a:pt x="5002" y="12900"/>
                    <a:pt x="5002" y="12900"/>
                    <a:pt x="4910" y="12797"/>
                  </a:cubicBezTo>
                  <a:cubicBezTo>
                    <a:pt x="4277" y="11551"/>
                    <a:pt x="3833" y="10092"/>
                    <a:pt x="3855" y="8624"/>
                  </a:cubicBezTo>
                  <a:cubicBezTo>
                    <a:pt x="3917" y="4431"/>
                    <a:pt x="7041" y="912"/>
                    <a:pt x="10766" y="840"/>
                  </a:cubicBezTo>
                  <a:cubicBezTo>
                    <a:pt x="14490" y="768"/>
                    <a:pt x="17511" y="4168"/>
                    <a:pt x="17448" y="8362"/>
                  </a:cubicBezTo>
                  <a:cubicBezTo>
                    <a:pt x="17430" y="9620"/>
                    <a:pt x="17038" y="10886"/>
                    <a:pt x="16557" y="11943"/>
                  </a:cubicBezTo>
                  <a:cubicBezTo>
                    <a:pt x="16556" y="12048"/>
                    <a:pt x="16556" y="12048"/>
                    <a:pt x="16556" y="12048"/>
                  </a:cubicBezTo>
                  <a:cubicBezTo>
                    <a:pt x="16461" y="12155"/>
                    <a:pt x="16365" y="12366"/>
                    <a:pt x="16269" y="12578"/>
                  </a:cubicBezTo>
                  <a:cubicBezTo>
                    <a:pt x="16176" y="12579"/>
                    <a:pt x="16174" y="12684"/>
                    <a:pt x="16079" y="12791"/>
                  </a:cubicBezTo>
                  <a:cubicBezTo>
                    <a:pt x="15985" y="12897"/>
                    <a:pt x="15890" y="13004"/>
                    <a:pt x="15795" y="13111"/>
                  </a:cubicBezTo>
                  <a:cubicBezTo>
                    <a:pt x="15794" y="13216"/>
                    <a:pt x="15699" y="13322"/>
                    <a:pt x="15699" y="13322"/>
                  </a:cubicBezTo>
                  <a:cubicBezTo>
                    <a:pt x="15604" y="13429"/>
                    <a:pt x="15510" y="13535"/>
                    <a:pt x="15415" y="13642"/>
                  </a:cubicBezTo>
                  <a:cubicBezTo>
                    <a:pt x="15320" y="13749"/>
                    <a:pt x="15319" y="13854"/>
                    <a:pt x="15226" y="13855"/>
                  </a:cubicBezTo>
                  <a:cubicBezTo>
                    <a:pt x="15131" y="13962"/>
                    <a:pt x="15036" y="14069"/>
                    <a:pt x="14942" y="14175"/>
                  </a:cubicBezTo>
                  <a:cubicBezTo>
                    <a:pt x="14942" y="14175"/>
                    <a:pt x="14847" y="14282"/>
                    <a:pt x="14754" y="14284"/>
                  </a:cubicBezTo>
                  <a:cubicBezTo>
                    <a:pt x="14752" y="14389"/>
                    <a:pt x="14658" y="14495"/>
                    <a:pt x="14565" y="14497"/>
                  </a:cubicBezTo>
                  <a:cubicBezTo>
                    <a:pt x="14375" y="14710"/>
                    <a:pt x="14093" y="14925"/>
                    <a:pt x="13905" y="15034"/>
                  </a:cubicBezTo>
                  <a:cubicBezTo>
                    <a:pt x="13905" y="15034"/>
                    <a:pt x="13905" y="15034"/>
                    <a:pt x="13905" y="15034"/>
                  </a:cubicBezTo>
                  <a:cubicBezTo>
                    <a:pt x="13717" y="15142"/>
                    <a:pt x="13623" y="15249"/>
                    <a:pt x="13437" y="15252"/>
                  </a:cubicBezTo>
                  <a:cubicBezTo>
                    <a:pt x="13435" y="15357"/>
                    <a:pt x="13342" y="15359"/>
                    <a:pt x="13249" y="15361"/>
                  </a:cubicBezTo>
                  <a:cubicBezTo>
                    <a:pt x="13154" y="15468"/>
                    <a:pt x="13154" y="15468"/>
                    <a:pt x="13154" y="15468"/>
                  </a:cubicBezTo>
                  <a:cubicBezTo>
                    <a:pt x="12310" y="15903"/>
                    <a:pt x="11469" y="16129"/>
                    <a:pt x="10538" y="16147"/>
                  </a:cubicBezTo>
                  <a:cubicBezTo>
                    <a:pt x="9607" y="16165"/>
                    <a:pt x="8772" y="15971"/>
                    <a:pt x="8033" y="15566"/>
                  </a:cubicBezTo>
                  <a:close/>
                  <a:moveTo>
                    <a:pt x="14174" y="15762"/>
                  </a:moveTo>
                  <a:cubicBezTo>
                    <a:pt x="14174" y="15762"/>
                    <a:pt x="14267" y="15761"/>
                    <a:pt x="14267" y="15761"/>
                  </a:cubicBezTo>
                  <a:cubicBezTo>
                    <a:pt x="14454" y="15652"/>
                    <a:pt x="14549" y="15545"/>
                    <a:pt x="14644" y="15439"/>
                  </a:cubicBezTo>
                  <a:cubicBezTo>
                    <a:pt x="14737" y="15437"/>
                    <a:pt x="14738" y="15332"/>
                    <a:pt x="14832" y="15330"/>
                  </a:cubicBezTo>
                  <a:cubicBezTo>
                    <a:pt x="15019" y="15222"/>
                    <a:pt x="15114" y="15115"/>
                    <a:pt x="15209" y="15009"/>
                  </a:cubicBezTo>
                  <a:cubicBezTo>
                    <a:pt x="15303" y="14902"/>
                    <a:pt x="15303" y="14902"/>
                    <a:pt x="15303" y="14902"/>
                  </a:cubicBezTo>
                  <a:cubicBezTo>
                    <a:pt x="15493" y="14689"/>
                    <a:pt x="15680" y="14580"/>
                    <a:pt x="15777" y="14369"/>
                  </a:cubicBezTo>
                  <a:cubicBezTo>
                    <a:pt x="15870" y="14367"/>
                    <a:pt x="15870" y="14367"/>
                    <a:pt x="15871" y="14262"/>
                  </a:cubicBezTo>
                  <a:cubicBezTo>
                    <a:pt x="16059" y="14154"/>
                    <a:pt x="16155" y="13942"/>
                    <a:pt x="16345" y="13729"/>
                  </a:cubicBezTo>
                  <a:cubicBezTo>
                    <a:pt x="16345" y="13729"/>
                    <a:pt x="16345" y="13729"/>
                    <a:pt x="16345" y="13729"/>
                  </a:cubicBezTo>
                  <a:cubicBezTo>
                    <a:pt x="16534" y="13516"/>
                    <a:pt x="16630" y="13304"/>
                    <a:pt x="16725" y="13198"/>
                  </a:cubicBezTo>
                  <a:cubicBezTo>
                    <a:pt x="16726" y="13093"/>
                    <a:pt x="16819" y="13091"/>
                    <a:pt x="16821" y="12986"/>
                  </a:cubicBezTo>
                  <a:cubicBezTo>
                    <a:pt x="16821" y="12986"/>
                    <a:pt x="16821" y="12986"/>
                    <a:pt x="16821" y="12986"/>
                  </a:cubicBezTo>
                  <a:cubicBezTo>
                    <a:pt x="19659" y="16181"/>
                    <a:pt x="19659" y="16181"/>
                    <a:pt x="19659" y="16181"/>
                  </a:cubicBezTo>
                  <a:cubicBezTo>
                    <a:pt x="16962" y="16023"/>
                    <a:pt x="16962" y="16023"/>
                    <a:pt x="16962" y="16023"/>
                  </a:cubicBezTo>
                  <a:cubicBezTo>
                    <a:pt x="17103" y="19060"/>
                    <a:pt x="17103" y="19060"/>
                    <a:pt x="17103" y="19060"/>
                  </a:cubicBezTo>
                  <a:lnTo>
                    <a:pt x="14174" y="15762"/>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786" name="Freeform 20"/>
            <p:cNvSpPr/>
            <p:nvPr/>
          </p:nvSpPr>
          <p:spPr>
            <a:xfrm rot="2760000" flipH="1">
              <a:off x="4725891" y="3846005"/>
              <a:ext cx="300280" cy="311943"/>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F2A72B">
                <a:alpha val="3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grpSp>
      <p:grpSp>
        <p:nvGrpSpPr>
          <p:cNvPr id="792" name="Group"/>
          <p:cNvGrpSpPr/>
          <p:nvPr/>
        </p:nvGrpSpPr>
        <p:grpSpPr>
          <a:xfrm rot="16200000">
            <a:off x="1525259" y="4688065"/>
            <a:ext cx="4473018" cy="7551068"/>
            <a:chOff x="0" y="0"/>
            <a:chExt cx="4473017" cy="7551066"/>
          </a:xfrm>
        </p:grpSpPr>
        <p:grpSp>
          <p:nvGrpSpPr>
            <p:cNvPr id="790" name="Group"/>
            <p:cNvGrpSpPr/>
            <p:nvPr/>
          </p:nvGrpSpPr>
          <p:grpSpPr>
            <a:xfrm>
              <a:off x="0" y="0"/>
              <a:ext cx="4473018" cy="7551068"/>
              <a:chOff x="0" y="0"/>
              <a:chExt cx="4473017" cy="7551066"/>
            </a:xfrm>
          </p:grpSpPr>
          <p:sp>
            <p:nvSpPr>
              <p:cNvPr id="788" name="Rectangle 4"/>
              <p:cNvSpPr/>
              <p:nvPr/>
            </p:nvSpPr>
            <p:spPr>
              <a:xfrm>
                <a:off x="2223225" y="0"/>
                <a:ext cx="2249793" cy="7551067"/>
              </a:xfrm>
              <a:prstGeom prst="rect">
                <a:avLst/>
              </a:prstGeom>
              <a:solidFill>
                <a:srgbClr val="0074B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789" name="Rectangle 3"/>
              <p:cNvSpPr/>
              <p:nvPr/>
            </p:nvSpPr>
            <p:spPr>
              <a:xfrm>
                <a:off x="0" y="0"/>
                <a:ext cx="2249792" cy="7551067"/>
              </a:xfrm>
              <a:prstGeom prst="rect">
                <a:avLst/>
              </a:prstGeom>
              <a:solidFill>
                <a:srgbClr val="2A389A"/>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sp>
          <p:nvSpPr>
            <p:cNvPr id="791" name="TextBox 4"/>
            <p:cNvSpPr txBox="1"/>
            <p:nvPr/>
          </p:nvSpPr>
          <p:spPr>
            <a:xfrm>
              <a:off x="133709" y="1680923"/>
              <a:ext cx="4205600" cy="41892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defTabSz="1425786">
                <a:defRPr sz="6700" b="0" spc="139">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t> </a:t>
              </a:r>
              <a:r>
                <a:rPr>
                  <a:solidFill>
                    <a:srgbClr val="2A379A"/>
                  </a:solidFill>
                </a:rPr>
                <a:t>H</a:t>
              </a:r>
              <a:r>
                <a:rPr>
                  <a:solidFill>
                    <a:srgbClr val="2A379A"/>
                  </a:solidFill>
                  <a:latin typeface="Gatsby Inline Grunge"/>
                  <a:ea typeface="Gatsby Inline Grunge"/>
                  <a:cs typeface="Gatsby Inline Grunge"/>
                  <a:sym typeface="Gatsby Inline Grunge"/>
                </a:rPr>
                <a:t>ow</a:t>
              </a:r>
            </a:p>
            <a:p>
              <a:pPr defTabSz="1425786">
                <a:defRPr sz="6700" b="0" spc="139">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A</a:t>
              </a:r>
              <a:r>
                <a:rPr>
                  <a:solidFill>
                    <a:srgbClr val="2A379A"/>
                  </a:solidFill>
                  <a:latin typeface="Gatsby Inline Grunge"/>
                  <a:ea typeface="Gatsby Inline Grunge"/>
                  <a:cs typeface="Gatsby Inline Grunge"/>
                  <a:sym typeface="Gatsby Inline Grunge"/>
                </a:rPr>
                <a:t>re</a:t>
              </a:r>
            </a:p>
            <a:p>
              <a:pPr defTabSz="1425786">
                <a:defRPr sz="6700" b="0" spc="139">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Y</a:t>
              </a:r>
              <a:r>
                <a:rPr>
                  <a:solidFill>
                    <a:srgbClr val="2A379A"/>
                  </a:solidFill>
                  <a:latin typeface="Gatsby Inline Grunge"/>
                  <a:ea typeface="Gatsby Inline Grunge"/>
                  <a:cs typeface="Gatsby Inline Grunge"/>
                  <a:sym typeface="Gatsby Inline Grunge"/>
                </a:rPr>
                <a:t>ou</a:t>
              </a:r>
            </a:p>
            <a:p>
              <a:pPr defTabSz="1425786">
                <a:defRPr sz="6700" b="0" spc="139">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E</a:t>
              </a:r>
              <a:r>
                <a:rPr>
                  <a:solidFill>
                    <a:srgbClr val="2A379A"/>
                  </a:solidFill>
                  <a:latin typeface="Gatsby Inline Grunge"/>
                  <a:ea typeface="Gatsby Inline Grunge"/>
                  <a:cs typeface="Gatsby Inline Grunge"/>
                  <a:sym typeface="Gatsby Inline Grunge"/>
                </a:rPr>
                <a:t>mpowered</a:t>
              </a:r>
            </a:p>
          </p:txBody>
        </p:sp>
      </p:grpSp>
      <p:grpSp>
        <p:nvGrpSpPr>
          <p:cNvPr id="816" name="Group"/>
          <p:cNvGrpSpPr/>
          <p:nvPr/>
        </p:nvGrpSpPr>
        <p:grpSpPr>
          <a:xfrm rot="16200000">
            <a:off x="677298" y="1422698"/>
            <a:ext cx="4311856" cy="5182949"/>
            <a:chOff x="0" y="0"/>
            <a:chExt cx="4311855" cy="5182947"/>
          </a:xfrm>
        </p:grpSpPr>
        <p:grpSp>
          <p:nvGrpSpPr>
            <p:cNvPr id="801" name="Group 2"/>
            <p:cNvGrpSpPr/>
            <p:nvPr/>
          </p:nvGrpSpPr>
          <p:grpSpPr>
            <a:xfrm>
              <a:off x="0" y="0"/>
              <a:ext cx="3696686" cy="5182948"/>
              <a:chOff x="0" y="0"/>
              <a:chExt cx="3696685" cy="5182947"/>
            </a:xfrm>
          </p:grpSpPr>
          <p:sp>
            <p:nvSpPr>
              <p:cNvPr id="793" name="Freeform 5"/>
              <p:cNvSpPr/>
              <p:nvPr/>
            </p:nvSpPr>
            <p:spPr>
              <a:xfrm>
                <a:off x="0" y="3011079"/>
                <a:ext cx="843903" cy="2171869"/>
              </a:xfrm>
              <a:custGeom>
                <a:avLst/>
                <a:gdLst/>
                <a:ahLst/>
                <a:cxnLst>
                  <a:cxn ang="0">
                    <a:pos x="wd2" y="hd2"/>
                  </a:cxn>
                  <a:cxn ang="5400000">
                    <a:pos x="wd2" y="hd2"/>
                  </a:cxn>
                  <a:cxn ang="10800000">
                    <a:pos x="wd2" y="hd2"/>
                  </a:cxn>
                  <a:cxn ang="16200000">
                    <a:pos x="wd2" y="hd2"/>
                  </a:cxn>
                </a:cxnLst>
                <a:rect l="0" t="0" r="r" b="b"/>
                <a:pathLst>
                  <a:path w="21600" h="21600" extrusionOk="0">
                    <a:moveTo>
                      <a:pt x="21600" y="14129"/>
                    </a:moveTo>
                    <a:cubicBezTo>
                      <a:pt x="19732" y="10032"/>
                      <a:pt x="19868" y="5281"/>
                      <a:pt x="21600" y="0"/>
                    </a:cubicBezTo>
                    <a:cubicBezTo>
                      <a:pt x="8020" y="4451"/>
                      <a:pt x="1823" y="12098"/>
                      <a:pt x="0" y="21600"/>
                    </a:cubicBezTo>
                    <a:cubicBezTo>
                      <a:pt x="4694" y="18439"/>
                      <a:pt x="12258" y="15842"/>
                      <a:pt x="21600" y="14129"/>
                    </a:cubicBezTo>
                    <a:close/>
                  </a:path>
                </a:pathLst>
              </a:custGeom>
              <a:solidFill>
                <a:srgbClr val="56658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4" name="Freeform 6"/>
              <p:cNvSpPr/>
              <p:nvPr/>
            </p:nvSpPr>
            <p:spPr>
              <a:xfrm>
                <a:off x="2852783" y="3001884"/>
                <a:ext cx="843903" cy="216758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777" y="12100"/>
                      <a:pt x="13580" y="4458"/>
                      <a:pt x="0" y="0"/>
                    </a:cubicBezTo>
                    <a:cubicBezTo>
                      <a:pt x="1732" y="5272"/>
                      <a:pt x="1868" y="10048"/>
                      <a:pt x="0" y="14152"/>
                    </a:cubicBezTo>
                    <a:cubicBezTo>
                      <a:pt x="9296" y="15851"/>
                      <a:pt x="16906" y="18451"/>
                      <a:pt x="21600" y="21600"/>
                    </a:cubicBezTo>
                    <a:close/>
                  </a:path>
                </a:pathLst>
              </a:custGeom>
              <a:solidFill>
                <a:srgbClr val="56658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5" name="Freeform 7"/>
              <p:cNvSpPr/>
              <p:nvPr/>
            </p:nvSpPr>
            <p:spPr>
              <a:xfrm>
                <a:off x="893063" y="2847761"/>
                <a:ext cx="1913773" cy="624359"/>
              </a:xfrm>
              <a:custGeom>
                <a:avLst/>
                <a:gdLst/>
                <a:ahLst/>
                <a:cxnLst>
                  <a:cxn ang="0">
                    <a:pos x="wd2" y="hd2"/>
                  </a:cxn>
                  <a:cxn ang="5400000">
                    <a:pos x="wd2" y="hd2"/>
                  </a:cxn>
                  <a:cxn ang="10800000">
                    <a:pos x="wd2" y="hd2"/>
                  </a:cxn>
                  <a:cxn ang="16200000">
                    <a:pos x="wd2" y="hd2"/>
                  </a:cxn>
                </a:cxnLst>
                <a:rect l="0" t="0" r="r" b="b"/>
                <a:pathLst>
                  <a:path w="21600" h="21600" extrusionOk="0">
                    <a:moveTo>
                      <a:pt x="0" y="20802"/>
                    </a:moveTo>
                    <a:cubicBezTo>
                      <a:pt x="0" y="21109"/>
                      <a:pt x="0" y="21355"/>
                      <a:pt x="0" y="21600"/>
                    </a:cubicBezTo>
                    <a:cubicBezTo>
                      <a:pt x="21600" y="21600"/>
                      <a:pt x="21600" y="21600"/>
                      <a:pt x="21600" y="21600"/>
                    </a:cubicBezTo>
                    <a:cubicBezTo>
                      <a:pt x="21600" y="21355"/>
                      <a:pt x="21600" y="21109"/>
                      <a:pt x="21600" y="20802"/>
                    </a:cubicBezTo>
                    <a:cubicBezTo>
                      <a:pt x="21600" y="14052"/>
                      <a:pt x="21379" y="7057"/>
                      <a:pt x="21017" y="0"/>
                    </a:cubicBezTo>
                    <a:cubicBezTo>
                      <a:pt x="603" y="0"/>
                      <a:pt x="603" y="0"/>
                      <a:pt x="603" y="0"/>
                    </a:cubicBezTo>
                    <a:cubicBezTo>
                      <a:pt x="221" y="7057"/>
                      <a:pt x="0" y="14052"/>
                      <a:pt x="0" y="20802"/>
                    </a:cubicBezTo>
                    <a:close/>
                  </a:path>
                </a:pathLst>
              </a:custGeom>
              <a:solidFill>
                <a:srgbClr val="278D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6" name="Freeform 8"/>
              <p:cNvSpPr/>
              <p:nvPr/>
            </p:nvSpPr>
            <p:spPr>
              <a:xfrm>
                <a:off x="893063" y="3635028"/>
                <a:ext cx="1913773" cy="767867"/>
              </a:xfrm>
              <a:custGeom>
                <a:avLst/>
                <a:gdLst/>
                <a:ahLst/>
                <a:cxnLst>
                  <a:cxn ang="0">
                    <a:pos x="wd2" y="hd2"/>
                  </a:cxn>
                  <a:cxn ang="5400000">
                    <a:pos x="wd2" y="hd2"/>
                  </a:cxn>
                  <a:cxn ang="10800000">
                    <a:pos x="wd2" y="hd2"/>
                  </a:cxn>
                  <a:cxn ang="16200000">
                    <a:pos x="wd2" y="hd2"/>
                  </a:cxn>
                </a:cxnLst>
                <a:rect l="0" t="0" r="r" b="b"/>
                <a:pathLst>
                  <a:path w="21600" h="21600" extrusionOk="0">
                    <a:moveTo>
                      <a:pt x="663" y="21600"/>
                    </a:moveTo>
                    <a:cubicBezTo>
                      <a:pt x="3717" y="18400"/>
                      <a:pt x="7153" y="16650"/>
                      <a:pt x="10810" y="16650"/>
                    </a:cubicBezTo>
                    <a:cubicBezTo>
                      <a:pt x="14447" y="16650"/>
                      <a:pt x="17883" y="18400"/>
                      <a:pt x="20937" y="21600"/>
                    </a:cubicBezTo>
                    <a:cubicBezTo>
                      <a:pt x="21359" y="15500"/>
                      <a:pt x="21600" y="8350"/>
                      <a:pt x="21600" y="0"/>
                    </a:cubicBezTo>
                    <a:cubicBezTo>
                      <a:pt x="0" y="0"/>
                      <a:pt x="0" y="0"/>
                      <a:pt x="0" y="0"/>
                    </a:cubicBezTo>
                    <a:cubicBezTo>
                      <a:pt x="0" y="8350"/>
                      <a:pt x="241" y="15500"/>
                      <a:pt x="663" y="21600"/>
                    </a:cubicBezTo>
                    <a:close/>
                  </a:path>
                </a:pathLst>
              </a:custGeom>
              <a:solidFill>
                <a:srgbClr val="FFE22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7" name="Freeform 9"/>
              <p:cNvSpPr/>
              <p:nvPr/>
            </p:nvSpPr>
            <p:spPr>
              <a:xfrm>
                <a:off x="1122780" y="1158884"/>
                <a:ext cx="1454339" cy="689687"/>
              </a:xfrm>
              <a:custGeom>
                <a:avLst/>
                <a:gdLst/>
                <a:ahLst/>
                <a:cxnLst>
                  <a:cxn ang="0">
                    <a:pos x="wd2" y="hd2"/>
                  </a:cxn>
                  <a:cxn ang="5400000">
                    <a:pos x="wd2" y="hd2"/>
                  </a:cxn>
                  <a:cxn ang="10800000">
                    <a:pos x="wd2" y="hd2"/>
                  </a:cxn>
                  <a:cxn ang="16200000">
                    <a:pos x="wd2" y="hd2"/>
                  </a:cxn>
                </a:cxnLst>
                <a:rect l="0" t="0" r="r" b="b"/>
                <a:pathLst>
                  <a:path w="21600" h="21600" extrusionOk="0">
                    <a:moveTo>
                      <a:pt x="18031" y="0"/>
                    </a:moveTo>
                    <a:cubicBezTo>
                      <a:pt x="3569" y="0"/>
                      <a:pt x="3569" y="0"/>
                      <a:pt x="3569" y="0"/>
                    </a:cubicBezTo>
                    <a:cubicBezTo>
                      <a:pt x="2327" y="6680"/>
                      <a:pt x="1084" y="13973"/>
                      <a:pt x="0" y="21600"/>
                    </a:cubicBezTo>
                    <a:cubicBezTo>
                      <a:pt x="21600" y="21600"/>
                      <a:pt x="21600" y="21600"/>
                      <a:pt x="21600" y="21600"/>
                    </a:cubicBezTo>
                    <a:cubicBezTo>
                      <a:pt x="20516" y="13973"/>
                      <a:pt x="19273" y="6680"/>
                      <a:pt x="18031" y="0"/>
                    </a:cubicBezTo>
                    <a:close/>
                  </a:path>
                </a:pathLst>
              </a:custGeom>
              <a:solidFill>
                <a:srgbClr val="0073B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8" name="Freeform 10"/>
              <p:cNvSpPr/>
              <p:nvPr/>
            </p:nvSpPr>
            <p:spPr>
              <a:xfrm>
                <a:off x="1363205" y="-1"/>
                <a:ext cx="974558" cy="1061305"/>
              </a:xfrm>
              <a:custGeom>
                <a:avLst/>
                <a:gdLst/>
                <a:ahLst/>
                <a:cxnLst>
                  <a:cxn ang="0">
                    <a:pos x="wd2" y="hd2"/>
                  </a:cxn>
                  <a:cxn ang="5400000">
                    <a:pos x="wd2" y="hd2"/>
                  </a:cxn>
                  <a:cxn ang="10800000">
                    <a:pos x="wd2" y="hd2"/>
                  </a:cxn>
                  <a:cxn ang="16200000">
                    <a:pos x="wd2" y="hd2"/>
                  </a:cxn>
                </a:cxnLst>
                <a:rect l="0" t="0" r="r" b="b"/>
                <a:pathLst>
                  <a:path w="21600" h="21600" extrusionOk="0">
                    <a:moveTo>
                      <a:pt x="11175" y="650"/>
                    </a:moveTo>
                    <a:cubicBezTo>
                      <a:pt x="11175" y="578"/>
                      <a:pt x="11175" y="578"/>
                      <a:pt x="11175" y="578"/>
                    </a:cubicBezTo>
                    <a:cubicBezTo>
                      <a:pt x="10938" y="181"/>
                      <a:pt x="10820" y="0"/>
                      <a:pt x="10820" y="0"/>
                    </a:cubicBezTo>
                    <a:cubicBezTo>
                      <a:pt x="10820" y="0"/>
                      <a:pt x="10820" y="0"/>
                      <a:pt x="10820" y="36"/>
                    </a:cubicBezTo>
                    <a:cubicBezTo>
                      <a:pt x="10780" y="0"/>
                      <a:pt x="10780" y="0"/>
                      <a:pt x="10780" y="0"/>
                    </a:cubicBezTo>
                    <a:cubicBezTo>
                      <a:pt x="10780" y="0"/>
                      <a:pt x="10662" y="181"/>
                      <a:pt x="10425" y="578"/>
                    </a:cubicBezTo>
                    <a:cubicBezTo>
                      <a:pt x="10425" y="650"/>
                      <a:pt x="10425" y="650"/>
                      <a:pt x="10425" y="650"/>
                    </a:cubicBezTo>
                    <a:cubicBezTo>
                      <a:pt x="9082" y="2962"/>
                      <a:pt x="4502" y="11053"/>
                      <a:pt x="0" y="21600"/>
                    </a:cubicBezTo>
                    <a:cubicBezTo>
                      <a:pt x="21600" y="21600"/>
                      <a:pt x="21600" y="21600"/>
                      <a:pt x="21600" y="21600"/>
                    </a:cubicBezTo>
                    <a:cubicBezTo>
                      <a:pt x="17098" y="11053"/>
                      <a:pt x="12518" y="2962"/>
                      <a:pt x="11175" y="650"/>
                    </a:cubicBezTo>
                    <a:close/>
                  </a:path>
                </a:pathLst>
              </a:custGeom>
              <a:solidFill>
                <a:srgbClr val="56658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799" name="Freeform 11"/>
              <p:cNvSpPr/>
              <p:nvPr/>
            </p:nvSpPr>
            <p:spPr>
              <a:xfrm>
                <a:off x="946609" y="1971729"/>
                <a:ext cx="1808821" cy="752874"/>
              </a:xfrm>
              <a:custGeom>
                <a:avLst/>
                <a:gdLst/>
                <a:ahLst/>
                <a:cxnLst>
                  <a:cxn ang="0">
                    <a:pos x="wd2" y="hd2"/>
                  </a:cxn>
                  <a:cxn ang="5400000">
                    <a:pos x="wd2" y="hd2"/>
                  </a:cxn>
                  <a:cxn ang="10800000">
                    <a:pos x="wd2" y="hd2"/>
                  </a:cxn>
                  <a:cxn ang="16200000">
                    <a:pos x="wd2" y="hd2"/>
                  </a:cxn>
                </a:cxnLst>
                <a:rect l="0" t="0" r="r" b="b"/>
                <a:pathLst>
                  <a:path w="21600" h="21600" extrusionOk="0">
                    <a:moveTo>
                      <a:pt x="2105" y="0"/>
                    </a:moveTo>
                    <a:cubicBezTo>
                      <a:pt x="1233" y="7030"/>
                      <a:pt x="489" y="14366"/>
                      <a:pt x="0" y="21600"/>
                    </a:cubicBezTo>
                    <a:cubicBezTo>
                      <a:pt x="21600" y="21600"/>
                      <a:pt x="21600" y="21600"/>
                      <a:pt x="21600" y="21600"/>
                    </a:cubicBezTo>
                    <a:cubicBezTo>
                      <a:pt x="21090" y="14366"/>
                      <a:pt x="20346" y="7030"/>
                      <a:pt x="19474" y="0"/>
                    </a:cubicBezTo>
                    <a:lnTo>
                      <a:pt x="2105" y="0"/>
                    </a:lnTo>
                    <a:close/>
                  </a:path>
                </a:pathLst>
              </a:custGeom>
              <a:solidFill>
                <a:srgbClr val="FFB02D"/>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pic>
            <p:nvPicPr>
              <p:cNvPr id="800" name="Students Union.png" descr="Students Union.png"/>
              <p:cNvPicPr>
                <a:picLocks noChangeAspect="1"/>
              </p:cNvPicPr>
              <p:nvPr/>
            </p:nvPicPr>
            <p:blipFill>
              <a:blip r:embed="rId2"/>
              <a:stretch>
                <a:fillRect/>
              </a:stretch>
            </p:blipFill>
            <p:spPr>
              <a:xfrm>
                <a:off x="1566357" y="1201602"/>
                <a:ext cx="628762" cy="628763"/>
              </a:xfrm>
              <a:prstGeom prst="rect">
                <a:avLst/>
              </a:prstGeom>
              <a:ln w="3175" cap="flat">
                <a:noFill/>
                <a:miter lim="400000"/>
              </a:ln>
              <a:effectLst/>
            </p:spPr>
          </p:pic>
        </p:grpSp>
        <p:sp>
          <p:nvSpPr>
            <p:cNvPr id="802" name="Oval 7"/>
            <p:cNvSpPr/>
            <p:nvPr/>
          </p:nvSpPr>
          <p:spPr>
            <a:xfrm>
              <a:off x="4152148" y="584631"/>
              <a:ext cx="159708" cy="159709"/>
            </a:xfrm>
            <a:prstGeom prst="ellipse">
              <a:avLst/>
            </a:prstGeom>
            <a:solidFill>
              <a:srgbClr val="44546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803" name="Oval 54"/>
            <p:cNvSpPr/>
            <p:nvPr/>
          </p:nvSpPr>
          <p:spPr>
            <a:xfrm>
              <a:off x="4152148" y="1422450"/>
              <a:ext cx="159708" cy="159709"/>
            </a:xfrm>
            <a:prstGeom prst="ellipse">
              <a:avLst/>
            </a:prstGeom>
            <a:solidFill>
              <a:srgbClr val="0073B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804" name="Oval 55"/>
            <p:cNvSpPr/>
            <p:nvPr/>
          </p:nvSpPr>
          <p:spPr>
            <a:xfrm>
              <a:off x="4152148" y="2236343"/>
              <a:ext cx="159708" cy="159708"/>
            </a:xfrm>
            <a:prstGeom prst="ellipse">
              <a:avLst/>
            </a:prstGeom>
            <a:solidFill>
              <a:srgbClr val="FFB02D"/>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805" name="Oval 56"/>
            <p:cNvSpPr/>
            <p:nvPr/>
          </p:nvSpPr>
          <p:spPr>
            <a:xfrm>
              <a:off x="4152148" y="3107889"/>
              <a:ext cx="159708" cy="159708"/>
            </a:xfrm>
            <a:prstGeom prst="ellipse">
              <a:avLst/>
            </a:prstGeom>
            <a:solidFill>
              <a:srgbClr val="278D8E"/>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806" name="Oval 57"/>
            <p:cNvSpPr/>
            <p:nvPr/>
          </p:nvSpPr>
          <p:spPr>
            <a:xfrm>
              <a:off x="4152148" y="3934068"/>
              <a:ext cx="159708" cy="159709"/>
            </a:xfrm>
            <a:prstGeom prst="ellipse">
              <a:avLst/>
            </a:prstGeom>
            <a:solidFill>
              <a:srgbClr val="FFE221"/>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807" name="Study Skills.png" descr="Study Skills.png"/>
            <p:cNvPicPr>
              <a:picLocks noChangeAspect="1"/>
            </p:cNvPicPr>
            <p:nvPr/>
          </p:nvPicPr>
          <p:blipFill>
            <a:blip r:embed="rId3"/>
            <a:stretch>
              <a:fillRect/>
            </a:stretch>
          </p:blipFill>
          <p:spPr>
            <a:xfrm>
              <a:off x="1517451" y="343252"/>
              <a:ext cx="642466" cy="642466"/>
            </a:xfrm>
            <a:prstGeom prst="rect">
              <a:avLst/>
            </a:prstGeom>
            <a:ln w="3175" cap="flat">
              <a:noFill/>
              <a:miter lim="400000"/>
            </a:ln>
            <a:effectLst/>
          </p:spPr>
        </p:pic>
        <p:pic>
          <p:nvPicPr>
            <p:cNvPr id="808" name="Study Period.png" descr="Study Period.png"/>
            <p:cNvPicPr>
              <a:picLocks noChangeAspect="1"/>
            </p:cNvPicPr>
            <p:nvPr/>
          </p:nvPicPr>
          <p:blipFill>
            <a:blip r:embed="rId4"/>
            <a:stretch>
              <a:fillRect/>
            </a:stretch>
          </p:blipFill>
          <p:spPr>
            <a:xfrm>
              <a:off x="1527110" y="2021917"/>
              <a:ext cx="642466" cy="642466"/>
            </a:xfrm>
            <a:prstGeom prst="rect">
              <a:avLst/>
            </a:prstGeom>
            <a:ln w="3175" cap="flat">
              <a:noFill/>
              <a:miter lim="400000"/>
            </a:ln>
            <a:effectLst/>
          </p:spPr>
        </p:pic>
        <p:pic>
          <p:nvPicPr>
            <p:cNvPr id="809" name="Class.png" descr="Class.png"/>
            <p:cNvPicPr>
              <a:picLocks noChangeAspect="1"/>
            </p:cNvPicPr>
            <p:nvPr/>
          </p:nvPicPr>
          <p:blipFill>
            <a:blip r:embed="rId5"/>
            <a:stretch>
              <a:fillRect/>
            </a:stretch>
          </p:blipFill>
          <p:spPr>
            <a:xfrm>
              <a:off x="1517451" y="2866510"/>
              <a:ext cx="642466" cy="642465"/>
            </a:xfrm>
            <a:prstGeom prst="rect">
              <a:avLst/>
            </a:prstGeom>
            <a:ln w="3175" cap="flat">
              <a:noFill/>
              <a:miter lim="400000"/>
            </a:ln>
            <a:effectLst/>
          </p:spPr>
        </p:pic>
        <p:pic>
          <p:nvPicPr>
            <p:cNvPr id="810" name="Learning Tools.png" descr="Learning Tools.png"/>
            <p:cNvPicPr>
              <a:picLocks noChangeAspect="1"/>
            </p:cNvPicPr>
            <p:nvPr/>
          </p:nvPicPr>
          <p:blipFill>
            <a:blip r:embed="rId6"/>
            <a:stretch>
              <a:fillRect/>
            </a:stretch>
          </p:blipFill>
          <p:spPr>
            <a:xfrm>
              <a:off x="1592874" y="3667743"/>
              <a:ext cx="510937" cy="510937"/>
            </a:xfrm>
            <a:prstGeom prst="rect">
              <a:avLst/>
            </a:prstGeom>
            <a:ln w="3175" cap="flat">
              <a:noFill/>
              <a:miter lim="400000"/>
            </a:ln>
            <a:effectLst/>
          </p:spPr>
        </p:pic>
        <p:sp>
          <p:nvSpPr>
            <p:cNvPr id="811" name="Straight Connector 46"/>
            <p:cNvSpPr/>
            <p:nvPr/>
          </p:nvSpPr>
          <p:spPr>
            <a:xfrm>
              <a:off x="2337762" y="4013922"/>
              <a:ext cx="1857339" cy="1"/>
            </a:xfrm>
            <a:prstGeom prst="line">
              <a:avLst/>
            </a:prstGeom>
            <a:noFill/>
            <a:ln w="3175" cap="flat">
              <a:solidFill>
                <a:srgbClr val="EE7335"/>
              </a:solidFill>
              <a:prstDash val="solid"/>
              <a:miter lim="800000"/>
            </a:ln>
            <a:effectLst/>
          </p:spPr>
          <p:txBody>
            <a:bodyPr wrap="square" lIns="71289" tIns="71289" rIns="71289" bIns="71289" numCol="1" anchor="t">
              <a:noAutofit/>
            </a:bodyPr>
            <a:lstStyle/>
            <a:p>
              <a:pPr algn="l" defTabSz="950524">
                <a:defRPr sz="3600" b="0">
                  <a:latin typeface="Open Sans"/>
                  <a:ea typeface="Open Sans"/>
                  <a:cs typeface="Open Sans"/>
                  <a:sym typeface="Open Sans"/>
                </a:defRPr>
              </a:pPr>
              <a:endParaRPr/>
            </a:p>
          </p:txBody>
        </p:sp>
        <p:sp>
          <p:nvSpPr>
            <p:cNvPr id="812" name="Straight Connector 45"/>
            <p:cNvSpPr/>
            <p:nvPr/>
          </p:nvSpPr>
          <p:spPr>
            <a:xfrm>
              <a:off x="2337762" y="3202223"/>
              <a:ext cx="1857339" cy="1"/>
            </a:xfrm>
            <a:prstGeom prst="line">
              <a:avLst/>
            </a:prstGeom>
            <a:noFill/>
            <a:ln w="3175" cap="flat">
              <a:solidFill>
                <a:srgbClr val="EE7335"/>
              </a:solidFill>
              <a:prstDash val="solid"/>
              <a:miter lim="800000"/>
            </a:ln>
            <a:effectLst/>
          </p:spPr>
          <p:txBody>
            <a:bodyPr wrap="square" lIns="71289" tIns="71289" rIns="71289" bIns="71289" numCol="1" anchor="t">
              <a:noAutofit/>
            </a:bodyPr>
            <a:lstStyle/>
            <a:p>
              <a:pPr algn="l" defTabSz="950524">
                <a:defRPr sz="3600" b="0">
                  <a:latin typeface="Open Sans"/>
                  <a:ea typeface="Open Sans"/>
                  <a:cs typeface="Open Sans"/>
                  <a:sym typeface="Open Sans"/>
                </a:defRPr>
              </a:pPr>
              <a:endParaRPr/>
            </a:p>
          </p:txBody>
        </p:sp>
        <p:sp>
          <p:nvSpPr>
            <p:cNvPr id="813" name="Straight Connector 44"/>
            <p:cNvSpPr/>
            <p:nvPr/>
          </p:nvSpPr>
          <p:spPr>
            <a:xfrm>
              <a:off x="2337762" y="2316714"/>
              <a:ext cx="1857339" cy="1"/>
            </a:xfrm>
            <a:prstGeom prst="line">
              <a:avLst/>
            </a:prstGeom>
            <a:noFill/>
            <a:ln w="3175" cap="flat">
              <a:solidFill>
                <a:srgbClr val="EE7335"/>
              </a:solidFill>
              <a:prstDash val="solid"/>
              <a:miter lim="800000"/>
            </a:ln>
            <a:effectLst/>
          </p:spPr>
          <p:txBody>
            <a:bodyPr wrap="square" lIns="71289" tIns="71289" rIns="71289" bIns="71289" numCol="1" anchor="t">
              <a:noAutofit/>
            </a:bodyPr>
            <a:lstStyle/>
            <a:p>
              <a:pPr algn="l" defTabSz="950524">
                <a:defRPr sz="3600" b="0">
                  <a:latin typeface="Open Sans"/>
                  <a:ea typeface="Open Sans"/>
                  <a:cs typeface="Open Sans"/>
                  <a:sym typeface="Open Sans"/>
                </a:defRPr>
              </a:pPr>
              <a:endParaRPr/>
            </a:p>
          </p:txBody>
        </p:sp>
        <p:sp>
          <p:nvSpPr>
            <p:cNvPr id="814" name="Straight Connector 43"/>
            <p:cNvSpPr/>
            <p:nvPr/>
          </p:nvSpPr>
          <p:spPr>
            <a:xfrm>
              <a:off x="2337762" y="1502304"/>
              <a:ext cx="1857339" cy="1"/>
            </a:xfrm>
            <a:prstGeom prst="line">
              <a:avLst/>
            </a:prstGeom>
            <a:noFill/>
            <a:ln w="3175" cap="flat">
              <a:solidFill>
                <a:srgbClr val="EE7335"/>
              </a:solidFill>
              <a:prstDash val="solid"/>
              <a:miter lim="800000"/>
            </a:ln>
            <a:effectLst/>
          </p:spPr>
          <p:txBody>
            <a:bodyPr wrap="square" lIns="71289" tIns="71289" rIns="71289" bIns="71289" numCol="1" anchor="t">
              <a:noAutofit/>
            </a:bodyPr>
            <a:lstStyle/>
            <a:p>
              <a:pPr algn="l" defTabSz="950524">
                <a:defRPr sz="3600" b="0">
                  <a:latin typeface="Open Sans"/>
                  <a:ea typeface="Open Sans"/>
                  <a:cs typeface="Open Sans"/>
                  <a:sym typeface="Open Sans"/>
                </a:defRPr>
              </a:pPr>
              <a:endParaRPr/>
            </a:p>
          </p:txBody>
        </p:sp>
        <p:sp>
          <p:nvSpPr>
            <p:cNvPr id="815" name="Straight Connector 4"/>
            <p:cNvSpPr/>
            <p:nvPr/>
          </p:nvSpPr>
          <p:spPr>
            <a:xfrm>
              <a:off x="2071365" y="660825"/>
              <a:ext cx="2123736" cy="1"/>
            </a:xfrm>
            <a:prstGeom prst="line">
              <a:avLst/>
            </a:prstGeom>
            <a:noFill/>
            <a:ln w="3175" cap="flat">
              <a:solidFill>
                <a:srgbClr val="EE7335"/>
              </a:solidFill>
              <a:prstDash val="solid"/>
              <a:miter lim="800000"/>
            </a:ln>
            <a:effectLst/>
          </p:spPr>
          <p:txBody>
            <a:bodyPr wrap="square" lIns="71289" tIns="71289" rIns="71289" bIns="71289" numCol="1" anchor="t">
              <a:noAutofit/>
            </a:bodyPr>
            <a:lstStyle/>
            <a:p>
              <a:pPr algn="l" defTabSz="950524">
                <a:defRPr sz="3600" b="0">
                  <a:latin typeface="Open Sans"/>
                  <a:ea typeface="Open Sans"/>
                  <a:cs typeface="Open Sans"/>
                  <a:sym typeface="Open Sans"/>
                </a:defRPr>
              </a:pPr>
              <a:endParaRPr/>
            </a:p>
          </p:txBody>
        </p:sp>
      </p:grpSp>
      <p:grpSp>
        <p:nvGrpSpPr>
          <p:cNvPr id="819" name="Group"/>
          <p:cNvGrpSpPr/>
          <p:nvPr/>
        </p:nvGrpSpPr>
        <p:grpSpPr>
          <a:xfrm rot="16200000">
            <a:off x="4689986" y="3512502"/>
            <a:ext cx="3147014" cy="1708261"/>
            <a:chOff x="0" y="0"/>
            <a:chExt cx="3147012" cy="1708259"/>
          </a:xfrm>
        </p:grpSpPr>
        <p:sp>
          <p:nvSpPr>
            <p:cNvPr id="817" name="Rectangle 8"/>
            <p:cNvSpPr/>
            <p:nvPr/>
          </p:nvSpPr>
          <p:spPr>
            <a:xfrm>
              <a:off x="0" y="0"/>
              <a:ext cx="3147013" cy="1708260"/>
            </a:xfrm>
            <a:prstGeom prst="rect">
              <a:avLst/>
            </a:prstGeom>
            <a:solidFill>
              <a:srgbClr val="C7D7F0"/>
            </a:solidFill>
            <a:ln w="3175" cap="flat">
              <a:noFill/>
              <a:miter lim="400000"/>
            </a:ln>
            <a:effectLst/>
          </p:spPr>
          <p:txBody>
            <a:bodyPr wrap="square" lIns="53467" tIns="53467" rIns="53467" bIns="53467" numCol="1" anchor="ctr">
              <a:noAutofit/>
            </a:bodyPr>
            <a:lstStyle/>
            <a:p>
              <a:pPr defTabSz="1425786">
                <a:defRPr sz="2600" b="0">
                  <a:solidFill>
                    <a:srgbClr val="D9342C"/>
                  </a:solidFill>
                  <a:latin typeface="Calibri"/>
                  <a:ea typeface="Calibri"/>
                  <a:cs typeface="Calibri"/>
                  <a:sym typeface="Calibri"/>
                </a:defRPr>
              </a:pPr>
              <a:endParaRPr/>
            </a:p>
          </p:txBody>
        </p:sp>
        <p:sp>
          <p:nvSpPr>
            <p:cNvPr id="818" name="TextBox 53"/>
            <p:cNvSpPr txBox="1"/>
            <p:nvPr/>
          </p:nvSpPr>
          <p:spPr>
            <a:xfrm>
              <a:off x="193074" y="252764"/>
              <a:ext cx="2735932" cy="124074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defTabSz="950524">
                <a:lnSpc>
                  <a:spcPct val="130000"/>
                </a:lnSpc>
                <a:defRPr sz="2000" b="0" spc="41">
                  <a:solidFill>
                    <a:srgbClr val="534E3D"/>
                  </a:solidFill>
                  <a:latin typeface="Eurostile"/>
                  <a:ea typeface="Eurostile"/>
                  <a:cs typeface="Eurostile"/>
                  <a:sym typeface="Eurostile"/>
                </a:defRPr>
              </a:pPr>
              <a:r>
                <a:t>Better Decision Making</a:t>
              </a:r>
            </a:p>
            <a:p>
              <a:pPr defTabSz="950524">
                <a:lnSpc>
                  <a:spcPct val="130000"/>
                </a:lnSpc>
                <a:defRPr sz="2000" b="0" spc="41">
                  <a:solidFill>
                    <a:srgbClr val="534E3D"/>
                  </a:solidFill>
                  <a:latin typeface="Eurostile"/>
                  <a:ea typeface="Eurostile"/>
                  <a:cs typeface="Eurostile"/>
                  <a:sym typeface="Eurostile"/>
                </a:defRPr>
              </a:pPr>
              <a:r>
                <a:t>&amp;</a:t>
              </a:r>
            </a:p>
            <a:p>
              <a:pPr defTabSz="950524">
                <a:lnSpc>
                  <a:spcPct val="130000"/>
                </a:lnSpc>
                <a:defRPr sz="2000" b="0" spc="41">
                  <a:solidFill>
                    <a:srgbClr val="534E3D"/>
                  </a:solidFill>
                  <a:latin typeface="Eurostile"/>
                  <a:ea typeface="Eurostile"/>
                  <a:cs typeface="Eurostile"/>
                  <a:sym typeface="Eurostile"/>
                </a:defRPr>
              </a:pPr>
              <a:r>
                <a:t>Accelerated Results</a:t>
              </a:r>
            </a:p>
          </p:txBody>
        </p:sp>
      </p:grpSp>
      <p:sp>
        <p:nvSpPr>
          <p:cNvPr id="820" name="Rectangle 3"/>
          <p:cNvSpPr/>
          <p:nvPr/>
        </p:nvSpPr>
        <p:spPr>
          <a:xfrm rot="16200000">
            <a:off x="1855514" y="-1613112"/>
            <a:ext cx="1540211" cy="4988267"/>
          </a:xfrm>
          <a:prstGeom prst="rect">
            <a:avLst/>
          </a:prstGeom>
          <a:solidFill>
            <a:srgbClr val="D9342C"/>
          </a:solidFill>
          <a:ln w="3175">
            <a:miter lim="400000"/>
          </a:ln>
        </p:spPr>
        <p:txBody>
          <a:bodyPr lIns="53467" tIns="53467" rIns="53467" bIns="53467" anchor="ctr"/>
          <a:lstStyle/>
          <a:p>
            <a:pPr>
              <a:defRPr sz="2400" b="0">
                <a:solidFill>
                  <a:srgbClr val="FFFFFF"/>
                </a:solidFill>
                <a:latin typeface="+mn-lt"/>
                <a:ea typeface="+mn-ea"/>
                <a:cs typeface="+mn-cs"/>
                <a:sym typeface="Helvetica Neue Medium"/>
              </a:defRPr>
            </a:pPr>
            <a:endParaRPr/>
          </a:p>
        </p:txBody>
      </p:sp>
      <p:sp>
        <p:nvSpPr>
          <p:cNvPr id="821" name="TextBox 48"/>
          <p:cNvSpPr txBox="1"/>
          <p:nvPr/>
        </p:nvSpPr>
        <p:spPr>
          <a:xfrm rot="16200000">
            <a:off x="379640" y="705371"/>
            <a:ext cx="1025674" cy="69363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lstStyle/>
          <a:p>
            <a:pPr algn="l" defTabSz="950524">
              <a:defRPr sz="1200" b="0" spc="25">
                <a:solidFill>
                  <a:srgbClr val="FFFFFF"/>
                </a:solidFill>
                <a:latin typeface="Eurostile"/>
                <a:ea typeface="Eurostile"/>
                <a:cs typeface="Eurostile"/>
                <a:sym typeface="Eurostile"/>
              </a:defRPr>
            </a:pPr>
            <a:r>
              <a:t>Broad </a:t>
            </a:r>
          </a:p>
          <a:p>
            <a:pPr algn="l" defTabSz="950524">
              <a:defRPr sz="1200" b="0" spc="25">
                <a:solidFill>
                  <a:srgbClr val="FFFFFF"/>
                </a:solidFill>
                <a:latin typeface="Eurostile"/>
                <a:ea typeface="Eurostile"/>
                <a:cs typeface="Eurostile"/>
                <a:sym typeface="Eurostile"/>
              </a:defRPr>
            </a:pPr>
            <a:r>
              <a:t>Intellectual</a:t>
            </a:r>
          </a:p>
          <a:p>
            <a:pPr algn="l" defTabSz="950524">
              <a:defRPr sz="1200" b="0" spc="25">
                <a:solidFill>
                  <a:srgbClr val="FFFFFF"/>
                </a:solidFill>
                <a:latin typeface="Eurostile"/>
                <a:ea typeface="Eurostile"/>
                <a:cs typeface="Eurostile"/>
                <a:sym typeface="Eurostile"/>
              </a:defRPr>
            </a:pPr>
            <a:r>
              <a:t>Capital</a:t>
            </a:r>
          </a:p>
        </p:txBody>
      </p:sp>
      <p:sp>
        <p:nvSpPr>
          <p:cNvPr id="822" name="TextBox 50"/>
          <p:cNvSpPr txBox="1"/>
          <p:nvPr/>
        </p:nvSpPr>
        <p:spPr>
          <a:xfrm rot="16200000">
            <a:off x="1198547" y="705369"/>
            <a:ext cx="1038216" cy="69363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lstStyle/>
          <a:p>
            <a:pPr algn="l" defTabSz="950524">
              <a:defRPr sz="1200" b="0" spc="25">
                <a:solidFill>
                  <a:srgbClr val="FFFFFF"/>
                </a:solidFill>
                <a:latin typeface="Eurostile"/>
                <a:ea typeface="Eurostile"/>
                <a:cs typeface="Eurostile"/>
                <a:sym typeface="Eurostile"/>
              </a:defRPr>
            </a:pPr>
            <a:r>
              <a:t>Cherished </a:t>
            </a:r>
          </a:p>
          <a:p>
            <a:pPr algn="l" defTabSz="950524">
              <a:defRPr sz="1200" b="0" spc="25">
                <a:solidFill>
                  <a:srgbClr val="FFFFFF"/>
                </a:solidFill>
                <a:latin typeface="Eurostile"/>
                <a:ea typeface="Eurostile"/>
                <a:cs typeface="Eurostile"/>
                <a:sym typeface="Eurostile"/>
              </a:defRPr>
            </a:pPr>
            <a:r>
              <a:t>Extensive Relationship</a:t>
            </a:r>
          </a:p>
        </p:txBody>
      </p:sp>
      <p:sp>
        <p:nvSpPr>
          <p:cNvPr id="823" name="TextBox 51"/>
          <p:cNvSpPr txBox="1"/>
          <p:nvPr/>
        </p:nvSpPr>
        <p:spPr>
          <a:xfrm rot="16200000">
            <a:off x="2951833" y="747339"/>
            <a:ext cx="893315" cy="75459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lstStyle/>
          <a:p>
            <a:pPr algn="l" defTabSz="950524">
              <a:defRPr sz="1200" b="0" spc="25">
                <a:solidFill>
                  <a:srgbClr val="FFFFFF"/>
                </a:solidFill>
                <a:latin typeface="Eurostile"/>
                <a:ea typeface="Eurostile"/>
                <a:cs typeface="Eurostile"/>
                <a:sym typeface="Eurostile"/>
              </a:defRPr>
            </a:pPr>
            <a:r>
              <a:t>Leading </a:t>
            </a:r>
          </a:p>
          <a:p>
            <a:pPr algn="l" defTabSz="950524">
              <a:defRPr sz="1200" b="0" spc="25">
                <a:solidFill>
                  <a:srgbClr val="FFFFFF"/>
                </a:solidFill>
                <a:latin typeface="Eurostile"/>
                <a:ea typeface="Eurostile"/>
                <a:cs typeface="Eurostile"/>
                <a:sym typeface="Eurostile"/>
              </a:defRPr>
            </a:pPr>
            <a:r>
              <a:t>Classroom</a:t>
            </a:r>
          </a:p>
          <a:p>
            <a:pPr algn="l" defTabSz="950524">
              <a:defRPr sz="1200" b="0" spc="25">
                <a:solidFill>
                  <a:srgbClr val="FFFFFF"/>
                </a:solidFill>
                <a:latin typeface="Eurostile"/>
                <a:ea typeface="Eurostile"/>
                <a:cs typeface="Eurostile"/>
                <a:sym typeface="Eurostile"/>
              </a:defRPr>
            </a:pPr>
            <a:r>
              <a:t>Solutions</a:t>
            </a:r>
          </a:p>
        </p:txBody>
      </p:sp>
      <p:sp>
        <p:nvSpPr>
          <p:cNvPr id="824" name="TextBox 52"/>
          <p:cNvSpPr txBox="1"/>
          <p:nvPr/>
        </p:nvSpPr>
        <p:spPr>
          <a:xfrm rot="16200000">
            <a:off x="2166030" y="847676"/>
            <a:ext cx="753605" cy="69363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lstStyle/>
          <a:p>
            <a:pPr algn="l" defTabSz="950524">
              <a:defRPr sz="1200" b="0" spc="25">
                <a:solidFill>
                  <a:srgbClr val="FFFFFF"/>
                </a:solidFill>
                <a:latin typeface="Eurostile"/>
                <a:ea typeface="Eurostile"/>
                <a:cs typeface="Eurostile"/>
                <a:sym typeface="Eurostile"/>
              </a:defRPr>
            </a:pPr>
            <a:r>
              <a:t>M &amp; </a:t>
            </a:r>
          </a:p>
          <a:p>
            <a:pPr algn="l" defTabSz="950524">
              <a:defRPr sz="1200" b="0" spc="25">
                <a:solidFill>
                  <a:srgbClr val="FFFFFF"/>
                </a:solidFill>
                <a:latin typeface="Eurostile"/>
                <a:ea typeface="Eurostile"/>
                <a:cs typeface="Eurostile"/>
                <a:sym typeface="Eurostile"/>
              </a:defRPr>
            </a:pPr>
            <a:r>
              <a:t>Tripple A</a:t>
            </a:r>
          </a:p>
          <a:p>
            <a:pPr algn="l" defTabSz="950524">
              <a:defRPr sz="1200" b="0" spc="25">
                <a:solidFill>
                  <a:srgbClr val="FFFFFF"/>
                </a:solidFill>
                <a:latin typeface="Eurostile"/>
                <a:ea typeface="Eurostile"/>
                <a:cs typeface="Eurostile"/>
                <a:sym typeface="Eurostile"/>
              </a:defRPr>
            </a:pPr>
            <a:r>
              <a:t>Needs</a:t>
            </a:r>
          </a:p>
        </p:txBody>
      </p:sp>
      <p:sp>
        <p:nvSpPr>
          <p:cNvPr id="825" name="TextBox 53"/>
          <p:cNvSpPr txBox="1"/>
          <p:nvPr/>
        </p:nvSpPr>
        <p:spPr>
          <a:xfrm rot="16200000">
            <a:off x="3735041" y="705369"/>
            <a:ext cx="1038215" cy="69363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lstStyle/>
          <a:p>
            <a:pPr algn="l" defTabSz="950524">
              <a:defRPr sz="1200" b="0" spc="25">
                <a:solidFill>
                  <a:srgbClr val="FFFFFF"/>
                </a:solidFill>
                <a:latin typeface="Eurostile"/>
                <a:ea typeface="Eurostile"/>
                <a:cs typeface="Eurostile"/>
                <a:sym typeface="Eurostile"/>
              </a:defRPr>
            </a:pPr>
            <a:r>
              <a:t>Experimental</a:t>
            </a:r>
          </a:p>
          <a:p>
            <a:pPr algn="l" defTabSz="950524">
              <a:defRPr sz="1200" b="0" spc="25">
                <a:solidFill>
                  <a:srgbClr val="FFFFFF"/>
                </a:solidFill>
                <a:latin typeface="Eurostile"/>
                <a:ea typeface="Eurostile"/>
                <a:cs typeface="Eurostile"/>
                <a:sym typeface="Eurostile"/>
              </a:defRPr>
            </a:pPr>
            <a:r>
              <a:t>Experiencial </a:t>
            </a:r>
          </a:p>
          <a:p>
            <a:pPr algn="l" defTabSz="950524">
              <a:defRPr sz="1200" b="0" spc="25">
                <a:solidFill>
                  <a:srgbClr val="FFFFFF"/>
                </a:solidFill>
                <a:latin typeface="Eurostile"/>
                <a:ea typeface="Eurostile"/>
                <a:cs typeface="Eurostile"/>
                <a:sym typeface="Eurostile"/>
              </a:defRPr>
            </a:pPr>
            <a:r>
              <a:t>Learning</a:t>
            </a:r>
          </a:p>
        </p:txBody>
      </p:sp>
      <p:sp>
        <p:nvSpPr>
          <p:cNvPr id="826" name="Freeform 25"/>
          <p:cNvSpPr/>
          <p:nvPr/>
        </p:nvSpPr>
        <p:spPr>
          <a:xfrm rot="19000329">
            <a:off x="5298747" y="3118278"/>
            <a:ext cx="204221" cy="315121"/>
          </a:xfrm>
          <a:custGeom>
            <a:avLst/>
            <a:gdLst/>
            <a:ahLst/>
            <a:cxnLst>
              <a:cxn ang="0">
                <a:pos x="wd2" y="hd2"/>
              </a:cxn>
              <a:cxn ang="5400000">
                <a:pos x="wd2" y="hd2"/>
              </a:cxn>
              <a:cxn ang="10800000">
                <a:pos x="wd2" y="hd2"/>
              </a:cxn>
              <a:cxn ang="16200000">
                <a:pos x="wd2" y="hd2"/>
              </a:cxn>
            </a:cxnLst>
            <a:rect l="0" t="0" r="r" b="b"/>
            <a:pathLst>
              <a:path w="21600" h="21600" extrusionOk="0">
                <a:moveTo>
                  <a:pt x="123" y="1551"/>
                </a:moveTo>
                <a:cubicBezTo>
                  <a:pt x="516" y="6494"/>
                  <a:pt x="4656" y="9725"/>
                  <a:pt x="9515" y="10274"/>
                </a:cubicBezTo>
                <a:cubicBezTo>
                  <a:pt x="9585" y="11146"/>
                  <a:pt x="9585" y="11146"/>
                  <a:pt x="9585" y="11146"/>
                </a:cubicBezTo>
                <a:cubicBezTo>
                  <a:pt x="10831" y="11188"/>
                  <a:pt x="10831" y="11188"/>
                  <a:pt x="10831" y="11188"/>
                </a:cubicBezTo>
                <a:cubicBezTo>
                  <a:pt x="12077" y="11229"/>
                  <a:pt x="12077" y="11229"/>
                  <a:pt x="12077" y="11229"/>
                </a:cubicBezTo>
                <a:cubicBezTo>
                  <a:pt x="12008" y="10357"/>
                  <a:pt x="12008" y="10357"/>
                  <a:pt x="12008" y="10357"/>
                </a:cubicBezTo>
                <a:cubicBezTo>
                  <a:pt x="16961" y="10136"/>
                  <a:pt x="20454" y="7159"/>
                  <a:pt x="20061" y="2216"/>
                </a:cubicBezTo>
                <a:cubicBezTo>
                  <a:pt x="20030" y="1829"/>
                  <a:pt x="20030" y="1829"/>
                  <a:pt x="20030" y="1829"/>
                </a:cubicBezTo>
                <a:cubicBezTo>
                  <a:pt x="92" y="1163"/>
                  <a:pt x="92" y="1163"/>
                  <a:pt x="92" y="1163"/>
                </a:cubicBezTo>
                <a:lnTo>
                  <a:pt x="123" y="1551"/>
                </a:lnTo>
                <a:close/>
                <a:moveTo>
                  <a:pt x="10708" y="9637"/>
                </a:moveTo>
                <a:cubicBezTo>
                  <a:pt x="7904" y="9543"/>
                  <a:pt x="5335" y="8491"/>
                  <a:pt x="3639" y="6694"/>
                </a:cubicBezTo>
                <a:cubicBezTo>
                  <a:pt x="17346" y="7152"/>
                  <a:pt x="17346" y="7152"/>
                  <a:pt x="17346" y="7152"/>
                </a:cubicBezTo>
                <a:cubicBezTo>
                  <a:pt x="15927" y="8845"/>
                  <a:pt x="13511" y="9731"/>
                  <a:pt x="10708" y="9637"/>
                </a:cubicBezTo>
                <a:close/>
                <a:moveTo>
                  <a:pt x="18846" y="2562"/>
                </a:moveTo>
                <a:cubicBezTo>
                  <a:pt x="18969" y="4113"/>
                  <a:pt x="18602" y="5357"/>
                  <a:pt x="17907" y="6398"/>
                </a:cubicBezTo>
                <a:cubicBezTo>
                  <a:pt x="2954" y="5898"/>
                  <a:pt x="2954" y="5898"/>
                  <a:pt x="2954" y="5898"/>
                </a:cubicBezTo>
                <a:cubicBezTo>
                  <a:pt x="2954" y="5898"/>
                  <a:pt x="2954" y="5898"/>
                  <a:pt x="2954" y="5898"/>
                </a:cubicBezTo>
                <a:cubicBezTo>
                  <a:pt x="2090" y="4806"/>
                  <a:pt x="1523" y="3531"/>
                  <a:pt x="1400" y="1980"/>
                </a:cubicBezTo>
                <a:lnTo>
                  <a:pt x="18846" y="2562"/>
                </a:lnTo>
                <a:close/>
                <a:moveTo>
                  <a:pt x="1539" y="19384"/>
                </a:moveTo>
                <a:cubicBezTo>
                  <a:pt x="1570" y="19771"/>
                  <a:pt x="1570" y="19771"/>
                  <a:pt x="1570" y="19771"/>
                </a:cubicBezTo>
                <a:cubicBezTo>
                  <a:pt x="21508" y="20437"/>
                  <a:pt x="21508" y="20437"/>
                  <a:pt x="21508" y="20437"/>
                </a:cubicBezTo>
                <a:cubicBezTo>
                  <a:pt x="21477" y="20049"/>
                  <a:pt x="21477" y="20049"/>
                  <a:pt x="21477" y="20049"/>
                </a:cubicBezTo>
                <a:cubicBezTo>
                  <a:pt x="21054" y="14719"/>
                  <a:pt x="16283" y="11370"/>
                  <a:pt x="10831" y="11188"/>
                </a:cubicBezTo>
                <a:cubicBezTo>
                  <a:pt x="5379" y="11006"/>
                  <a:pt x="1116" y="14053"/>
                  <a:pt x="1539" y="19384"/>
                </a:cubicBezTo>
                <a:close/>
                <a:moveTo>
                  <a:pt x="11515" y="11984"/>
                </a:moveTo>
                <a:cubicBezTo>
                  <a:pt x="15269" y="12302"/>
                  <a:pt x="18538" y="14345"/>
                  <a:pt x="19742" y="17768"/>
                </a:cubicBezTo>
                <a:cubicBezTo>
                  <a:pt x="18271" y="16849"/>
                  <a:pt x="14713" y="15087"/>
                  <a:pt x="11731" y="14698"/>
                </a:cubicBezTo>
                <a:lnTo>
                  <a:pt x="11515" y="11984"/>
                </a:lnTo>
                <a:close/>
                <a:moveTo>
                  <a:pt x="19663" y="18732"/>
                </a:moveTo>
                <a:cubicBezTo>
                  <a:pt x="19960" y="18549"/>
                  <a:pt x="19960" y="18549"/>
                  <a:pt x="19960" y="18549"/>
                </a:cubicBezTo>
                <a:cubicBezTo>
                  <a:pt x="20138" y="18845"/>
                  <a:pt x="20169" y="19232"/>
                  <a:pt x="20200" y="19620"/>
                </a:cubicBezTo>
                <a:cubicBezTo>
                  <a:pt x="2754" y="19038"/>
                  <a:pt x="2754" y="19038"/>
                  <a:pt x="2754" y="19038"/>
                </a:cubicBezTo>
                <a:cubicBezTo>
                  <a:pt x="2723" y="18650"/>
                  <a:pt x="2693" y="18262"/>
                  <a:pt x="2825" y="17977"/>
                </a:cubicBezTo>
                <a:cubicBezTo>
                  <a:pt x="3152" y="18181"/>
                  <a:pt x="3152" y="18181"/>
                  <a:pt x="3152" y="18181"/>
                </a:cubicBezTo>
                <a:cubicBezTo>
                  <a:pt x="3152" y="18181"/>
                  <a:pt x="7742" y="15338"/>
                  <a:pt x="11169" y="15452"/>
                </a:cubicBezTo>
                <a:cubicBezTo>
                  <a:pt x="14596" y="15566"/>
                  <a:pt x="19663" y="18732"/>
                  <a:pt x="19663" y="18732"/>
                </a:cubicBezTo>
                <a:close/>
                <a:moveTo>
                  <a:pt x="10269" y="11942"/>
                </a:moveTo>
                <a:cubicBezTo>
                  <a:pt x="10485" y="14656"/>
                  <a:pt x="10485" y="14656"/>
                  <a:pt x="10485" y="14656"/>
                </a:cubicBezTo>
                <a:cubicBezTo>
                  <a:pt x="7548" y="14848"/>
                  <a:pt x="4252" y="16381"/>
                  <a:pt x="2920" y="17207"/>
                </a:cubicBezTo>
                <a:cubicBezTo>
                  <a:pt x="3585" y="13846"/>
                  <a:pt x="6546" y="12011"/>
                  <a:pt x="10269" y="11942"/>
                </a:cubicBezTo>
                <a:close/>
                <a:moveTo>
                  <a:pt x="0" y="0"/>
                </a:moveTo>
                <a:cubicBezTo>
                  <a:pt x="62" y="775"/>
                  <a:pt x="62" y="775"/>
                  <a:pt x="62" y="775"/>
                </a:cubicBezTo>
                <a:cubicBezTo>
                  <a:pt x="20000" y="1441"/>
                  <a:pt x="20000" y="1441"/>
                  <a:pt x="20000" y="1441"/>
                </a:cubicBezTo>
                <a:cubicBezTo>
                  <a:pt x="19938" y="666"/>
                  <a:pt x="19938" y="666"/>
                  <a:pt x="19938" y="666"/>
                </a:cubicBezTo>
                <a:lnTo>
                  <a:pt x="0" y="0"/>
                </a:lnTo>
                <a:close/>
                <a:moveTo>
                  <a:pt x="1662" y="20934"/>
                </a:moveTo>
                <a:cubicBezTo>
                  <a:pt x="21600" y="21600"/>
                  <a:pt x="21600" y="21600"/>
                  <a:pt x="21600" y="21600"/>
                </a:cubicBezTo>
                <a:cubicBezTo>
                  <a:pt x="21538" y="20825"/>
                  <a:pt x="21538" y="20825"/>
                  <a:pt x="21538" y="20825"/>
                </a:cubicBezTo>
                <a:cubicBezTo>
                  <a:pt x="1600" y="20159"/>
                  <a:pt x="1600" y="20159"/>
                  <a:pt x="1600" y="20159"/>
                </a:cubicBezTo>
                <a:lnTo>
                  <a:pt x="1662" y="20934"/>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27" name="Freeform 20"/>
          <p:cNvSpPr/>
          <p:nvPr/>
        </p:nvSpPr>
        <p:spPr>
          <a:xfrm rot="18112927">
            <a:off x="2465762" y="5480097"/>
            <a:ext cx="377522" cy="381184"/>
          </a:xfrm>
          <a:custGeom>
            <a:avLst/>
            <a:gdLst/>
            <a:ahLst/>
            <a:cxnLst>
              <a:cxn ang="0">
                <a:pos x="wd2" y="hd2"/>
              </a:cxn>
              <a:cxn ang="5400000">
                <a:pos x="wd2" y="hd2"/>
              </a:cxn>
              <a:cxn ang="10800000">
                <a:pos x="wd2" y="hd2"/>
              </a:cxn>
              <a:cxn ang="16200000">
                <a:pos x="wd2" y="hd2"/>
              </a:cxn>
            </a:cxnLst>
            <a:rect l="0" t="0" r="r" b="b"/>
            <a:pathLst>
              <a:path w="21563" h="21562" extrusionOk="0">
                <a:moveTo>
                  <a:pt x="21461" y="8294"/>
                </a:moveTo>
                <a:cubicBezTo>
                  <a:pt x="21341" y="8174"/>
                  <a:pt x="21341" y="8174"/>
                  <a:pt x="21227" y="8168"/>
                </a:cubicBezTo>
                <a:cubicBezTo>
                  <a:pt x="21221" y="8053"/>
                  <a:pt x="21221" y="8053"/>
                  <a:pt x="21221" y="8053"/>
                </a:cubicBezTo>
                <a:cubicBezTo>
                  <a:pt x="15330" y="6243"/>
                  <a:pt x="15330" y="6243"/>
                  <a:pt x="15330" y="6243"/>
                </a:cubicBezTo>
                <a:cubicBezTo>
                  <a:pt x="13532" y="343"/>
                  <a:pt x="13532" y="343"/>
                  <a:pt x="13532" y="343"/>
                </a:cubicBezTo>
                <a:cubicBezTo>
                  <a:pt x="13418" y="336"/>
                  <a:pt x="13418" y="336"/>
                  <a:pt x="13418" y="336"/>
                </a:cubicBezTo>
                <a:cubicBezTo>
                  <a:pt x="13412" y="222"/>
                  <a:pt x="13412" y="222"/>
                  <a:pt x="13406" y="108"/>
                </a:cubicBezTo>
                <a:cubicBezTo>
                  <a:pt x="13172" y="-19"/>
                  <a:pt x="12830" y="-38"/>
                  <a:pt x="12722" y="70"/>
                </a:cubicBezTo>
                <a:cubicBezTo>
                  <a:pt x="1841" y="10942"/>
                  <a:pt x="1841" y="10942"/>
                  <a:pt x="1841" y="10942"/>
                </a:cubicBezTo>
                <a:cubicBezTo>
                  <a:pt x="1841" y="10942"/>
                  <a:pt x="1841" y="10942"/>
                  <a:pt x="1841" y="10942"/>
                </a:cubicBezTo>
                <a:cubicBezTo>
                  <a:pt x="1733" y="11050"/>
                  <a:pt x="1733" y="11050"/>
                  <a:pt x="1733" y="11050"/>
                </a:cubicBezTo>
                <a:cubicBezTo>
                  <a:pt x="1739" y="11164"/>
                  <a:pt x="1739" y="11164"/>
                  <a:pt x="1739" y="11164"/>
                </a:cubicBezTo>
                <a:cubicBezTo>
                  <a:pt x="1739" y="11164"/>
                  <a:pt x="1739" y="11164"/>
                  <a:pt x="1739" y="11164"/>
                </a:cubicBezTo>
                <a:cubicBezTo>
                  <a:pt x="0" y="20960"/>
                  <a:pt x="0" y="20960"/>
                  <a:pt x="0" y="20960"/>
                </a:cubicBezTo>
                <a:cubicBezTo>
                  <a:pt x="6" y="21074"/>
                  <a:pt x="19" y="21302"/>
                  <a:pt x="139" y="21422"/>
                </a:cubicBezTo>
                <a:cubicBezTo>
                  <a:pt x="259" y="21543"/>
                  <a:pt x="487" y="21556"/>
                  <a:pt x="601" y="21562"/>
                </a:cubicBezTo>
                <a:cubicBezTo>
                  <a:pt x="10389" y="19839"/>
                  <a:pt x="10389" y="19839"/>
                  <a:pt x="10389" y="19839"/>
                </a:cubicBezTo>
                <a:cubicBezTo>
                  <a:pt x="10389" y="19839"/>
                  <a:pt x="10389" y="19839"/>
                  <a:pt x="10389" y="19839"/>
                </a:cubicBezTo>
                <a:cubicBezTo>
                  <a:pt x="10389" y="19839"/>
                  <a:pt x="10503" y="19845"/>
                  <a:pt x="10503" y="19845"/>
                </a:cubicBezTo>
                <a:cubicBezTo>
                  <a:pt x="10503" y="19845"/>
                  <a:pt x="10503" y="19845"/>
                  <a:pt x="10611" y="19738"/>
                </a:cubicBezTo>
                <a:cubicBezTo>
                  <a:pt x="10611" y="19738"/>
                  <a:pt x="10611" y="19738"/>
                  <a:pt x="10611" y="19738"/>
                </a:cubicBezTo>
                <a:cubicBezTo>
                  <a:pt x="21492" y="8865"/>
                  <a:pt x="21492" y="8865"/>
                  <a:pt x="21492" y="8865"/>
                </a:cubicBezTo>
                <a:cubicBezTo>
                  <a:pt x="21600" y="8757"/>
                  <a:pt x="21581" y="8415"/>
                  <a:pt x="21461" y="8294"/>
                </a:cubicBezTo>
                <a:close/>
                <a:moveTo>
                  <a:pt x="10219" y="18806"/>
                </a:moveTo>
                <a:cubicBezTo>
                  <a:pt x="9378" y="17962"/>
                  <a:pt x="9378" y="17962"/>
                  <a:pt x="9378" y="17962"/>
                </a:cubicBezTo>
                <a:cubicBezTo>
                  <a:pt x="6856" y="15432"/>
                  <a:pt x="6856" y="15432"/>
                  <a:pt x="6856" y="15432"/>
                </a:cubicBezTo>
                <a:cubicBezTo>
                  <a:pt x="15151" y="7143"/>
                  <a:pt x="15151" y="7143"/>
                  <a:pt x="15151" y="7143"/>
                </a:cubicBezTo>
                <a:cubicBezTo>
                  <a:pt x="20233" y="8680"/>
                  <a:pt x="20233" y="8680"/>
                  <a:pt x="20233" y="8680"/>
                </a:cubicBezTo>
                <a:lnTo>
                  <a:pt x="10219" y="18806"/>
                </a:lnTo>
                <a:close/>
                <a:moveTo>
                  <a:pt x="12904" y="1331"/>
                </a:moveTo>
                <a:cubicBezTo>
                  <a:pt x="14431" y="6420"/>
                  <a:pt x="14431" y="6420"/>
                  <a:pt x="14431" y="6420"/>
                </a:cubicBezTo>
                <a:cubicBezTo>
                  <a:pt x="6135" y="14709"/>
                  <a:pt x="6135" y="14709"/>
                  <a:pt x="6135" y="14709"/>
                </a:cubicBezTo>
                <a:cubicBezTo>
                  <a:pt x="2771" y="11336"/>
                  <a:pt x="2771" y="11336"/>
                  <a:pt x="2771" y="11336"/>
                </a:cubicBezTo>
                <a:lnTo>
                  <a:pt x="12904" y="1331"/>
                </a:lnTo>
                <a:close/>
                <a:moveTo>
                  <a:pt x="1535" y="17862"/>
                </a:moveTo>
                <a:cubicBezTo>
                  <a:pt x="3698" y="20031"/>
                  <a:pt x="3698" y="20031"/>
                  <a:pt x="3698" y="20031"/>
                </a:cubicBezTo>
                <a:cubicBezTo>
                  <a:pt x="1001" y="20561"/>
                  <a:pt x="1001" y="20561"/>
                  <a:pt x="1001" y="20561"/>
                </a:cubicBezTo>
                <a:lnTo>
                  <a:pt x="1535" y="17862"/>
                </a:lnTo>
                <a:close/>
                <a:moveTo>
                  <a:pt x="4711" y="19860"/>
                </a:moveTo>
                <a:cubicBezTo>
                  <a:pt x="1708" y="16848"/>
                  <a:pt x="1708" y="16848"/>
                  <a:pt x="1708" y="16848"/>
                </a:cubicBezTo>
                <a:cubicBezTo>
                  <a:pt x="2479" y="12229"/>
                  <a:pt x="2479" y="12229"/>
                  <a:pt x="2479" y="12229"/>
                </a:cubicBezTo>
                <a:cubicBezTo>
                  <a:pt x="5957" y="15609"/>
                  <a:pt x="5957" y="15609"/>
                  <a:pt x="5957" y="15609"/>
                </a:cubicBezTo>
                <a:cubicBezTo>
                  <a:pt x="5963" y="15723"/>
                  <a:pt x="5963" y="15723"/>
                  <a:pt x="5963" y="15723"/>
                </a:cubicBezTo>
                <a:cubicBezTo>
                  <a:pt x="5963" y="15723"/>
                  <a:pt x="5963" y="15723"/>
                  <a:pt x="5963" y="15723"/>
                </a:cubicBezTo>
                <a:cubicBezTo>
                  <a:pt x="6804" y="16567"/>
                  <a:pt x="6804" y="16567"/>
                  <a:pt x="6804" y="16567"/>
                </a:cubicBezTo>
                <a:cubicBezTo>
                  <a:pt x="9327" y="19097"/>
                  <a:pt x="9327" y="19097"/>
                  <a:pt x="9327" y="19097"/>
                </a:cubicBezTo>
                <a:lnTo>
                  <a:pt x="4711" y="19860"/>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28" name="Freeform 31"/>
          <p:cNvSpPr/>
          <p:nvPr/>
        </p:nvSpPr>
        <p:spPr>
          <a:xfrm rot="19012927">
            <a:off x="7175352" y="5871860"/>
            <a:ext cx="294759" cy="275654"/>
          </a:xfrm>
          <a:custGeom>
            <a:avLst/>
            <a:gdLst/>
            <a:ahLst/>
            <a:cxnLst>
              <a:cxn ang="0">
                <a:pos x="wd2" y="hd2"/>
              </a:cxn>
              <a:cxn ang="5400000">
                <a:pos x="wd2" y="hd2"/>
              </a:cxn>
              <a:cxn ang="10800000">
                <a:pos x="wd2" y="hd2"/>
              </a:cxn>
              <a:cxn ang="16200000">
                <a:pos x="wd2" y="hd2"/>
              </a:cxn>
            </a:cxnLst>
            <a:rect l="0" t="0" r="r" b="b"/>
            <a:pathLst>
              <a:path w="21544" h="21457" extrusionOk="0">
                <a:moveTo>
                  <a:pt x="20262" y="18298"/>
                </a:moveTo>
                <a:cubicBezTo>
                  <a:pt x="19704" y="6713"/>
                  <a:pt x="19704" y="6713"/>
                  <a:pt x="19704" y="6713"/>
                </a:cubicBezTo>
                <a:cubicBezTo>
                  <a:pt x="19800" y="6616"/>
                  <a:pt x="19795" y="6513"/>
                  <a:pt x="19785" y="6308"/>
                </a:cubicBezTo>
                <a:cubicBezTo>
                  <a:pt x="19770" y="6001"/>
                  <a:pt x="19660" y="5790"/>
                  <a:pt x="19248" y="5563"/>
                </a:cubicBezTo>
                <a:cubicBezTo>
                  <a:pt x="10580" y="283"/>
                  <a:pt x="10580" y="283"/>
                  <a:pt x="10580" y="283"/>
                </a:cubicBezTo>
                <a:cubicBezTo>
                  <a:pt x="10063" y="-52"/>
                  <a:pt x="9260" y="-96"/>
                  <a:pt x="8772" y="184"/>
                </a:cubicBezTo>
                <a:cubicBezTo>
                  <a:pt x="468" y="4536"/>
                  <a:pt x="468" y="4536"/>
                  <a:pt x="468" y="4536"/>
                </a:cubicBezTo>
                <a:cubicBezTo>
                  <a:pt x="177" y="4725"/>
                  <a:pt x="-14" y="4919"/>
                  <a:pt x="1" y="5226"/>
                </a:cubicBezTo>
                <a:cubicBezTo>
                  <a:pt x="16" y="5534"/>
                  <a:pt x="231" y="5853"/>
                  <a:pt x="542" y="6074"/>
                </a:cubicBezTo>
                <a:cubicBezTo>
                  <a:pt x="3429" y="7766"/>
                  <a:pt x="3429" y="7766"/>
                  <a:pt x="3429" y="7766"/>
                </a:cubicBezTo>
                <a:cubicBezTo>
                  <a:pt x="3631" y="11969"/>
                  <a:pt x="3631" y="11969"/>
                  <a:pt x="3631" y="11969"/>
                </a:cubicBezTo>
                <a:cubicBezTo>
                  <a:pt x="3750" y="14430"/>
                  <a:pt x="5857" y="16590"/>
                  <a:pt x="8267" y="16722"/>
                </a:cubicBezTo>
                <a:cubicBezTo>
                  <a:pt x="13088" y="16986"/>
                  <a:pt x="13088" y="16986"/>
                  <a:pt x="13088" y="16986"/>
                </a:cubicBezTo>
                <a:cubicBezTo>
                  <a:pt x="15498" y="17117"/>
                  <a:pt x="17307" y="15171"/>
                  <a:pt x="17189" y="12711"/>
                </a:cubicBezTo>
                <a:cubicBezTo>
                  <a:pt x="16976" y="8302"/>
                  <a:pt x="16976" y="8302"/>
                  <a:pt x="16976" y="8302"/>
                </a:cubicBezTo>
                <a:cubicBezTo>
                  <a:pt x="18930" y="7284"/>
                  <a:pt x="18930" y="7284"/>
                  <a:pt x="18930" y="7284"/>
                </a:cubicBezTo>
                <a:cubicBezTo>
                  <a:pt x="19459" y="18254"/>
                  <a:pt x="19459" y="18254"/>
                  <a:pt x="19459" y="18254"/>
                </a:cubicBezTo>
                <a:cubicBezTo>
                  <a:pt x="18761" y="18318"/>
                  <a:pt x="18293" y="19009"/>
                  <a:pt x="18328" y="19726"/>
                </a:cubicBezTo>
                <a:cubicBezTo>
                  <a:pt x="18372" y="20649"/>
                  <a:pt x="19110" y="21405"/>
                  <a:pt x="20014" y="21455"/>
                </a:cubicBezTo>
                <a:cubicBezTo>
                  <a:pt x="20918" y="21504"/>
                  <a:pt x="21586" y="20825"/>
                  <a:pt x="21542" y="19902"/>
                </a:cubicBezTo>
                <a:cubicBezTo>
                  <a:pt x="21507" y="19184"/>
                  <a:pt x="20970" y="18439"/>
                  <a:pt x="20262" y="18298"/>
                </a:cubicBezTo>
                <a:close/>
                <a:moveTo>
                  <a:pt x="16385" y="12667"/>
                </a:moveTo>
                <a:cubicBezTo>
                  <a:pt x="16484" y="14717"/>
                  <a:pt x="14956" y="16270"/>
                  <a:pt x="13048" y="16165"/>
                </a:cubicBezTo>
                <a:cubicBezTo>
                  <a:pt x="8228" y="15902"/>
                  <a:pt x="8228" y="15902"/>
                  <a:pt x="8228" y="15902"/>
                </a:cubicBezTo>
                <a:cubicBezTo>
                  <a:pt x="6219" y="15792"/>
                  <a:pt x="4533" y="14064"/>
                  <a:pt x="4434" y="12013"/>
                </a:cubicBezTo>
                <a:cubicBezTo>
                  <a:pt x="4257" y="8322"/>
                  <a:pt x="4257" y="8322"/>
                  <a:pt x="4257" y="8322"/>
                </a:cubicBezTo>
                <a:cubicBezTo>
                  <a:pt x="9311" y="11360"/>
                  <a:pt x="9311" y="11360"/>
                  <a:pt x="9311" y="11360"/>
                </a:cubicBezTo>
                <a:cubicBezTo>
                  <a:pt x="9517" y="11473"/>
                  <a:pt x="9823" y="11592"/>
                  <a:pt x="10225" y="11614"/>
                </a:cubicBezTo>
                <a:cubicBezTo>
                  <a:pt x="10526" y="11630"/>
                  <a:pt x="10822" y="11544"/>
                  <a:pt x="11119" y="11458"/>
                </a:cubicBezTo>
                <a:cubicBezTo>
                  <a:pt x="16193" y="8668"/>
                  <a:pt x="16193" y="8668"/>
                  <a:pt x="16193" y="8668"/>
                </a:cubicBezTo>
                <a:lnTo>
                  <a:pt x="16385" y="12667"/>
                </a:lnTo>
                <a:close/>
                <a:moveTo>
                  <a:pt x="10682" y="10719"/>
                </a:moveTo>
                <a:cubicBezTo>
                  <a:pt x="10386" y="10805"/>
                  <a:pt x="9884" y="10777"/>
                  <a:pt x="9678" y="10664"/>
                </a:cubicBezTo>
                <a:cubicBezTo>
                  <a:pt x="910" y="5378"/>
                  <a:pt x="910" y="5378"/>
                  <a:pt x="910" y="5378"/>
                </a:cubicBezTo>
                <a:cubicBezTo>
                  <a:pt x="910" y="5378"/>
                  <a:pt x="804" y="5270"/>
                  <a:pt x="804" y="5270"/>
                </a:cubicBezTo>
                <a:cubicBezTo>
                  <a:pt x="804" y="5270"/>
                  <a:pt x="905" y="5276"/>
                  <a:pt x="905" y="5276"/>
                </a:cubicBezTo>
                <a:cubicBezTo>
                  <a:pt x="9209" y="924"/>
                  <a:pt x="9209" y="924"/>
                  <a:pt x="9209" y="924"/>
                </a:cubicBezTo>
                <a:cubicBezTo>
                  <a:pt x="9405" y="832"/>
                  <a:pt x="9907" y="860"/>
                  <a:pt x="10213" y="979"/>
                </a:cubicBezTo>
                <a:cubicBezTo>
                  <a:pt x="18981" y="6264"/>
                  <a:pt x="18981" y="6264"/>
                  <a:pt x="18981" y="6264"/>
                </a:cubicBezTo>
                <a:cubicBezTo>
                  <a:pt x="18981" y="6264"/>
                  <a:pt x="18981" y="6264"/>
                  <a:pt x="18981" y="6264"/>
                </a:cubicBezTo>
                <a:cubicBezTo>
                  <a:pt x="18881" y="6259"/>
                  <a:pt x="18881" y="6259"/>
                  <a:pt x="18881" y="6259"/>
                </a:cubicBezTo>
                <a:cubicBezTo>
                  <a:pt x="18886" y="6361"/>
                  <a:pt x="18886" y="6361"/>
                  <a:pt x="18886" y="6361"/>
                </a:cubicBezTo>
                <a:lnTo>
                  <a:pt x="10682" y="10719"/>
                </a:lnTo>
                <a:close/>
                <a:moveTo>
                  <a:pt x="19974" y="20634"/>
                </a:moveTo>
                <a:cubicBezTo>
                  <a:pt x="19573" y="20612"/>
                  <a:pt x="19151" y="20180"/>
                  <a:pt x="19131" y="19770"/>
                </a:cubicBezTo>
                <a:cubicBezTo>
                  <a:pt x="19112" y="19360"/>
                  <a:pt x="19494" y="18972"/>
                  <a:pt x="19895" y="18994"/>
                </a:cubicBezTo>
                <a:cubicBezTo>
                  <a:pt x="20397" y="19021"/>
                  <a:pt x="20718" y="19448"/>
                  <a:pt x="20738" y="19858"/>
                </a:cubicBezTo>
                <a:cubicBezTo>
                  <a:pt x="20758" y="20268"/>
                  <a:pt x="20476" y="20662"/>
                  <a:pt x="19974" y="20634"/>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29" name="Freeform 45"/>
          <p:cNvSpPr/>
          <p:nvPr/>
        </p:nvSpPr>
        <p:spPr>
          <a:xfrm rot="19407096">
            <a:off x="1558113" y="5096663"/>
            <a:ext cx="533931" cy="500074"/>
          </a:xfrm>
          <a:custGeom>
            <a:avLst/>
            <a:gdLst/>
            <a:ahLst/>
            <a:cxnLst>
              <a:cxn ang="0">
                <a:pos x="wd2" y="hd2"/>
              </a:cxn>
              <a:cxn ang="5400000">
                <a:pos x="wd2" y="hd2"/>
              </a:cxn>
              <a:cxn ang="10800000">
                <a:pos x="wd2" y="hd2"/>
              </a:cxn>
              <a:cxn ang="16200000">
                <a:pos x="wd2" y="hd2"/>
              </a:cxn>
            </a:cxnLst>
            <a:rect l="0" t="0" r="r" b="b"/>
            <a:pathLst>
              <a:path w="21122" h="21068" extrusionOk="0">
                <a:moveTo>
                  <a:pt x="10113" y="13"/>
                </a:moveTo>
                <a:cubicBezTo>
                  <a:pt x="4261" y="-266"/>
                  <a:pt x="-239" y="4197"/>
                  <a:pt x="10" y="10032"/>
                </a:cubicBezTo>
                <a:cubicBezTo>
                  <a:pt x="258" y="15866"/>
                  <a:pt x="5158" y="20777"/>
                  <a:pt x="11009" y="21055"/>
                </a:cubicBezTo>
                <a:cubicBezTo>
                  <a:pt x="16861" y="21334"/>
                  <a:pt x="21361" y="16871"/>
                  <a:pt x="21112" y="11036"/>
                </a:cubicBezTo>
                <a:cubicBezTo>
                  <a:pt x="20864" y="5202"/>
                  <a:pt x="15964" y="291"/>
                  <a:pt x="10113" y="13"/>
                </a:cubicBezTo>
                <a:close/>
                <a:moveTo>
                  <a:pt x="19310" y="6941"/>
                </a:moveTo>
                <a:cubicBezTo>
                  <a:pt x="19214" y="6937"/>
                  <a:pt x="19214" y="6937"/>
                  <a:pt x="19214" y="6937"/>
                </a:cubicBezTo>
                <a:cubicBezTo>
                  <a:pt x="19114" y="6837"/>
                  <a:pt x="18719" y="6531"/>
                  <a:pt x="18335" y="6513"/>
                </a:cubicBezTo>
                <a:cubicBezTo>
                  <a:pt x="18335" y="6513"/>
                  <a:pt x="18335" y="6513"/>
                  <a:pt x="18239" y="6508"/>
                </a:cubicBezTo>
                <a:cubicBezTo>
                  <a:pt x="18139" y="6408"/>
                  <a:pt x="18035" y="6212"/>
                  <a:pt x="17843" y="6203"/>
                </a:cubicBezTo>
                <a:cubicBezTo>
                  <a:pt x="17731" y="5816"/>
                  <a:pt x="17347" y="5798"/>
                  <a:pt x="17251" y="5793"/>
                </a:cubicBezTo>
                <a:cubicBezTo>
                  <a:pt x="16963" y="5780"/>
                  <a:pt x="16963" y="5780"/>
                  <a:pt x="16680" y="5862"/>
                </a:cubicBezTo>
                <a:cubicBezTo>
                  <a:pt x="16588" y="5953"/>
                  <a:pt x="16212" y="6126"/>
                  <a:pt x="15553" y="6381"/>
                </a:cubicBezTo>
                <a:cubicBezTo>
                  <a:pt x="15733" y="6103"/>
                  <a:pt x="15821" y="5916"/>
                  <a:pt x="15812" y="5725"/>
                </a:cubicBezTo>
                <a:cubicBezTo>
                  <a:pt x="16196" y="5743"/>
                  <a:pt x="16196" y="5743"/>
                  <a:pt x="16196" y="5743"/>
                </a:cubicBezTo>
                <a:cubicBezTo>
                  <a:pt x="16180" y="5360"/>
                  <a:pt x="16180" y="5360"/>
                  <a:pt x="16180" y="5360"/>
                </a:cubicBezTo>
                <a:cubicBezTo>
                  <a:pt x="16159" y="4882"/>
                  <a:pt x="16231" y="4313"/>
                  <a:pt x="16323" y="4222"/>
                </a:cubicBezTo>
                <a:cubicBezTo>
                  <a:pt x="16506" y="4040"/>
                  <a:pt x="16982" y="3967"/>
                  <a:pt x="17174" y="3976"/>
                </a:cubicBezTo>
                <a:cubicBezTo>
                  <a:pt x="17174" y="3976"/>
                  <a:pt x="17174" y="3976"/>
                  <a:pt x="17174" y="3976"/>
                </a:cubicBezTo>
                <a:cubicBezTo>
                  <a:pt x="18070" y="4782"/>
                  <a:pt x="18786" y="5866"/>
                  <a:pt x="19310" y="6941"/>
                </a:cubicBezTo>
                <a:close/>
                <a:moveTo>
                  <a:pt x="17174" y="3976"/>
                </a:moveTo>
                <a:cubicBezTo>
                  <a:pt x="17174" y="3976"/>
                  <a:pt x="17174" y="3976"/>
                  <a:pt x="17174" y="3976"/>
                </a:cubicBezTo>
                <a:cubicBezTo>
                  <a:pt x="17174" y="3976"/>
                  <a:pt x="17174" y="3976"/>
                  <a:pt x="17174" y="3976"/>
                </a:cubicBezTo>
                <a:close/>
                <a:moveTo>
                  <a:pt x="13139" y="1397"/>
                </a:moveTo>
                <a:cubicBezTo>
                  <a:pt x="12772" y="1762"/>
                  <a:pt x="12772" y="1762"/>
                  <a:pt x="12772" y="1762"/>
                </a:cubicBezTo>
                <a:cubicBezTo>
                  <a:pt x="12680" y="1853"/>
                  <a:pt x="12680" y="1853"/>
                  <a:pt x="12680" y="1853"/>
                </a:cubicBezTo>
                <a:cubicBezTo>
                  <a:pt x="12692" y="2140"/>
                  <a:pt x="12445" y="3083"/>
                  <a:pt x="12470" y="3657"/>
                </a:cubicBezTo>
                <a:cubicBezTo>
                  <a:pt x="12278" y="3647"/>
                  <a:pt x="11898" y="3725"/>
                  <a:pt x="11035" y="3684"/>
                </a:cubicBezTo>
                <a:cubicBezTo>
                  <a:pt x="10939" y="3679"/>
                  <a:pt x="10735" y="3383"/>
                  <a:pt x="10531" y="3087"/>
                </a:cubicBezTo>
                <a:cubicBezTo>
                  <a:pt x="10331" y="2887"/>
                  <a:pt x="10031" y="2586"/>
                  <a:pt x="9731" y="2285"/>
                </a:cubicBezTo>
                <a:cubicBezTo>
                  <a:pt x="9427" y="1889"/>
                  <a:pt x="9302" y="1215"/>
                  <a:pt x="9378" y="741"/>
                </a:cubicBezTo>
                <a:cubicBezTo>
                  <a:pt x="9666" y="755"/>
                  <a:pt x="9857" y="764"/>
                  <a:pt x="10145" y="778"/>
                </a:cubicBezTo>
                <a:cubicBezTo>
                  <a:pt x="11200" y="828"/>
                  <a:pt x="12168" y="1065"/>
                  <a:pt x="13139" y="1397"/>
                </a:cubicBezTo>
                <a:close/>
                <a:moveTo>
                  <a:pt x="4192" y="2594"/>
                </a:moveTo>
                <a:cubicBezTo>
                  <a:pt x="4563" y="2326"/>
                  <a:pt x="4935" y="2057"/>
                  <a:pt x="5402" y="1793"/>
                </a:cubicBezTo>
                <a:cubicBezTo>
                  <a:pt x="5910" y="2485"/>
                  <a:pt x="5910" y="2485"/>
                  <a:pt x="5910" y="2485"/>
                </a:cubicBezTo>
                <a:cubicBezTo>
                  <a:pt x="6031" y="3064"/>
                  <a:pt x="6247" y="3647"/>
                  <a:pt x="6255" y="3838"/>
                </a:cubicBezTo>
                <a:cubicBezTo>
                  <a:pt x="6271" y="4221"/>
                  <a:pt x="6280" y="4412"/>
                  <a:pt x="6284" y="4508"/>
                </a:cubicBezTo>
                <a:cubicBezTo>
                  <a:pt x="6092" y="4498"/>
                  <a:pt x="6000" y="4590"/>
                  <a:pt x="5904" y="4585"/>
                </a:cubicBezTo>
                <a:cubicBezTo>
                  <a:pt x="5620" y="4667"/>
                  <a:pt x="5433" y="4753"/>
                  <a:pt x="5041" y="4544"/>
                </a:cubicBezTo>
                <a:cubicBezTo>
                  <a:pt x="4941" y="4444"/>
                  <a:pt x="4941" y="4444"/>
                  <a:pt x="4941" y="4444"/>
                </a:cubicBezTo>
                <a:cubicBezTo>
                  <a:pt x="4937" y="4348"/>
                  <a:pt x="5024" y="4161"/>
                  <a:pt x="5116" y="4070"/>
                </a:cubicBezTo>
                <a:cubicBezTo>
                  <a:pt x="5392" y="3797"/>
                  <a:pt x="5392" y="3797"/>
                  <a:pt x="5392" y="3797"/>
                </a:cubicBezTo>
                <a:lnTo>
                  <a:pt x="4192" y="2594"/>
                </a:lnTo>
                <a:close/>
                <a:moveTo>
                  <a:pt x="6061" y="1538"/>
                </a:moveTo>
                <a:cubicBezTo>
                  <a:pt x="6057" y="1442"/>
                  <a:pt x="6153" y="1447"/>
                  <a:pt x="6153" y="1447"/>
                </a:cubicBezTo>
                <a:cubicBezTo>
                  <a:pt x="6161" y="1638"/>
                  <a:pt x="6161" y="1638"/>
                  <a:pt x="6161" y="1638"/>
                </a:cubicBezTo>
                <a:lnTo>
                  <a:pt x="6061" y="1538"/>
                </a:lnTo>
                <a:close/>
                <a:moveTo>
                  <a:pt x="3637" y="3045"/>
                </a:moveTo>
                <a:cubicBezTo>
                  <a:pt x="4337" y="3747"/>
                  <a:pt x="4337" y="3747"/>
                  <a:pt x="4337" y="3747"/>
                </a:cubicBezTo>
                <a:cubicBezTo>
                  <a:pt x="4249" y="3933"/>
                  <a:pt x="4165" y="4216"/>
                  <a:pt x="4177" y="4503"/>
                </a:cubicBezTo>
                <a:cubicBezTo>
                  <a:pt x="4186" y="4694"/>
                  <a:pt x="4390" y="4990"/>
                  <a:pt x="4686" y="5195"/>
                </a:cubicBezTo>
                <a:cubicBezTo>
                  <a:pt x="5073" y="5309"/>
                  <a:pt x="5269" y="5414"/>
                  <a:pt x="5557" y="5428"/>
                </a:cubicBezTo>
                <a:cubicBezTo>
                  <a:pt x="5749" y="5437"/>
                  <a:pt x="5937" y="5350"/>
                  <a:pt x="6128" y="5359"/>
                </a:cubicBezTo>
                <a:cubicBezTo>
                  <a:pt x="6220" y="5268"/>
                  <a:pt x="6316" y="5273"/>
                  <a:pt x="6316" y="5273"/>
                </a:cubicBezTo>
                <a:cubicBezTo>
                  <a:pt x="7084" y="5309"/>
                  <a:pt x="7039" y="4257"/>
                  <a:pt x="7022" y="3875"/>
                </a:cubicBezTo>
                <a:cubicBezTo>
                  <a:pt x="7006" y="3492"/>
                  <a:pt x="6674" y="2426"/>
                  <a:pt x="6569" y="2230"/>
                </a:cubicBezTo>
                <a:cubicBezTo>
                  <a:pt x="6261" y="1738"/>
                  <a:pt x="6261" y="1738"/>
                  <a:pt x="6261" y="1738"/>
                </a:cubicBezTo>
                <a:cubicBezTo>
                  <a:pt x="7125" y="1779"/>
                  <a:pt x="7125" y="1779"/>
                  <a:pt x="7125" y="1779"/>
                </a:cubicBezTo>
                <a:cubicBezTo>
                  <a:pt x="7333" y="2171"/>
                  <a:pt x="7333" y="2171"/>
                  <a:pt x="7333" y="2171"/>
                </a:cubicBezTo>
                <a:cubicBezTo>
                  <a:pt x="7386" y="3415"/>
                  <a:pt x="7386" y="3415"/>
                  <a:pt x="7386" y="3415"/>
                </a:cubicBezTo>
                <a:cubicBezTo>
                  <a:pt x="7582" y="3519"/>
                  <a:pt x="7582" y="3519"/>
                  <a:pt x="7582" y="3519"/>
                </a:cubicBezTo>
                <a:cubicBezTo>
                  <a:pt x="7582" y="3519"/>
                  <a:pt x="8365" y="3938"/>
                  <a:pt x="9049" y="4257"/>
                </a:cubicBezTo>
                <a:cubicBezTo>
                  <a:pt x="9149" y="4358"/>
                  <a:pt x="9245" y="4362"/>
                  <a:pt x="9073" y="4831"/>
                </a:cubicBezTo>
                <a:cubicBezTo>
                  <a:pt x="8986" y="5018"/>
                  <a:pt x="8898" y="5205"/>
                  <a:pt x="8906" y="5396"/>
                </a:cubicBezTo>
                <a:cubicBezTo>
                  <a:pt x="8914" y="5587"/>
                  <a:pt x="8731" y="5770"/>
                  <a:pt x="8539" y="5760"/>
                </a:cubicBezTo>
                <a:cubicBezTo>
                  <a:pt x="8155" y="5742"/>
                  <a:pt x="7975" y="6020"/>
                  <a:pt x="7792" y="6202"/>
                </a:cubicBezTo>
                <a:cubicBezTo>
                  <a:pt x="7796" y="6298"/>
                  <a:pt x="7704" y="6389"/>
                  <a:pt x="7612" y="6480"/>
                </a:cubicBezTo>
                <a:cubicBezTo>
                  <a:pt x="7428" y="6662"/>
                  <a:pt x="7341" y="6849"/>
                  <a:pt x="7253" y="7036"/>
                </a:cubicBezTo>
                <a:cubicBezTo>
                  <a:pt x="7073" y="7313"/>
                  <a:pt x="6890" y="7496"/>
                  <a:pt x="6522" y="7860"/>
                </a:cubicBezTo>
                <a:cubicBezTo>
                  <a:pt x="6251" y="8229"/>
                  <a:pt x="6067" y="8411"/>
                  <a:pt x="6075" y="8602"/>
                </a:cubicBezTo>
                <a:cubicBezTo>
                  <a:pt x="5983" y="8693"/>
                  <a:pt x="5887" y="8689"/>
                  <a:pt x="5608" y="8866"/>
                </a:cubicBezTo>
                <a:cubicBezTo>
                  <a:pt x="5420" y="8953"/>
                  <a:pt x="5324" y="8948"/>
                  <a:pt x="5232" y="9039"/>
                </a:cubicBezTo>
                <a:cubicBezTo>
                  <a:pt x="4661" y="9108"/>
                  <a:pt x="4673" y="9395"/>
                  <a:pt x="4694" y="9873"/>
                </a:cubicBezTo>
                <a:cubicBezTo>
                  <a:pt x="4726" y="10638"/>
                  <a:pt x="5114" y="10752"/>
                  <a:pt x="5502" y="10866"/>
                </a:cubicBezTo>
                <a:cubicBezTo>
                  <a:pt x="5693" y="10875"/>
                  <a:pt x="5885" y="10884"/>
                  <a:pt x="6081" y="10989"/>
                </a:cubicBezTo>
                <a:cubicBezTo>
                  <a:pt x="6377" y="11194"/>
                  <a:pt x="6481" y="11390"/>
                  <a:pt x="6685" y="11686"/>
                </a:cubicBezTo>
                <a:cubicBezTo>
                  <a:pt x="6889" y="11982"/>
                  <a:pt x="7093" y="12278"/>
                  <a:pt x="7585" y="12588"/>
                </a:cubicBezTo>
                <a:cubicBezTo>
                  <a:pt x="7877" y="12697"/>
                  <a:pt x="8369" y="13007"/>
                  <a:pt x="8957" y="13321"/>
                </a:cubicBezTo>
                <a:cubicBezTo>
                  <a:pt x="9744" y="13836"/>
                  <a:pt x="10824" y="14460"/>
                  <a:pt x="11704" y="14884"/>
                </a:cubicBezTo>
                <a:cubicBezTo>
                  <a:pt x="12100" y="15189"/>
                  <a:pt x="12200" y="15289"/>
                  <a:pt x="12200" y="15289"/>
                </a:cubicBezTo>
                <a:cubicBezTo>
                  <a:pt x="12204" y="15385"/>
                  <a:pt x="12108" y="15380"/>
                  <a:pt x="12112" y="15476"/>
                </a:cubicBezTo>
                <a:cubicBezTo>
                  <a:pt x="12024" y="15663"/>
                  <a:pt x="11836" y="15749"/>
                  <a:pt x="11849" y="16036"/>
                </a:cubicBezTo>
                <a:cubicBezTo>
                  <a:pt x="11861" y="16323"/>
                  <a:pt x="11873" y="16610"/>
                  <a:pt x="11614" y="17266"/>
                </a:cubicBezTo>
                <a:cubicBezTo>
                  <a:pt x="11438" y="17639"/>
                  <a:pt x="11255" y="17822"/>
                  <a:pt x="10691" y="18081"/>
                </a:cubicBezTo>
                <a:cubicBezTo>
                  <a:pt x="10412" y="18259"/>
                  <a:pt x="10040" y="18528"/>
                  <a:pt x="9577" y="18887"/>
                </a:cubicBezTo>
                <a:cubicBezTo>
                  <a:pt x="9205" y="19156"/>
                  <a:pt x="8742" y="19516"/>
                  <a:pt x="8758" y="19898"/>
                </a:cubicBezTo>
                <a:cubicBezTo>
                  <a:pt x="8567" y="19889"/>
                  <a:pt x="8371" y="19784"/>
                  <a:pt x="8179" y="19775"/>
                </a:cubicBezTo>
                <a:cubicBezTo>
                  <a:pt x="8254" y="19302"/>
                  <a:pt x="8418" y="18641"/>
                  <a:pt x="8389" y="17972"/>
                </a:cubicBezTo>
                <a:cubicBezTo>
                  <a:pt x="8344" y="16919"/>
                  <a:pt x="7948" y="16614"/>
                  <a:pt x="7265" y="16295"/>
                </a:cubicBezTo>
                <a:cubicBezTo>
                  <a:pt x="7169" y="16291"/>
                  <a:pt x="7069" y="16191"/>
                  <a:pt x="6973" y="16186"/>
                </a:cubicBezTo>
                <a:cubicBezTo>
                  <a:pt x="6481" y="15876"/>
                  <a:pt x="6473" y="15685"/>
                  <a:pt x="6157" y="15002"/>
                </a:cubicBezTo>
                <a:cubicBezTo>
                  <a:pt x="6152" y="14906"/>
                  <a:pt x="6048" y="14710"/>
                  <a:pt x="6040" y="14519"/>
                </a:cubicBezTo>
                <a:cubicBezTo>
                  <a:pt x="5828" y="14032"/>
                  <a:pt x="6012" y="13849"/>
                  <a:pt x="6283" y="13480"/>
                </a:cubicBezTo>
                <a:cubicBezTo>
                  <a:pt x="6463" y="13203"/>
                  <a:pt x="6738" y="12929"/>
                  <a:pt x="6718" y="12451"/>
                </a:cubicBezTo>
                <a:cubicBezTo>
                  <a:pt x="6685" y="11686"/>
                  <a:pt x="6093" y="11276"/>
                  <a:pt x="5134" y="11230"/>
                </a:cubicBezTo>
                <a:cubicBezTo>
                  <a:pt x="5134" y="11230"/>
                  <a:pt x="5134" y="11230"/>
                  <a:pt x="5134" y="11230"/>
                </a:cubicBezTo>
                <a:cubicBezTo>
                  <a:pt x="5038" y="11226"/>
                  <a:pt x="4451" y="10911"/>
                  <a:pt x="3863" y="10597"/>
                </a:cubicBezTo>
                <a:cubicBezTo>
                  <a:pt x="3471" y="10387"/>
                  <a:pt x="2979" y="10078"/>
                  <a:pt x="2391" y="9763"/>
                </a:cubicBezTo>
                <a:cubicBezTo>
                  <a:pt x="1412" y="9239"/>
                  <a:pt x="1590" y="6671"/>
                  <a:pt x="1649" y="5814"/>
                </a:cubicBezTo>
                <a:cubicBezTo>
                  <a:pt x="1553" y="5810"/>
                  <a:pt x="1553" y="5810"/>
                  <a:pt x="1553" y="5810"/>
                </a:cubicBezTo>
                <a:cubicBezTo>
                  <a:pt x="2083" y="4785"/>
                  <a:pt x="2810" y="3865"/>
                  <a:pt x="3637" y="3045"/>
                </a:cubicBezTo>
                <a:close/>
                <a:moveTo>
                  <a:pt x="777" y="10068"/>
                </a:moveTo>
                <a:cubicBezTo>
                  <a:pt x="753" y="9494"/>
                  <a:pt x="820" y="8829"/>
                  <a:pt x="891" y="8260"/>
                </a:cubicBezTo>
                <a:cubicBezTo>
                  <a:pt x="1028" y="9221"/>
                  <a:pt x="1353" y="10096"/>
                  <a:pt x="2040" y="10510"/>
                </a:cubicBezTo>
                <a:cubicBezTo>
                  <a:pt x="2624" y="10729"/>
                  <a:pt x="3116" y="11039"/>
                  <a:pt x="3608" y="11349"/>
                </a:cubicBezTo>
                <a:cubicBezTo>
                  <a:pt x="4491" y="11868"/>
                  <a:pt x="4883" y="12077"/>
                  <a:pt x="5171" y="12091"/>
                </a:cubicBezTo>
                <a:cubicBezTo>
                  <a:pt x="5842" y="12123"/>
                  <a:pt x="5946" y="12319"/>
                  <a:pt x="5955" y="12510"/>
                </a:cubicBezTo>
                <a:cubicBezTo>
                  <a:pt x="5959" y="12606"/>
                  <a:pt x="5775" y="12788"/>
                  <a:pt x="5687" y="12975"/>
                </a:cubicBezTo>
                <a:cubicBezTo>
                  <a:pt x="5416" y="13344"/>
                  <a:pt x="4961" y="13895"/>
                  <a:pt x="5285" y="14769"/>
                </a:cubicBezTo>
                <a:cubicBezTo>
                  <a:pt x="5385" y="14870"/>
                  <a:pt x="5393" y="15061"/>
                  <a:pt x="5493" y="15161"/>
                </a:cubicBezTo>
                <a:cubicBezTo>
                  <a:pt x="5722" y="16031"/>
                  <a:pt x="5930" y="16423"/>
                  <a:pt x="6714" y="16842"/>
                </a:cubicBezTo>
                <a:cubicBezTo>
                  <a:pt x="6810" y="16846"/>
                  <a:pt x="6910" y="16947"/>
                  <a:pt x="7005" y="16951"/>
                </a:cubicBezTo>
                <a:cubicBezTo>
                  <a:pt x="7497" y="17261"/>
                  <a:pt x="7593" y="17266"/>
                  <a:pt x="7626" y="18031"/>
                </a:cubicBezTo>
                <a:cubicBezTo>
                  <a:pt x="7646" y="18509"/>
                  <a:pt x="7575" y="19078"/>
                  <a:pt x="7495" y="19456"/>
                </a:cubicBezTo>
                <a:cubicBezTo>
                  <a:pt x="3697" y="17939"/>
                  <a:pt x="952" y="14181"/>
                  <a:pt x="777" y="10068"/>
                </a:cubicBezTo>
                <a:close/>
                <a:moveTo>
                  <a:pt x="10977" y="20290"/>
                </a:moveTo>
                <a:cubicBezTo>
                  <a:pt x="10497" y="20267"/>
                  <a:pt x="10018" y="20245"/>
                  <a:pt x="9534" y="20126"/>
                </a:cubicBezTo>
                <a:cubicBezTo>
                  <a:pt x="9530" y="20031"/>
                  <a:pt x="9530" y="20031"/>
                  <a:pt x="9530" y="20031"/>
                </a:cubicBezTo>
                <a:cubicBezTo>
                  <a:pt x="9526" y="19935"/>
                  <a:pt x="9618" y="19844"/>
                  <a:pt x="10081" y="19484"/>
                </a:cubicBezTo>
                <a:cubicBezTo>
                  <a:pt x="10548" y="19220"/>
                  <a:pt x="10920" y="18951"/>
                  <a:pt x="11199" y="18774"/>
                </a:cubicBezTo>
                <a:cubicBezTo>
                  <a:pt x="11759" y="18418"/>
                  <a:pt x="12038" y="18241"/>
                  <a:pt x="12302" y="17681"/>
                </a:cubicBezTo>
                <a:cubicBezTo>
                  <a:pt x="12653" y="16934"/>
                  <a:pt x="12632" y="16455"/>
                  <a:pt x="12616" y="16073"/>
                </a:cubicBezTo>
                <a:cubicBezTo>
                  <a:pt x="12616" y="16073"/>
                  <a:pt x="12708" y="15982"/>
                  <a:pt x="12708" y="15982"/>
                </a:cubicBezTo>
                <a:cubicBezTo>
                  <a:pt x="12795" y="15795"/>
                  <a:pt x="13075" y="15617"/>
                  <a:pt x="12963" y="15230"/>
                </a:cubicBezTo>
                <a:cubicBezTo>
                  <a:pt x="12851" y="14843"/>
                  <a:pt x="12551" y="14542"/>
                  <a:pt x="11963" y="14228"/>
                </a:cubicBezTo>
                <a:cubicBezTo>
                  <a:pt x="11083" y="13804"/>
                  <a:pt x="10100" y="13185"/>
                  <a:pt x="9312" y="12670"/>
                </a:cubicBezTo>
                <a:cubicBezTo>
                  <a:pt x="8724" y="12356"/>
                  <a:pt x="8232" y="12046"/>
                  <a:pt x="7936" y="11841"/>
                </a:cubicBezTo>
                <a:cubicBezTo>
                  <a:pt x="7645" y="11732"/>
                  <a:pt x="7445" y="11531"/>
                  <a:pt x="7336" y="11240"/>
                </a:cubicBezTo>
                <a:cubicBezTo>
                  <a:pt x="7036" y="10939"/>
                  <a:pt x="6832" y="10643"/>
                  <a:pt x="6340" y="10333"/>
                </a:cubicBezTo>
                <a:cubicBezTo>
                  <a:pt x="6049" y="10224"/>
                  <a:pt x="5757" y="10114"/>
                  <a:pt x="5565" y="10105"/>
                </a:cubicBezTo>
                <a:cubicBezTo>
                  <a:pt x="5565" y="10105"/>
                  <a:pt x="5565" y="10105"/>
                  <a:pt x="5469" y="10101"/>
                </a:cubicBezTo>
                <a:cubicBezTo>
                  <a:pt x="5465" y="10005"/>
                  <a:pt x="5465" y="10005"/>
                  <a:pt x="5461" y="9909"/>
                </a:cubicBezTo>
                <a:cubicBezTo>
                  <a:pt x="5461" y="9909"/>
                  <a:pt x="5457" y="9814"/>
                  <a:pt x="5453" y="9718"/>
                </a:cubicBezTo>
                <a:cubicBezTo>
                  <a:pt x="5549" y="9723"/>
                  <a:pt x="5736" y="9636"/>
                  <a:pt x="6020" y="9554"/>
                </a:cubicBezTo>
                <a:cubicBezTo>
                  <a:pt x="6396" y="9381"/>
                  <a:pt x="6579" y="9199"/>
                  <a:pt x="6667" y="9012"/>
                </a:cubicBezTo>
                <a:cubicBezTo>
                  <a:pt x="6759" y="8921"/>
                  <a:pt x="6847" y="8734"/>
                  <a:pt x="7122" y="8461"/>
                </a:cubicBezTo>
                <a:cubicBezTo>
                  <a:pt x="7581" y="8006"/>
                  <a:pt x="7761" y="7728"/>
                  <a:pt x="7845" y="7446"/>
                </a:cubicBezTo>
                <a:cubicBezTo>
                  <a:pt x="7933" y="7259"/>
                  <a:pt x="8024" y="7168"/>
                  <a:pt x="8116" y="7077"/>
                </a:cubicBezTo>
                <a:cubicBezTo>
                  <a:pt x="8300" y="6895"/>
                  <a:pt x="8388" y="6708"/>
                  <a:pt x="8480" y="6617"/>
                </a:cubicBezTo>
                <a:cubicBezTo>
                  <a:pt x="8480" y="6617"/>
                  <a:pt x="8571" y="6526"/>
                  <a:pt x="8571" y="6526"/>
                </a:cubicBezTo>
                <a:cubicBezTo>
                  <a:pt x="9147" y="6553"/>
                  <a:pt x="9698" y="6006"/>
                  <a:pt x="9673" y="5433"/>
                </a:cubicBezTo>
                <a:cubicBezTo>
                  <a:pt x="9673" y="5433"/>
                  <a:pt x="9665" y="5241"/>
                  <a:pt x="9757" y="5150"/>
                </a:cubicBezTo>
                <a:cubicBezTo>
                  <a:pt x="9937" y="4872"/>
                  <a:pt x="10288" y="4125"/>
                  <a:pt x="9404" y="3606"/>
                </a:cubicBezTo>
                <a:cubicBezTo>
                  <a:pt x="8916" y="3392"/>
                  <a:pt x="8425" y="3082"/>
                  <a:pt x="8133" y="2973"/>
                </a:cubicBezTo>
                <a:cubicBezTo>
                  <a:pt x="8092" y="2016"/>
                  <a:pt x="8092" y="2016"/>
                  <a:pt x="8092" y="2016"/>
                </a:cubicBezTo>
                <a:cubicBezTo>
                  <a:pt x="7476" y="1032"/>
                  <a:pt x="7476" y="1032"/>
                  <a:pt x="7476" y="1032"/>
                </a:cubicBezTo>
                <a:cubicBezTo>
                  <a:pt x="7476" y="1032"/>
                  <a:pt x="7476" y="1032"/>
                  <a:pt x="7476" y="1032"/>
                </a:cubicBezTo>
                <a:cubicBezTo>
                  <a:pt x="7855" y="955"/>
                  <a:pt x="8235" y="878"/>
                  <a:pt x="8614" y="800"/>
                </a:cubicBezTo>
                <a:cubicBezTo>
                  <a:pt x="8543" y="1370"/>
                  <a:pt x="8676" y="2235"/>
                  <a:pt x="9276" y="2836"/>
                </a:cubicBezTo>
                <a:cubicBezTo>
                  <a:pt x="9476" y="3037"/>
                  <a:pt x="9776" y="3337"/>
                  <a:pt x="9976" y="3538"/>
                </a:cubicBezTo>
                <a:cubicBezTo>
                  <a:pt x="10284" y="4030"/>
                  <a:pt x="10588" y="4426"/>
                  <a:pt x="11067" y="4449"/>
                </a:cubicBezTo>
                <a:cubicBezTo>
                  <a:pt x="12410" y="4513"/>
                  <a:pt x="13270" y="4458"/>
                  <a:pt x="13241" y="3789"/>
                </a:cubicBezTo>
                <a:cubicBezTo>
                  <a:pt x="13233" y="3597"/>
                  <a:pt x="13292" y="2741"/>
                  <a:pt x="13459" y="2176"/>
                </a:cubicBezTo>
                <a:cubicBezTo>
                  <a:pt x="13919" y="1721"/>
                  <a:pt x="13919" y="1721"/>
                  <a:pt x="13919" y="1721"/>
                </a:cubicBezTo>
                <a:cubicBezTo>
                  <a:pt x="14894" y="2149"/>
                  <a:pt x="15682" y="2664"/>
                  <a:pt x="16474" y="3274"/>
                </a:cubicBezTo>
                <a:cubicBezTo>
                  <a:pt x="16190" y="3356"/>
                  <a:pt x="16002" y="3443"/>
                  <a:pt x="15819" y="3625"/>
                </a:cubicBezTo>
                <a:cubicBezTo>
                  <a:pt x="15451" y="3989"/>
                  <a:pt x="15384" y="4654"/>
                  <a:pt x="15400" y="5037"/>
                </a:cubicBezTo>
                <a:cubicBezTo>
                  <a:pt x="15212" y="5123"/>
                  <a:pt x="15029" y="5306"/>
                  <a:pt x="15041" y="5593"/>
                </a:cubicBezTo>
                <a:cubicBezTo>
                  <a:pt x="15045" y="5688"/>
                  <a:pt x="14861" y="5870"/>
                  <a:pt x="14774" y="6057"/>
                </a:cubicBezTo>
                <a:cubicBezTo>
                  <a:pt x="14406" y="6422"/>
                  <a:pt x="14135" y="6790"/>
                  <a:pt x="14339" y="7086"/>
                </a:cubicBezTo>
                <a:cubicBezTo>
                  <a:pt x="14643" y="7483"/>
                  <a:pt x="15114" y="7314"/>
                  <a:pt x="15682" y="7150"/>
                </a:cubicBezTo>
                <a:cubicBezTo>
                  <a:pt x="16529" y="6809"/>
                  <a:pt x="16904" y="6636"/>
                  <a:pt x="17092" y="6549"/>
                </a:cubicBezTo>
                <a:cubicBezTo>
                  <a:pt x="17092" y="6549"/>
                  <a:pt x="17092" y="6549"/>
                  <a:pt x="17092" y="6549"/>
                </a:cubicBezTo>
                <a:cubicBezTo>
                  <a:pt x="17200" y="6841"/>
                  <a:pt x="17588" y="6955"/>
                  <a:pt x="17684" y="6959"/>
                </a:cubicBezTo>
                <a:cubicBezTo>
                  <a:pt x="17684" y="6959"/>
                  <a:pt x="17684" y="6959"/>
                  <a:pt x="17780" y="6964"/>
                </a:cubicBezTo>
                <a:cubicBezTo>
                  <a:pt x="17880" y="7064"/>
                  <a:pt x="18080" y="7265"/>
                  <a:pt x="18368" y="7278"/>
                </a:cubicBezTo>
                <a:cubicBezTo>
                  <a:pt x="18559" y="7287"/>
                  <a:pt x="18759" y="7488"/>
                  <a:pt x="18859" y="7588"/>
                </a:cubicBezTo>
                <a:cubicBezTo>
                  <a:pt x="18959" y="7688"/>
                  <a:pt x="18959" y="7688"/>
                  <a:pt x="18959" y="7688"/>
                </a:cubicBezTo>
                <a:cubicBezTo>
                  <a:pt x="19631" y="7720"/>
                  <a:pt x="19631" y="7720"/>
                  <a:pt x="19631" y="7720"/>
                </a:cubicBezTo>
                <a:cubicBezTo>
                  <a:pt x="19739" y="8012"/>
                  <a:pt x="19847" y="8303"/>
                  <a:pt x="19955" y="8595"/>
                </a:cubicBezTo>
                <a:cubicBezTo>
                  <a:pt x="19855" y="8495"/>
                  <a:pt x="19759" y="8490"/>
                  <a:pt x="19663" y="8485"/>
                </a:cubicBezTo>
                <a:cubicBezTo>
                  <a:pt x="18780" y="7966"/>
                  <a:pt x="18096" y="7647"/>
                  <a:pt x="17712" y="7629"/>
                </a:cubicBezTo>
                <a:cubicBezTo>
                  <a:pt x="17329" y="7611"/>
                  <a:pt x="16286" y="7847"/>
                  <a:pt x="16098" y="7934"/>
                </a:cubicBezTo>
                <a:cubicBezTo>
                  <a:pt x="16002" y="7929"/>
                  <a:pt x="16002" y="7929"/>
                  <a:pt x="16002" y="7929"/>
                </a:cubicBezTo>
                <a:cubicBezTo>
                  <a:pt x="16006" y="8025"/>
                  <a:pt x="16006" y="8025"/>
                  <a:pt x="16006" y="8025"/>
                </a:cubicBezTo>
                <a:cubicBezTo>
                  <a:pt x="15451" y="8476"/>
                  <a:pt x="14812" y="9209"/>
                  <a:pt x="14833" y="9687"/>
                </a:cubicBezTo>
                <a:cubicBezTo>
                  <a:pt x="14833" y="9687"/>
                  <a:pt x="14837" y="9783"/>
                  <a:pt x="14841" y="9879"/>
                </a:cubicBezTo>
                <a:cubicBezTo>
                  <a:pt x="14669" y="10348"/>
                  <a:pt x="14426" y="11386"/>
                  <a:pt x="15514" y="12202"/>
                </a:cubicBezTo>
                <a:cubicBezTo>
                  <a:pt x="16206" y="12712"/>
                  <a:pt x="16869" y="12552"/>
                  <a:pt x="17249" y="12475"/>
                </a:cubicBezTo>
                <a:cubicBezTo>
                  <a:pt x="17345" y="12480"/>
                  <a:pt x="17437" y="12389"/>
                  <a:pt x="17533" y="12393"/>
                </a:cubicBezTo>
                <a:cubicBezTo>
                  <a:pt x="17533" y="12393"/>
                  <a:pt x="17533" y="12393"/>
                  <a:pt x="17537" y="12489"/>
                </a:cubicBezTo>
                <a:cubicBezTo>
                  <a:pt x="17949" y="13177"/>
                  <a:pt x="17977" y="13846"/>
                  <a:pt x="18006" y="14516"/>
                </a:cubicBezTo>
                <a:cubicBezTo>
                  <a:pt x="18026" y="14994"/>
                  <a:pt x="18008" y="16807"/>
                  <a:pt x="17945" y="17567"/>
                </a:cubicBezTo>
                <a:cubicBezTo>
                  <a:pt x="16300" y="19398"/>
                  <a:pt x="13759" y="20423"/>
                  <a:pt x="10977" y="20290"/>
                </a:cubicBezTo>
                <a:close/>
                <a:moveTo>
                  <a:pt x="18583" y="16834"/>
                </a:moveTo>
                <a:cubicBezTo>
                  <a:pt x="18651" y="16169"/>
                  <a:pt x="18794" y="15030"/>
                  <a:pt x="18773" y="14552"/>
                </a:cubicBezTo>
                <a:cubicBezTo>
                  <a:pt x="18741" y="13787"/>
                  <a:pt x="18708" y="13022"/>
                  <a:pt x="18192" y="12138"/>
                </a:cubicBezTo>
                <a:cubicBezTo>
                  <a:pt x="17880" y="11551"/>
                  <a:pt x="17308" y="11619"/>
                  <a:pt x="17024" y="11701"/>
                </a:cubicBezTo>
                <a:cubicBezTo>
                  <a:pt x="16645" y="11778"/>
                  <a:pt x="16361" y="11860"/>
                  <a:pt x="15869" y="11550"/>
                </a:cubicBezTo>
                <a:cubicBezTo>
                  <a:pt x="15277" y="11140"/>
                  <a:pt x="15357" y="10762"/>
                  <a:pt x="15520" y="10102"/>
                </a:cubicBezTo>
                <a:cubicBezTo>
                  <a:pt x="15612" y="10011"/>
                  <a:pt x="15604" y="9819"/>
                  <a:pt x="15600" y="9724"/>
                </a:cubicBezTo>
                <a:cubicBezTo>
                  <a:pt x="15688" y="9537"/>
                  <a:pt x="16051" y="9077"/>
                  <a:pt x="16510" y="8622"/>
                </a:cubicBezTo>
                <a:cubicBezTo>
                  <a:pt x="16982" y="8453"/>
                  <a:pt x="17553" y="8385"/>
                  <a:pt x="17745" y="8394"/>
                </a:cubicBezTo>
                <a:cubicBezTo>
                  <a:pt x="18033" y="8408"/>
                  <a:pt x="18816" y="8827"/>
                  <a:pt x="19404" y="9141"/>
                </a:cubicBezTo>
                <a:cubicBezTo>
                  <a:pt x="19700" y="9346"/>
                  <a:pt x="19988" y="9360"/>
                  <a:pt x="20184" y="9465"/>
                </a:cubicBezTo>
                <a:cubicBezTo>
                  <a:pt x="20300" y="9948"/>
                  <a:pt x="20320" y="10426"/>
                  <a:pt x="20345" y="11000"/>
                </a:cubicBezTo>
                <a:cubicBezTo>
                  <a:pt x="20439" y="13200"/>
                  <a:pt x="19761" y="15267"/>
                  <a:pt x="18583" y="16834"/>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0" name="Freeform 22"/>
          <p:cNvSpPr/>
          <p:nvPr/>
        </p:nvSpPr>
        <p:spPr>
          <a:xfrm rot="16640475">
            <a:off x="4660289" y="2306214"/>
            <a:ext cx="248497" cy="173597"/>
          </a:xfrm>
          <a:custGeom>
            <a:avLst/>
            <a:gdLst/>
            <a:ahLst/>
            <a:cxnLst>
              <a:cxn ang="0">
                <a:pos x="wd2" y="hd2"/>
              </a:cxn>
              <a:cxn ang="5400000">
                <a:pos x="wd2" y="hd2"/>
              </a:cxn>
              <a:cxn ang="10800000">
                <a:pos x="wd2" y="hd2"/>
              </a:cxn>
              <a:cxn ang="16200000">
                <a:pos x="wd2" y="hd2"/>
              </a:cxn>
            </a:cxnLst>
            <a:rect l="0" t="0" r="r" b="b"/>
            <a:pathLst>
              <a:path w="21600" h="21600" extrusionOk="0">
                <a:moveTo>
                  <a:pt x="21238" y="1697"/>
                </a:moveTo>
                <a:cubicBezTo>
                  <a:pt x="21213" y="484"/>
                  <a:pt x="21213" y="484"/>
                  <a:pt x="21213" y="484"/>
                </a:cubicBezTo>
                <a:cubicBezTo>
                  <a:pt x="11202" y="0"/>
                  <a:pt x="11202" y="0"/>
                  <a:pt x="11202" y="0"/>
                </a:cubicBezTo>
                <a:cubicBezTo>
                  <a:pt x="6771" y="18867"/>
                  <a:pt x="6771" y="18867"/>
                  <a:pt x="6771" y="18867"/>
                </a:cubicBezTo>
                <a:cubicBezTo>
                  <a:pt x="2214" y="7440"/>
                  <a:pt x="2214" y="7440"/>
                  <a:pt x="2214" y="7440"/>
                </a:cubicBezTo>
                <a:cubicBezTo>
                  <a:pt x="0" y="7333"/>
                  <a:pt x="0" y="7333"/>
                  <a:pt x="0" y="7333"/>
                </a:cubicBezTo>
                <a:cubicBezTo>
                  <a:pt x="24" y="8546"/>
                  <a:pt x="24" y="8546"/>
                  <a:pt x="24" y="8546"/>
                </a:cubicBezTo>
                <a:cubicBezTo>
                  <a:pt x="1757" y="8629"/>
                  <a:pt x="1757" y="8629"/>
                  <a:pt x="1757" y="8629"/>
                </a:cubicBezTo>
                <a:cubicBezTo>
                  <a:pt x="6921" y="21600"/>
                  <a:pt x="6921" y="21600"/>
                  <a:pt x="6921" y="21600"/>
                </a:cubicBezTo>
                <a:cubicBezTo>
                  <a:pt x="11804" y="1241"/>
                  <a:pt x="11804" y="1241"/>
                  <a:pt x="11804" y="1241"/>
                </a:cubicBezTo>
                <a:lnTo>
                  <a:pt x="21238" y="1697"/>
                </a:lnTo>
                <a:close/>
                <a:moveTo>
                  <a:pt x="17656" y="10156"/>
                </a:moveTo>
                <a:cubicBezTo>
                  <a:pt x="14576" y="14853"/>
                  <a:pt x="14576" y="14853"/>
                  <a:pt x="14576" y="14853"/>
                </a:cubicBezTo>
                <a:cubicBezTo>
                  <a:pt x="11303" y="9848"/>
                  <a:pt x="11303" y="9848"/>
                  <a:pt x="11303" y="9848"/>
                </a:cubicBezTo>
                <a:cubicBezTo>
                  <a:pt x="10836" y="10583"/>
                  <a:pt x="10836" y="10583"/>
                  <a:pt x="10836" y="10583"/>
                </a:cubicBezTo>
                <a:cubicBezTo>
                  <a:pt x="14017" y="15734"/>
                  <a:pt x="14017" y="15734"/>
                  <a:pt x="14017" y="15734"/>
                </a:cubicBezTo>
                <a:cubicBezTo>
                  <a:pt x="11034" y="20436"/>
                  <a:pt x="11034" y="20436"/>
                  <a:pt x="11034" y="20436"/>
                </a:cubicBezTo>
                <a:cubicBezTo>
                  <a:pt x="11530" y="21217"/>
                  <a:pt x="11530" y="21217"/>
                  <a:pt x="11530" y="21217"/>
                </a:cubicBezTo>
                <a:cubicBezTo>
                  <a:pt x="14610" y="16520"/>
                  <a:pt x="14610" y="16520"/>
                  <a:pt x="14610" y="16520"/>
                </a:cubicBezTo>
                <a:cubicBezTo>
                  <a:pt x="17884" y="21524"/>
                  <a:pt x="17884" y="21524"/>
                  <a:pt x="17884" y="21524"/>
                </a:cubicBezTo>
                <a:cubicBezTo>
                  <a:pt x="18446" y="20794"/>
                  <a:pt x="18446" y="20794"/>
                  <a:pt x="18446" y="20794"/>
                </a:cubicBezTo>
                <a:cubicBezTo>
                  <a:pt x="15172" y="15790"/>
                  <a:pt x="15172" y="15790"/>
                  <a:pt x="15172" y="15790"/>
                </a:cubicBezTo>
                <a:cubicBezTo>
                  <a:pt x="18249" y="10942"/>
                  <a:pt x="18249" y="10942"/>
                  <a:pt x="18249" y="10942"/>
                </a:cubicBezTo>
                <a:lnTo>
                  <a:pt x="17656" y="10156"/>
                </a:lnTo>
                <a:close/>
                <a:moveTo>
                  <a:pt x="20327" y="9073"/>
                </a:moveTo>
                <a:cubicBezTo>
                  <a:pt x="20517" y="8931"/>
                  <a:pt x="20797" y="8490"/>
                  <a:pt x="21076" y="8050"/>
                </a:cubicBezTo>
                <a:cubicBezTo>
                  <a:pt x="21356" y="7609"/>
                  <a:pt x="21536" y="7012"/>
                  <a:pt x="21524" y="6405"/>
                </a:cubicBezTo>
                <a:cubicBezTo>
                  <a:pt x="21512" y="5799"/>
                  <a:pt x="21410" y="5491"/>
                  <a:pt x="21115" y="5174"/>
                </a:cubicBezTo>
                <a:cubicBezTo>
                  <a:pt x="20916" y="4862"/>
                  <a:pt x="20627" y="4848"/>
                  <a:pt x="20339" y="4834"/>
                </a:cubicBezTo>
                <a:cubicBezTo>
                  <a:pt x="19954" y="4815"/>
                  <a:pt x="19761" y="4806"/>
                  <a:pt x="19572" y="4948"/>
                </a:cubicBezTo>
                <a:cubicBezTo>
                  <a:pt x="19478" y="5095"/>
                  <a:pt x="19289" y="5237"/>
                  <a:pt x="19196" y="5384"/>
                </a:cubicBezTo>
                <a:cubicBezTo>
                  <a:pt x="19596" y="6161"/>
                  <a:pt x="19596" y="6161"/>
                  <a:pt x="19596" y="6161"/>
                </a:cubicBezTo>
                <a:cubicBezTo>
                  <a:pt x="19782" y="5867"/>
                  <a:pt x="19972" y="5725"/>
                  <a:pt x="20261" y="5738"/>
                </a:cubicBezTo>
                <a:cubicBezTo>
                  <a:pt x="20549" y="5752"/>
                  <a:pt x="20745" y="5913"/>
                  <a:pt x="20847" y="6221"/>
                </a:cubicBezTo>
                <a:cubicBezTo>
                  <a:pt x="20947" y="6377"/>
                  <a:pt x="20953" y="6681"/>
                  <a:pt x="20859" y="6828"/>
                </a:cubicBezTo>
                <a:cubicBezTo>
                  <a:pt x="20769" y="7126"/>
                  <a:pt x="20586" y="7571"/>
                  <a:pt x="20117" y="8155"/>
                </a:cubicBezTo>
                <a:cubicBezTo>
                  <a:pt x="19744" y="8742"/>
                  <a:pt x="19461" y="9031"/>
                  <a:pt x="19268" y="9022"/>
                </a:cubicBezTo>
                <a:cubicBezTo>
                  <a:pt x="19290" y="10083"/>
                  <a:pt x="19290" y="10083"/>
                  <a:pt x="19290" y="10083"/>
                </a:cubicBezTo>
                <a:cubicBezTo>
                  <a:pt x="21600" y="10195"/>
                  <a:pt x="21600" y="10195"/>
                  <a:pt x="21600" y="10195"/>
                </a:cubicBezTo>
                <a:cubicBezTo>
                  <a:pt x="21579" y="9134"/>
                  <a:pt x="21579" y="9134"/>
                  <a:pt x="21579" y="9134"/>
                </a:cubicBezTo>
                <a:lnTo>
                  <a:pt x="20327" y="9073"/>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1" name="Freeform 42"/>
          <p:cNvSpPr/>
          <p:nvPr/>
        </p:nvSpPr>
        <p:spPr>
          <a:xfrm rot="16399931">
            <a:off x="618656" y="5700610"/>
            <a:ext cx="310273" cy="347079"/>
          </a:xfrm>
          <a:custGeom>
            <a:avLst/>
            <a:gdLst/>
            <a:ahLst/>
            <a:cxnLst>
              <a:cxn ang="0">
                <a:pos x="wd2" y="hd2"/>
              </a:cxn>
              <a:cxn ang="5400000">
                <a:pos x="wd2" y="hd2"/>
              </a:cxn>
              <a:cxn ang="10800000">
                <a:pos x="wd2" y="hd2"/>
              </a:cxn>
              <a:cxn ang="16200000">
                <a:pos x="wd2" y="hd2"/>
              </a:cxn>
            </a:cxnLst>
            <a:rect l="0" t="0" r="r" b="b"/>
            <a:pathLst>
              <a:path w="21600" h="21600" extrusionOk="0">
                <a:moveTo>
                  <a:pt x="10634" y="194"/>
                </a:moveTo>
                <a:cubicBezTo>
                  <a:pt x="6438" y="93"/>
                  <a:pt x="3124" y="3369"/>
                  <a:pt x="3226" y="7517"/>
                </a:cubicBezTo>
                <a:cubicBezTo>
                  <a:pt x="3295" y="10282"/>
                  <a:pt x="5854" y="12810"/>
                  <a:pt x="5956" y="12911"/>
                </a:cubicBezTo>
                <a:cubicBezTo>
                  <a:pt x="6468" y="13417"/>
                  <a:pt x="6994" y="14515"/>
                  <a:pt x="7011" y="15207"/>
                </a:cubicBezTo>
                <a:cubicBezTo>
                  <a:pt x="7038" y="16293"/>
                  <a:pt x="7957" y="17104"/>
                  <a:pt x="9056" y="17131"/>
                </a:cubicBezTo>
                <a:cubicBezTo>
                  <a:pt x="13052" y="17226"/>
                  <a:pt x="13052" y="17226"/>
                  <a:pt x="13052" y="17226"/>
                </a:cubicBezTo>
                <a:cubicBezTo>
                  <a:pt x="14151" y="17253"/>
                  <a:pt x="15031" y="16484"/>
                  <a:pt x="15004" y="15398"/>
                </a:cubicBezTo>
                <a:cubicBezTo>
                  <a:pt x="14987" y="14707"/>
                  <a:pt x="15459" y="13633"/>
                  <a:pt x="15947" y="13151"/>
                </a:cubicBezTo>
                <a:cubicBezTo>
                  <a:pt x="16044" y="13054"/>
                  <a:pt x="18481" y="10646"/>
                  <a:pt x="18413" y="7881"/>
                </a:cubicBezTo>
                <a:cubicBezTo>
                  <a:pt x="18310" y="3733"/>
                  <a:pt x="14830" y="295"/>
                  <a:pt x="10634" y="194"/>
                </a:cubicBezTo>
                <a:close/>
                <a:moveTo>
                  <a:pt x="15433" y="12546"/>
                </a:moveTo>
                <a:cubicBezTo>
                  <a:pt x="14750" y="13221"/>
                  <a:pt x="14183" y="14490"/>
                  <a:pt x="14205" y="15379"/>
                </a:cubicBezTo>
                <a:cubicBezTo>
                  <a:pt x="14219" y="15971"/>
                  <a:pt x="13732" y="16453"/>
                  <a:pt x="13033" y="16436"/>
                </a:cubicBezTo>
                <a:cubicBezTo>
                  <a:pt x="9036" y="16341"/>
                  <a:pt x="9036" y="16341"/>
                  <a:pt x="9036" y="16341"/>
                </a:cubicBezTo>
                <a:cubicBezTo>
                  <a:pt x="8337" y="16324"/>
                  <a:pt x="7825" y="15818"/>
                  <a:pt x="7810" y="15226"/>
                </a:cubicBezTo>
                <a:cubicBezTo>
                  <a:pt x="7788" y="14337"/>
                  <a:pt x="7257" y="13041"/>
                  <a:pt x="6441" y="12331"/>
                </a:cubicBezTo>
                <a:cubicBezTo>
                  <a:pt x="6441" y="12331"/>
                  <a:pt x="4087" y="10005"/>
                  <a:pt x="4026" y="7536"/>
                </a:cubicBezTo>
                <a:cubicBezTo>
                  <a:pt x="3935" y="3882"/>
                  <a:pt x="6957" y="895"/>
                  <a:pt x="10654" y="984"/>
                </a:cubicBezTo>
                <a:cubicBezTo>
                  <a:pt x="14450" y="1075"/>
                  <a:pt x="17523" y="4208"/>
                  <a:pt x="17613" y="7862"/>
                </a:cubicBezTo>
                <a:cubicBezTo>
                  <a:pt x="17674" y="10330"/>
                  <a:pt x="15433" y="12546"/>
                  <a:pt x="15433" y="12546"/>
                </a:cubicBezTo>
                <a:close/>
                <a:moveTo>
                  <a:pt x="7136" y="20243"/>
                </a:moveTo>
                <a:cubicBezTo>
                  <a:pt x="15128" y="20434"/>
                  <a:pt x="15128" y="20434"/>
                  <a:pt x="15128" y="20434"/>
                </a:cubicBezTo>
                <a:cubicBezTo>
                  <a:pt x="15060" y="17669"/>
                  <a:pt x="15060" y="17669"/>
                  <a:pt x="15060" y="17669"/>
                </a:cubicBezTo>
                <a:cubicBezTo>
                  <a:pt x="7067" y="17478"/>
                  <a:pt x="7067" y="17478"/>
                  <a:pt x="7067" y="17478"/>
                </a:cubicBezTo>
                <a:lnTo>
                  <a:pt x="7136" y="20243"/>
                </a:lnTo>
                <a:close/>
                <a:moveTo>
                  <a:pt x="7886" y="18287"/>
                </a:moveTo>
                <a:cubicBezTo>
                  <a:pt x="14280" y="18440"/>
                  <a:pt x="14280" y="18440"/>
                  <a:pt x="14280" y="18440"/>
                </a:cubicBezTo>
                <a:cubicBezTo>
                  <a:pt x="14310" y="19625"/>
                  <a:pt x="14310" y="19625"/>
                  <a:pt x="14310" y="19625"/>
                </a:cubicBezTo>
                <a:cubicBezTo>
                  <a:pt x="7915" y="19472"/>
                  <a:pt x="7915" y="19472"/>
                  <a:pt x="7915" y="19472"/>
                </a:cubicBezTo>
                <a:lnTo>
                  <a:pt x="7886" y="18287"/>
                </a:lnTo>
                <a:close/>
                <a:moveTo>
                  <a:pt x="7964" y="21447"/>
                </a:moveTo>
                <a:cubicBezTo>
                  <a:pt x="14358" y="21600"/>
                  <a:pt x="14358" y="21600"/>
                  <a:pt x="14358" y="21600"/>
                </a:cubicBezTo>
                <a:cubicBezTo>
                  <a:pt x="14339" y="20810"/>
                  <a:pt x="14339" y="20810"/>
                  <a:pt x="14339" y="20810"/>
                </a:cubicBezTo>
                <a:cubicBezTo>
                  <a:pt x="7945" y="20657"/>
                  <a:pt x="7945" y="20657"/>
                  <a:pt x="7945" y="20657"/>
                </a:cubicBezTo>
                <a:lnTo>
                  <a:pt x="7964" y="21447"/>
                </a:lnTo>
                <a:close/>
                <a:moveTo>
                  <a:pt x="20" y="7045"/>
                </a:moveTo>
                <a:cubicBezTo>
                  <a:pt x="2018" y="7093"/>
                  <a:pt x="2018" y="7093"/>
                  <a:pt x="2018" y="7093"/>
                </a:cubicBezTo>
                <a:cubicBezTo>
                  <a:pt x="1998" y="6303"/>
                  <a:pt x="1998" y="6303"/>
                  <a:pt x="1998" y="6303"/>
                </a:cubicBezTo>
                <a:cubicBezTo>
                  <a:pt x="0" y="6255"/>
                  <a:pt x="0" y="6255"/>
                  <a:pt x="0" y="6255"/>
                </a:cubicBezTo>
                <a:lnTo>
                  <a:pt x="20" y="7045"/>
                </a:lnTo>
                <a:close/>
                <a:moveTo>
                  <a:pt x="17262" y="1734"/>
                </a:moveTo>
                <a:cubicBezTo>
                  <a:pt x="17776" y="2339"/>
                  <a:pt x="17776" y="2339"/>
                  <a:pt x="17776" y="2339"/>
                </a:cubicBezTo>
                <a:cubicBezTo>
                  <a:pt x="19241" y="992"/>
                  <a:pt x="19241" y="992"/>
                  <a:pt x="19241" y="992"/>
                </a:cubicBezTo>
                <a:cubicBezTo>
                  <a:pt x="18727" y="388"/>
                  <a:pt x="18727" y="388"/>
                  <a:pt x="18727" y="388"/>
                </a:cubicBezTo>
                <a:lnTo>
                  <a:pt x="17262" y="1734"/>
                </a:lnTo>
                <a:close/>
                <a:moveTo>
                  <a:pt x="4074" y="1418"/>
                </a:moveTo>
                <a:cubicBezTo>
                  <a:pt x="2541" y="0"/>
                  <a:pt x="2541" y="0"/>
                  <a:pt x="2541" y="0"/>
                </a:cubicBezTo>
                <a:cubicBezTo>
                  <a:pt x="2056" y="581"/>
                  <a:pt x="2056" y="581"/>
                  <a:pt x="2056" y="581"/>
                </a:cubicBezTo>
                <a:cubicBezTo>
                  <a:pt x="3589" y="1999"/>
                  <a:pt x="3589" y="1999"/>
                  <a:pt x="3589" y="1999"/>
                </a:cubicBezTo>
                <a:lnTo>
                  <a:pt x="4074" y="1418"/>
                </a:lnTo>
                <a:close/>
                <a:moveTo>
                  <a:pt x="19582" y="6725"/>
                </a:moveTo>
                <a:cubicBezTo>
                  <a:pt x="19602" y="7515"/>
                  <a:pt x="19602" y="7515"/>
                  <a:pt x="19602" y="7515"/>
                </a:cubicBezTo>
                <a:cubicBezTo>
                  <a:pt x="21600" y="7562"/>
                  <a:pt x="21600" y="7562"/>
                  <a:pt x="21600" y="7562"/>
                </a:cubicBezTo>
                <a:cubicBezTo>
                  <a:pt x="21580" y="6772"/>
                  <a:pt x="21580" y="6772"/>
                  <a:pt x="21580" y="6772"/>
                </a:cubicBezTo>
                <a:lnTo>
                  <a:pt x="19582" y="6725"/>
                </a:lnTo>
                <a:close/>
                <a:moveTo>
                  <a:pt x="5215" y="7170"/>
                </a:moveTo>
                <a:cubicBezTo>
                  <a:pt x="6014" y="7189"/>
                  <a:pt x="6014" y="7189"/>
                  <a:pt x="6014" y="7189"/>
                </a:cubicBezTo>
                <a:cubicBezTo>
                  <a:pt x="5960" y="5016"/>
                  <a:pt x="7715" y="3282"/>
                  <a:pt x="9913" y="3335"/>
                </a:cubicBezTo>
                <a:cubicBezTo>
                  <a:pt x="9893" y="2545"/>
                  <a:pt x="9893" y="2545"/>
                  <a:pt x="9893" y="2545"/>
                </a:cubicBezTo>
                <a:cubicBezTo>
                  <a:pt x="7296" y="2482"/>
                  <a:pt x="5151" y="4602"/>
                  <a:pt x="5215" y="7170"/>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2" name="Freeform 21"/>
          <p:cNvSpPr/>
          <p:nvPr/>
        </p:nvSpPr>
        <p:spPr>
          <a:xfrm rot="19248690">
            <a:off x="4902689" y="5040838"/>
            <a:ext cx="339555" cy="512775"/>
          </a:xfrm>
          <a:custGeom>
            <a:avLst/>
            <a:gdLst/>
            <a:ahLst/>
            <a:cxnLst>
              <a:cxn ang="0">
                <a:pos x="wd2" y="hd2"/>
              </a:cxn>
              <a:cxn ang="5400000">
                <a:pos x="wd2" y="hd2"/>
              </a:cxn>
              <a:cxn ang="10800000">
                <a:pos x="wd2" y="hd2"/>
              </a:cxn>
              <a:cxn ang="16200000">
                <a:pos x="wd2" y="hd2"/>
              </a:cxn>
            </a:cxnLst>
            <a:rect l="0" t="0" r="r" b="b"/>
            <a:pathLst>
              <a:path w="21586" h="21591" extrusionOk="0">
                <a:moveTo>
                  <a:pt x="21572" y="21029"/>
                </a:moveTo>
                <a:cubicBezTo>
                  <a:pt x="19854" y="16440"/>
                  <a:pt x="19854" y="16440"/>
                  <a:pt x="19854" y="16440"/>
                </a:cubicBezTo>
                <a:cubicBezTo>
                  <a:pt x="19686" y="16241"/>
                  <a:pt x="19371" y="16135"/>
                  <a:pt x="19217" y="16130"/>
                </a:cubicBezTo>
                <a:cubicBezTo>
                  <a:pt x="15672" y="16018"/>
                  <a:pt x="15672" y="16018"/>
                  <a:pt x="15672" y="16018"/>
                </a:cubicBezTo>
                <a:cubicBezTo>
                  <a:pt x="15053" y="7507"/>
                  <a:pt x="15053" y="7507"/>
                  <a:pt x="15053" y="7507"/>
                </a:cubicBezTo>
                <a:cubicBezTo>
                  <a:pt x="18136" y="7604"/>
                  <a:pt x="18136" y="7604"/>
                  <a:pt x="18136" y="7604"/>
                </a:cubicBezTo>
                <a:cubicBezTo>
                  <a:pt x="18444" y="7614"/>
                  <a:pt x="18739" y="7430"/>
                  <a:pt x="18725" y="7236"/>
                </a:cubicBezTo>
                <a:cubicBezTo>
                  <a:pt x="18584" y="5302"/>
                  <a:pt x="18584" y="5302"/>
                  <a:pt x="18584" y="5302"/>
                </a:cubicBezTo>
                <a:cubicBezTo>
                  <a:pt x="18570" y="5108"/>
                  <a:pt x="18248" y="4905"/>
                  <a:pt x="17939" y="4896"/>
                </a:cubicBezTo>
                <a:cubicBezTo>
                  <a:pt x="1293" y="4370"/>
                  <a:pt x="1293" y="4370"/>
                  <a:pt x="1293" y="4370"/>
                </a:cubicBezTo>
                <a:cubicBezTo>
                  <a:pt x="985" y="4361"/>
                  <a:pt x="690" y="4544"/>
                  <a:pt x="704" y="4738"/>
                </a:cubicBezTo>
                <a:cubicBezTo>
                  <a:pt x="845" y="6672"/>
                  <a:pt x="845" y="6672"/>
                  <a:pt x="845" y="6672"/>
                </a:cubicBezTo>
                <a:cubicBezTo>
                  <a:pt x="859" y="6866"/>
                  <a:pt x="1181" y="7069"/>
                  <a:pt x="1490" y="7079"/>
                </a:cubicBezTo>
                <a:cubicBezTo>
                  <a:pt x="4572" y="7176"/>
                  <a:pt x="4572" y="7176"/>
                  <a:pt x="4572" y="7176"/>
                </a:cubicBezTo>
                <a:cubicBezTo>
                  <a:pt x="5191" y="15687"/>
                  <a:pt x="5191" y="15687"/>
                  <a:pt x="5191" y="15687"/>
                </a:cubicBezTo>
                <a:cubicBezTo>
                  <a:pt x="1645" y="15576"/>
                  <a:pt x="1645" y="15576"/>
                  <a:pt x="1645" y="15576"/>
                </a:cubicBezTo>
                <a:cubicBezTo>
                  <a:pt x="1337" y="15566"/>
                  <a:pt x="1190" y="15658"/>
                  <a:pt x="1050" y="15846"/>
                </a:cubicBezTo>
                <a:cubicBezTo>
                  <a:pt x="0" y="20445"/>
                  <a:pt x="0" y="20445"/>
                  <a:pt x="0" y="20445"/>
                </a:cubicBezTo>
                <a:cubicBezTo>
                  <a:pt x="7" y="20542"/>
                  <a:pt x="21" y="20735"/>
                  <a:pt x="182" y="20837"/>
                </a:cubicBezTo>
                <a:cubicBezTo>
                  <a:pt x="336" y="20842"/>
                  <a:pt x="498" y="20944"/>
                  <a:pt x="652" y="20948"/>
                </a:cubicBezTo>
                <a:cubicBezTo>
                  <a:pt x="20998" y="21590"/>
                  <a:pt x="20998" y="21590"/>
                  <a:pt x="20998" y="21590"/>
                </a:cubicBezTo>
                <a:cubicBezTo>
                  <a:pt x="20998" y="21590"/>
                  <a:pt x="20998" y="21590"/>
                  <a:pt x="20998" y="21590"/>
                </a:cubicBezTo>
                <a:cubicBezTo>
                  <a:pt x="21306" y="21600"/>
                  <a:pt x="21600" y="21416"/>
                  <a:pt x="21586" y="21223"/>
                </a:cubicBezTo>
                <a:cubicBezTo>
                  <a:pt x="21579" y="21126"/>
                  <a:pt x="21579" y="21126"/>
                  <a:pt x="21572" y="21029"/>
                </a:cubicBezTo>
                <a:close/>
                <a:moveTo>
                  <a:pt x="2050" y="6324"/>
                </a:moveTo>
                <a:cubicBezTo>
                  <a:pt x="1966" y="5164"/>
                  <a:pt x="1966" y="5164"/>
                  <a:pt x="1966" y="5164"/>
                </a:cubicBezTo>
                <a:cubicBezTo>
                  <a:pt x="17379" y="5650"/>
                  <a:pt x="17379" y="5650"/>
                  <a:pt x="17379" y="5650"/>
                </a:cubicBezTo>
                <a:cubicBezTo>
                  <a:pt x="17463" y="6811"/>
                  <a:pt x="17463" y="6811"/>
                  <a:pt x="17463" y="6811"/>
                </a:cubicBezTo>
                <a:cubicBezTo>
                  <a:pt x="14381" y="6713"/>
                  <a:pt x="14381" y="6713"/>
                  <a:pt x="14381" y="6713"/>
                </a:cubicBezTo>
                <a:cubicBezTo>
                  <a:pt x="14072" y="6704"/>
                  <a:pt x="13778" y="6887"/>
                  <a:pt x="13792" y="7081"/>
                </a:cubicBezTo>
                <a:cubicBezTo>
                  <a:pt x="14439" y="15979"/>
                  <a:pt x="14439" y="15979"/>
                  <a:pt x="14439" y="15979"/>
                </a:cubicBezTo>
                <a:cubicBezTo>
                  <a:pt x="13206" y="15940"/>
                  <a:pt x="13206" y="15940"/>
                  <a:pt x="13206" y="15940"/>
                </a:cubicBezTo>
                <a:cubicBezTo>
                  <a:pt x="12559" y="7042"/>
                  <a:pt x="12559" y="7042"/>
                  <a:pt x="12559" y="7042"/>
                </a:cubicBezTo>
                <a:cubicBezTo>
                  <a:pt x="12545" y="6848"/>
                  <a:pt x="12223" y="6645"/>
                  <a:pt x="11915" y="6636"/>
                </a:cubicBezTo>
                <a:cubicBezTo>
                  <a:pt x="7599" y="6499"/>
                  <a:pt x="7599" y="6499"/>
                  <a:pt x="7599" y="6499"/>
                </a:cubicBezTo>
                <a:cubicBezTo>
                  <a:pt x="7291" y="6490"/>
                  <a:pt x="6996" y="6673"/>
                  <a:pt x="7010" y="6867"/>
                </a:cubicBezTo>
                <a:cubicBezTo>
                  <a:pt x="7657" y="15765"/>
                  <a:pt x="7657" y="15765"/>
                  <a:pt x="7657" y="15765"/>
                </a:cubicBezTo>
                <a:cubicBezTo>
                  <a:pt x="6424" y="15726"/>
                  <a:pt x="6424" y="15726"/>
                  <a:pt x="6424" y="15726"/>
                </a:cubicBezTo>
                <a:cubicBezTo>
                  <a:pt x="5777" y="6828"/>
                  <a:pt x="5777" y="6828"/>
                  <a:pt x="5777" y="6828"/>
                </a:cubicBezTo>
                <a:cubicBezTo>
                  <a:pt x="5763" y="6634"/>
                  <a:pt x="5441" y="6431"/>
                  <a:pt x="5133" y="6422"/>
                </a:cubicBezTo>
                <a:lnTo>
                  <a:pt x="2050" y="6324"/>
                </a:lnTo>
                <a:close/>
                <a:moveTo>
                  <a:pt x="11354" y="7390"/>
                </a:moveTo>
                <a:cubicBezTo>
                  <a:pt x="11973" y="15901"/>
                  <a:pt x="11973" y="15901"/>
                  <a:pt x="11973" y="15901"/>
                </a:cubicBezTo>
                <a:cubicBezTo>
                  <a:pt x="8890" y="15804"/>
                  <a:pt x="8890" y="15804"/>
                  <a:pt x="8890" y="15804"/>
                </a:cubicBezTo>
                <a:cubicBezTo>
                  <a:pt x="8272" y="7293"/>
                  <a:pt x="8272" y="7293"/>
                  <a:pt x="8272" y="7293"/>
                </a:cubicBezTo>
                <a:lnTo>
                  <a:pt x="11354" y="7390"/>
                </a:lnTo>
                <a:close/>
                <a:moveTo>
                  <a:pt x="1366" y="20199"/>
                </a:moveTo>
                <a:cubicBezTo>
                  <a:pt x="2318" y="16369"/>
                  <a:pt x="2318" y="16369"/>
                  <a:pt x="2318" y="16369"/>
                </a:cubicBezTo>
                <a:cubicBezTo>
                  <a:pt x="18657" y="16884"/>
                  <a:pt x="18657" y="16884"/>
                  <a:pt x="18657" y="16884"/>
                </a:cubicBezTo>
                <a:cubicBezTo>
                  <a:pt x="20171" y="20792"/>
                  <a:pt x="20171" y="20792"/>
                  <a:pt x="20171" y="20792"/>
                </a:cubicBezTo>
                <a:lnTo>
                  <a:pt x="1366" y="20199"/>
                </a:lnTo>
                <a:close/>
                <a:moveTo>
                  <a:pt x="7864" y="3806"/>
                </a:moveTo>
                <a:cubicBezTo>
                  <a:pt x="9819" y="3192"/>
                  <a:pt x="9819" y="3192"/>
                  <a:pt x="9819" y="3192"/>
                </a:cubicBezTo>
                <a:cubicBezTo>
                  <a:pt x="11872" y="3932"/>
                  <a:pt x="11872" y="3932"/>
                  <a:pt x="11872" y="3932"/>
                </a:cubicBezTo>
                <a:cubicBezTo>
                  <a:pt x="11458" y="2472"/>
                  <a:pt x="11458" y="2472"/>
                  <a:pt x="11458" y="2472"/>
                </a:cubicBezTo>
                <a:cubicBezTo>
                  <a:pt x="12929" y="1553"/>
                  <a:pt x="12929" y="1553"/>
                  <a:pt x="12929" y="1553"/>
                </a:cubicBezTo>
                <a:cubicBezTo>
                  <a:pt x="10757" y="1291"/>
                  <a:pt x="10757" y="1291"/>
                  <a:pt x="10757" y="1291"/>
                </a:cubicBezTo>
                <a:cubicBezTo>
                  <a:pt x="9587" y="0"/>
                  <a:pt x="9587" y="0"/>
                  <a:pt x="9587" y="0"/>
                </a:cubicBezTo>
                <a:cubicBezTo>
                  <a:pt x="8600" y="1223"/>
                  <a:pt x="8600" y="1223"/>
                  <a:pt x="8600" y="1223"/>
                </a:cubicBezTo>
                <a:cubicBezTo>
                  <a:pt x="6456" y="1349"/>
                  <a:pt x="6456" y="1349"/>
                  <a:pt x="6456" y="1349"/>
                </a:cubicBezTo>
                <a:cubicBezTo>
                  <a:pt x="8067" y="2365"/>
                  <a:pt x="8067" y="2365"/>
                  <a:pt x="8067" y="2365"/>
                </a:cubicBezTo>
                <a:lnTo>
                  <a:pt x="7864" y="3806"/>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3" name="Freeform 35"/>
          <p:cNvSpPr/>
          <p:nvPr/>
        </p:nvSpPr>
        <p:spPr>
          <a:xfrm rot="18112927">
            <a:off x="6417797" y="232680"/>
            <a:ext cx="392068" cy="398519"/>
          </a:xfrm>
          <a:custGeom>
            <a:avLst/>
            <a:gdLst/>
            <a:ahLst/>
            <a:cxnLst>
              <a:cxn ang="0">
                <a:pos x="wd2" y="hd2"/>
              </a:cxn>
              <a:cxn ang="5400000">
                <a:pos x="wd2" y="hd2"/>
              </a:cxn>
              <a:cxn ang="10800000">
                <a:pos x="wd2" y="hd2"/>
              </a:cxn>
              <a:cxn ang="16200000">
                <a:pos x="wd2" y="hd2"/>
              </a:cxn>
            </a:cxnLst>
            <a:rect l="0" t="0" r="r" b="b"/>
            <a:pathLst>
              <a:path w="21002" h="20990" extrusionOk="0">
                <a:moveTo>
                  <a:pt x="9927" y="16"/>
                </a:moveTo>
                <a:cubicBezTo>
                  <a:pt x="4180" y="-305"/>
                  <a:pt x="-299" y="4166"/>
                  <a:pt x="15" y="9909"/>
                </a:cubicBezTo>
                <a:cubicBezTo>
                  <a:pt x="330" y="15652"/>
                  <a:pt x="5328" y="20653"/>
                  <a:pt x="11075" y="20974"/>
                </a:cubicBezTo>
                <a:cubicBezTo>
                  <a:pt x="16822" y="21295"/>
                  <a:pt x="21301" y="16824"/>
                  <a:pt x="20987" y="11081"/>
                </a:cubicBezTo>
                <a:cubicBezTo>
                  <a:pt x="20672" y="5338"/>
                  <a:pt x="15674" y="337"/>
                  <a:pt x="9927" y="16"/>
                </a:cubicBezTo>
                <a:close/>
                <a:moveTo>
                  <a:pt x="11031" y="20168"/>
                </a:moveTo>
                <a:cubicBezTo>
                  <a:pt x="7199" y="19954"/>
                  <a:pt x="3745" y="17450"/>
                  <a:pt x="1956" y="14136"/>
                </a:cubicBezTo>
                <a:cubicBezTo>
                  <a:pt x="4646" y="11875"/>
                  <a:pt x="4646" y="11875"/>
                  <a:pt x="4646" y="11875"/>
                </a:cubicBezTo>
                <a:cubicBezTo>
                  <a:pt x="8593" y="14205"/>
                  <a:pt x="8593" y="14205"/>
                  <a:pt x="8593" y="14205"/>
                </a:cubicBezTo>
                <a:cubicBezTo>
                  <a:pt x="9219" y="9118"/>
                  <a:pt x="9219" y="9118"/>
                  <a:pt x="9219" y="9118"/>
                </a:cubicBezTo>
                <a:cubicBezTo>
                  <a:pt x="12543" y="7395"/>
                  <a:pt x="12543" y="7395"/>
                  <a:pt x="12543" y="7395"/>
                </a:cubicBezTo>
                <a:cubicBezTo>
                  <a:pt x="12101" y="6667"/>
                  <a:pt x="12101" y="6667"/>
                  <a:pt x="12101" y="6667"/>
                </a:cubicBezTo>
                <a:cubicBezTo>
                  <a:pt x="8380" y="8468"/>
                  <a:pt x="8380" y="8468"/>
                  <a:pt x="8380" y="8468"/>
                </a:cubicBezTo>
                <a:cubicBezTo>
                  <a:pt x="7922" y="12963"/>
                  <a:pt x="7922" y="12963"/>
                  <a:pt x="7922" y="12963"/>
                </a:cubicBezTo>
                <a:cubicBezTo>
                  <a:pt x="4490" y="10862"/>
                  <a:pt x="4490" y="10862"/>
                  <a:pt x="4490" y="10862"/>
                </a:cubicBezTo>
                <a:cubicBezTo>
                  <a:pt x="1609" y="13313"/>
                  <a:pt x="1609" y="13313"/>
                  <a:pt x="1609" y="13313"/>
                </a:cubicBezTo>
                <a:cubicBezTo>
                  <a:pt x="1151" y="12283"/>
                  <a:pt x="888" y="11163"/>
                  <a:pt x="822" y="9954"/>
                </a:cubicBezTo>
                <a:cubicBezTo>
                  <a:pt x="530" y="4614"/>
                  <a:pt x="4628" y="524"/>
                  <a:pt x="9971" y="822"/>
                </a:cubicBezTo>
                <a:cubicBezTo>
                  <a:pt x="15315" y="1121"/>
                  <a:pt x="19888" y="5696"/>
                  <a:pt x="20180" y="11036"/>
                </a:cubicBezTo>
                <a:cubicBezTo>
                  <a:pt x="20472" y="16376"/>
                  <a:pt x="16374" y="20466"/>
                  <a:pt x="11031" y="20168"/>
                </a:cubicBezTo>
                <a:close/>
                <a:moveTo>
                  <a:pt x="8881" y="4779"/>
                </a:moveTo>
                <a:cubicBezTo>
                  <a:pt x="13782" y="6158"/>
                  <a:pt x="13782" y="6158"/>
                  <a:pt x="13782" y="6158"/>
                </a:cubicBezTo>
                <a:cubicBezTo>
                  <a:pt x="12556" y="11313"/>
                  <a:pt x="12556" y="11313"/>
                  <a:pt x="12556" y="11313"/>
                </a:cubicBezTo>
                <a:cubicBezTo>
                  <a:pt x="13374" y="11560"/>
                  <a:pt x="13374" y="11560"/>
                  <a:pt x="13374" y="11560"/>
                </a:cubicBezTo>
                <a:cubicBezTo>
                  <a:pt x="14757" y="5610"/>
                  <a:pt x="14757" y="5610"/>
                  <a:pt x="14757" y="5610"/>
                </a:cubicBezTo>
                <a:cubicBezTo>
                  <a:pt x="9039" y="3985"/>
                  <a:pt x="9039" y="3985"/>
                  <a:pt x="9039" y="3985"/>
                </a:cubicBezTo>
                <a:lnTo>
                  <a:pt x="8881" y="4779"/>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4" name="Freeform 49"/>
          <p:cNvSpPr/>
          <p:nvPr/>
        </p:nvSpPr>
        <p:spPr>
          <a:xfrm rot="16831646">
            <a:off x="5443142" y="1486055"/>
            <a:ext cx="573044" cy="556543"/>
          </a:xfrm>
          <a:custGeom>
            <a:avLst/>
            <a:gdLst/>
            <a:ahLst/>
            <a:cxnLst>
              <a:cxn ang="0">
                <a:pos x="wd2" y="hd2"/>
              </a:cxn>
              <a:cxn ang="5400000">
                <a:pos x="wd2" y="hd2"/>
              </a:cxn>
              <a:cxn ang="10800000">
                <a:pos x="wd2" y="hd2"/>
              </a:cxn>
              <a:cxn ang="16200000">
                <a:pos x="wd2" y="hd2"/>
              </a:cxn>
            </a:cxnLst>
            <a:rect l="0" t="0" r="r" b="b"/>
            <a:pathLst>
              <a:path w="21600" h="21439" extrusionOk="0">
                <a:moveTo>
                  <a:pt x="17679" y="17076"/>
                </a:moveTo>
                <a:cubicBezTo>
                  <a:pt x="21600" y="17542"/>
                  <a:pt x="21600" y="17542"/>
                  <a:pt x="21600" y="17542"/>
                </a:cubicBezTo>
                <a:cubicBezTo>
                  <a:pt x="17065" y="12498"/>
                  <a:pt x="17065" y="12498"/>
                  <a:pt x="17065" y="12498"/>
                </a:cubicBezTo>
                <a:cubicBezTo>
                  <a:pt x="17493" y="11377"/>
                  <a:pt x="17728" y="10041"/>
                  <a:pt x="17684" y="8694"/>
                </a:cubicBezTo>
                <a:cubicBezTo>
                  <a:pt x="17531" y="4031"/>
                  <a:pt x="14057" y="168"/>
                  <a:pt x="9961" y="5"/>
                </a:cubicBezTo>
                <a:cubicBezTo>
                  <a:pt x="5771" y="-161"/>
                  <a:pt x="2541" y="3436"/>
                  <a:pt x="2694" y="8099"/>
                </a:cubicBezTo>
                <a:cubicBezTo>
                  <a:pt x="2745" y="9653"/>
                  <a:pt x="3165" y="11119"/>
                  <a:pt x="3951" y="12392"/>
                </a:cubicBezTo>
                <a:cubicBezTo>
                  <a:pt x="0" y="16685"/>
                  <a:pt x="0" y="16685"/>
                  <a:pt x="0" y="16685"/>
                </a:cubicBezTo>
                <a:cubicBezTo>
                  <a:pt x="3900" y="16529"/>
                  <a:pt x="3900" y="16529"/>
                  <a:pt x="3900" y="16529"/>
                </a:cubicBezTo>
                <a:cubicBezTo>
                  <a:pt x="3763" y="20870"/>
                  <a:pt x="3763" y="20870"/>
                  <a:pt x="3763" y="20870"/>
                </a:cubicBezTo>
                <a:cubicBezTo>
                  <a:pt x="7980" y="16174"/>
                  <a:pt x="7980" y="16174"/>
                  <a:pt x="7980" y="16174"/>
                </a:cubicBezTo>
                <a:cubicBezTo>
                  <a:pt x="8735" y="16514"/>
                  <a:pt x="9579" y="16755"/>
                  <a:pt x="10511" y="16791"/>
                </a:cubicBezTo>
                <a:cubicBezTo>
                  <a:pt x="11535" y="16832"/>
                  <a:pt x="12549" y="16562"/>
                  <a:pt x="13373" y="16181"/>
                </a:cubicBezTo>
                <a:cubicBezTo>
                  <a:pt x="18101" y="21439"/>
                  <a:pt x="18101" y="21439"/>
                  <a:pt x="18101" y="21439"/>
                </a:cubicBezTo>
                <a:lnTo>
                  <a:pt x="17679" y="17076"/>
                </a:lnTo>
                <a:close/>
                <a:moveTo>
                  <a:pt x="7225" y="15833"/>
                </a:moveTo>
                <a:cubicBezTo>
                  <a:pt x="4530" y="18727"/>
                  <a:pt x="4530" y="18727"/>
                  <a:pt x="4530" y="18727"/>
                </a:cubicBezTo>
                <a:cubicBezTo>
                  <a:pt x="4618" y="15730"/>
                  <a:pt x="4618" y="15730"/>
                  <a:pt x="4618" y="15730"/>
                </a:cubicBezTo>
                <a:cubicBezTo>
                  <a:pt x="1925" y="15830"/>
                  <a:pt x="1925" y="15830"/>
                  <a:pt x="1925" y="15830"/>
                </a:cubicBezTo>
                <a:cubicBezTo>
                  <a:pt x="4347" y="13132"/>
                  <a:pt x="4347" y="13132"/>
                  <a:pt x="4347" y="13132"/>
                </a:cubicBezTo>
                <a:cubicBezTo>
                  <a:pt x="4440" y="13136"/>
                  <a:pt x="4443" y="13239"/>
                  <a:pt x="4540" y="13347"/>
                </a:cubicBezTo>
                <a:cubicBezTo>
                  <a:pt x="4543" y="13450"/>
                  <a:pt x="4636" y="13454"/>
                  <a:pt x="4636" y="13454"/>
                </a:cubicBezTo>
                <a:cubicBezTo>
                  <a:pt x="4736" y="13665"/>
                  <a:pt x="4929" y="13879"/>
                  <a:pt x="5026" y="13987"/>
                </a:cubicBezTo>
                <a:cubicBezTo>
                  <a:pt x="5122" y="14094"/>
                  <a:pt x="5122" y="14094"/>
                  <a:pt x="5215" y="14098"/>
                </a:cubicBezTo>
                <a:cubicBezTo>
                  <a:pt x="5315" y="14309"/>
                  <a:pt x="5508" y="14523"/>
                  <a:pt x="5698" y="14634"/>
                </a:cubicBezTo>
                <a:cubicBezTo>
                  <a:pt x="5698" y="14634"/>
                  <a:pt x="5698" y="14634"/>
                  <a:pt x="5698" y="14634"/>
                </a:cubicBezTo>
                <a:cubicBezTo>
                  <a:pt x="5891" y="14849"/>
                  <a:pt x="5987" y="14956"/>
                  <a:pt x="6177" y="15067"/>
                </a:cubicBezTo>
                <a:cubicBezTo>
                  <a:pt x="6273" y="15175"/>
                  <a:pt x="6273" y="15175"/>
                  <a:pt x="6366" y="15178"/>
                </a:cubicBezTo>
                <a:cubicBezTo>
                  <a:pt x="6463" y="15286"/>
                  <a:pt x="6653" y="15397"/>
                  <a:pt x="6842" y="15508"/>
                </a:cubicBezTo>
                <a:cubicBezTo>
                  <a:pt x="6939" y="15615"/>
                  <a:pt x="6939" y="15615"/>
                  <a:pt x="7035" y="15722"/>
                </a:cubicBezTo>
                <a:cubicBezTo>
                  <a:pt x="7128" y="15726"/>
                  <a:pt x="7128" y="15726"/>
                  <a:pt x="7225" y="15833"/>
                </a:cubicBezTo>
                <a:close/>
                <a:moveTo>
                  <a:pt x="7949" y="15241"/>
                </a:moveTo>
                <a:cubicBezTo>
                  <a:pt x="7856" y="15237"/>
                  <a:pt x="7666" y="15126"/>
                  <a:pt x="7573" y="15123"/>
                </a:cubicBezTo>
                <a:cubicBezTo>
                  <a:pt x="7477" y="15015"/>
                  <a:pt x="7477" y="15015"/>
                  <a:pt x="7384" y="15012"/>
                </a:cubicBezTo>
                <a:cubicBezTo>
                  <a:pt x="7287" y="14904"/>
                  <a:pt x="7194" y="14901"/>
                  <a:pt x="7098" y="14793"/>
                </a:cubicBezTo>
                <a:cubicBezTo>
                  <a:pt x="7001" y="14686"/>
                  <a:pt x="6908" y="14682"/>
                  <a:pt x="6812" y="14575"/>
                </a:cubicBezTo>
                <a:cubicBezTo>
                  <a:pt x="6718" y="14571"/>
                  <a:pt x="6715" y="14468"/>
                  <a:pt x="6622" y="14464"/>
                </a:cubicBezTo>
                <a:cubicBezTo>
                  <a:pt x="6432" y="14353"/>
                  <a:pt x="6239" y="14138"/>
                  <a:pt x="6143" y="14031"/>
                </a:cubicBezTo>
                <a:cubicBezTo>
                  <a:pt x="6050" y="14027"/>
                  <a:pt x="6046" y="13924"/>
                  <a:pt x="6046" y="13924"/>
                </a:cubicBezTo>
                <a:cubicBezTo>
                  <a:pt x="5950" y="13816"/>
                  <a:pt x="5760" y="13705"/>
                  <a:pt x="5664" y="13598"/>
                </a:cubicBezTo>
                <a:cubicBezTo>
                  <a:pt x="5660" y="13495"/>
                  <a:pt x="5567" y="13491"/>
                  <a:pt x="5471" y="13384"/>
                </a:cubicBezTo>
                <a:cubicBezTo>
                  <a:pt x="5467" y="13280"/>
                  <a:pt x="5371" y="13173"/>
                  <a:pt x="5274" y="13065"/>
                </a:cubicBezTo>
                <a:cubicBezTo>
                  <a:pt x="5178" y="12958"/>
                  <a:pt x="5178" y="12958"/>
                  <a:pt x="5081" y="12851"/>
                </a:cubicBezTo>
                <a:cubicBezTo>
                  <a:pt x="4985" y="12743"/>
                  <a:pt x="4982" y="12640"/>
                  <a:pt x="4885" y="12532"/>
                </a:cubicBezTo>
                <a:cubicBezTo>
                  <a:pt x="4789" y="12425"/>
                  <a:pt x="4789" y="12425"/>
                  <a:pt x="4692" y="12318"/>
                </a:cubicBezTo>
                <a:cubicBezTo>
                  <a:pt x="4000" y="11049"/>
                  <a:pt x="3486" y="9579"/>
                  <a:pt x="3439" y="8129"/>
                </a:cubicBezTo>
                <a:cubicBezTo>
                  <a:pt x="3303" y="3984"/>
                  <a:pt x="6264" y="686"/>
                  <a:pt x="9988" y="834"/>
                </a:cubicBezTo>
                <a:cubicBezTo>
                  <a:pt x="13712" y="982"/>
                  <a:pt x="16896" y="4523"/>
                  <a:pt x="17032" y="8668"/>
                </a:cubicBezTo>
                <a:cubicBezTo>
                  <a:pt x="17073" y="9911"/>
                  <a:pt x="16741" y="11140"/>
                  <a:pt x="16310" y="12158"/>
                </a:cubicBezTo>
                <a:cubicBezTo>
                  <a:pt x="16313" y="12261"/>
                  <a:pt x="16313" y="12261"/>
                  <a:pt x="16313" y="12261"/>
                </a:cubicBezTo>
                <a:cubicBezTo>
                  <a:pt x="16223" y="12361"/>
                  <a:pt x="16137" y="12565"/>
                  <a:pt x="16051" y="12768"/>
                </a:cubicBezTo>
                <a:cubicBezTo>
                  <a:pt x="15958" y="12765"/>
                  <a:pt x="15961" y="12868"/>
                  <a:pt x="15871" y="12968"/>
                </a:cubicBezTo>
                <a:cubicBezTo>
                  <a:pt x="15782" y="13068"/>
                  <a:pt x="15692" y="13168"/>
                  <a:pt x="15602" y="13268"/>
                </a:cubicBezTo>
                <a:cubicBezTo>
                  <a:pt x="15605" y="13372"/>
                  <a:pt x="15516" y="13472"/>
                  <a:pt x="15516" y="13472"/>
                </a:cubicBezTo>
                <a:cubicBezTo>
                  <a:pt x="15426" y="13572"/>
                  <a:pt x="15336" y="13671"/>
                  <a:pt x="15247" y="13771"/>
                </a:cubicBezTo>
                <a:cubicBezTo>
                  <a:pt x="15157" y="13871"/>
                  <a:pt x="15160" y="13975"/>
                  <a:pt x="15067" y="13971"/>
                </a:cubicBezTo>
                <a:cubicBezTo>
                  <a:pt x="14978" y="14071"/>
                  <a:pt x="14888" y="14171"/>
                  <a:pt x="14798" y="14271"/>
                </a:cubicBezTo>
                <a:cubicBezTo>
                  <a:pt x="14798" y="14271"/>
                  <a:pt x="14708" y="14371"/>
                  <a:pt x="14615" y="14367"/>
                </a:cubicBezTo>
                <a:cubicBezTo>
                  <a:pt x="14619" y="14471"/>
                  <a:pt x="14529" y="14571"/>
                  <a:pt x="14436" y="14567"/>
                </a:cubicBezTo>
                <a:cubicBezTo>
                  <a:pt x="14256" y="14767"/>
                  <a:pt x="13984" y="14963"/>
                  <a:pt x="13801" y="15059"/>
                </a:cubicBezTo>
                <a:cubicBezTo>
                  <a:pt x="13801" y="15059"/>
                  <a:pt x="13801" y="15059"/>
                  <a:pt x="13801" y="15059"/>
                </a:cubicBezTo>
                <a:cubicBezTo>
                  <a:pt x="13618" y="15156"/>
                  <a:pt x="13529" y="15255"/>
                  <a:pt x="13342" y="15248"/>
                </a:cubicBezTo>
                <a:cubicBezTo>
                  <a:pt x="13346" y="15352"/>
                  <a:pt x="13253" y="15348"/>
                  <a:pt x="13160" y="15344"/>
                </a:cubicBezTo>
                <a:cubicBezTo>
                  <a:pt x="13070" y="15444"/>
                  <a:pt x="13070" y="15444"/>
                  <a:pt x="13070" y="15444"/>
                </a:cubicBezTo>
                <a:cubicBezTo>
                  <a:pt x="12246" y="15825"/>
                  <a:pt x="11414" y="15999"/>
                  <a:pt x="10483" y="15963"/>
                </a:cubicBezTo>
                <a:cubicBezTo>
                  <a:pt x="9552" y="15926"/>
                  <a:pt x="8708" y="15685"/>
                  <a:pt x="7949" y="15241"/>
                </a:cubicBezTo>
                <a:close/>
                <a:moveTo>
                  <a:pt x="14104" y="15796"/>
                </a:moveTo>
                <a:cubicBezTo>
                  <a:pt x="14104" y="15796"/>
                  <a:pt x="14197" y="15799"/>
                  <a:pt x="14197" y="15799"/>
                </a:cubicBezTo>
                <a:cubicBezTo>
                  <a:pt x="14380" y="15703"/>
                  <a:pt x="14470" y="15603"/>
                  <a:pt x="14560" y="15503"/>
                </a:cubicBezTo>
                <a:cubicBezTo>
                  <a:pt x="14653" y="15507"/>
                  <a:pt x="14649" y="15403"/>
                  <a:pt x="14742" y="15407"/>
                </a:cubicBezTo>
                <a:cubicBezTo>
                  <a:pt x="14925" y="15311"/>
                  <a:pt x="15015" y="15211"/>
                  <a:pt x="15105" y="15111"/>
                </a:cubicBezTo>
                <a:cubicBezTo>
                  <a:pt x="15194" y="15011"/>
                  <a:pt x="15194" y="15011"/>
                  <a:pt x="15194" y="15011"/>
                </a:cubicBezTo>
                <a:cubicBezTo>
                  <a:pt x="15374" y="14811"/>
                  <a:pt x="15557" y="14715"/>
                  <a:pt x="15643" y="14511"/>
                </a:cubicBezTo>
                <a:cubicBezTo>
                  <a:pt x="15736" y="14515"/>
                  <a:pt x="15736" y="14515"/>
                  <a:pt x="15733" y="14412"/>
                </a:cubicBezTo>
                <a:cubicBezTo>
                  <a:pt x="15915" y="14315"/>
                  <a:pt x="16002" y="14112"/>
                  <a:pt x="16181" y="13912"/>
                </a:cubicBezTo>
                <a:cubicBezTo>
                  <a:pt x="16181" y="13912"/>
                  <a:pt x="16181" y="13912"/>
                  <a:pt x="16181" y="13912"/>
                </a:cubicBezTo>
                <a:cubicBezTo>
                  <a:pt x="16360" y="13712"/>
                  <a:pt x="16447" y="13509"/>
                  <a:pt x="16537" y="13409"/>
                </a:cubicBezTo>
                <a:cubicBezTo>
                  <a:pt x="16533" y="13305"/>
                  <a:pt x="16626" y="13309"/>
                  <a:pt x="16623" y="13205"/>
                </a:cubicBezTo>
                <a:cubicBezTo>
                  <a:pt x="16623" y="13205"/>
                  <a:pt x="16623" y="13205"/>
                  <a:pt x="16623" y="13205"/>
                </a:cubicBezTo>
                <a:cubicBezTo>
                  <a:pt x="19614" y="16532"/>
                  <a:pt x="19614" y="16532"/>
                  <a:pt x="19614" y="16532"/>
                </a:cubicBezTo>
                <a:cubicBezTo>
                  <a:pt x="16907" y="16217"/>
                  <a:pt x="16907" y="16217"/>
                  <a:pt x="16907" y="16217"/>
                </a:cubicBezTo>
                <a:cubicBezTo>
                  <a:pt x="17192" y="19230"/>
                  <a:pt x="17192" y="19230"/>
                  <a:pt x="17192" y="19230"/>
                </a:cubicBezTo>
                <a:lnTo>
                  <a:pt x="14104" y="15796"/>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5" name="Freeform 52"/>
          <p:cNvSpPr/>
          <p:nvPr/>
        </p:nvSpPr>
        <p:spPr>
          <a:xfrm rot="19512310">
            <a:off x="5010308" y="3873541"/>
            <a:ext cx="323899" cy="281263"/>
          </a:xfrm>
          <a:custGeom>
            <a:avLst/>
            <a:gdLst/>
            <a:ahLst/>
            <a:cxnLst>
              <a:cxn ang="0">
                <a:pos x="wd2" y="hd2"/>
              </a:cxn>
              <a:cxn ang="5400000">
                <a:pos x="wd2" y="hd2"/>
              </a:cxn>
              <a:cxn ang="10800000">
                <a:pos x="wd2" y="hd2"/>
              </a:cxn>
              <a:cxn ang="16200000">
                <a:pos x="wd2" y="hd2"/>
              </a:cxn>
            </a:cxnLst>
            <a:rect l="0" t="0" r="r" b="b"/>
            <a:pathLst>
              <a:path w="21149" h="21093" extrusionOk="0">
                <a:moveTo>
                  <a:pt x="10147" y="11"/>
                </a:moveTo>
                <a:cubicBezTo>
                  <a:pt x="4347" y="-253"/>
                  <a:pt x="-226" y="4281"/>
                  <a:pt x="8" y="10066"/>
                </a:cubicBezTo>
                <a:cubicBezTo>
                  <a:pt x="242" y="15850"/>
                  <a:pt x="5200" y="20818"/>
                  <a:pt x="11001" y="21083"/>
                </a:cubicBezTo>
                <a:cubicBezTo>
                  <a:pt x="16801" y="21347"/>
                  <a:pt x="21374" y="16813"/>
                  <a:pt x="21140" y="11028"/>
                </a:cubicBezTo>
                <a:cubicBezTo>
                  <a:pt x="20906" y="5244"/>
                  <a:pt x="15948" y="276"/>
                  <a:pt x="10147" y="11"/>
                </a:cubicBezTo>
                <a:close/>
                <a:moveTo>
                  <a:pt x="10967" y="20256"/>
                </a:moveTo>
                <a:cubicBezTo>
                  <a:pt x="5581" y="20011"/>
                  <a:pt x="1054" y="15474"/>
                  <a:pt x="837" y="10103"/>
                </a:cubicBezTo>
                <a:cubicBezTo>
                  <a:pt x="619" y="4732"/>
                  <a:pt x="4794" y="592"/>
                  <a:pt x="10181" y="838"/>
                </a:cubicBezTo>
                <a:cubicBezTo>
                  <a:pt x="15567" y="1083"/>
                  <a:pt x="20094" y="5620"/>
                  <a:pt x="20311" y="10991"/>
                </a:cubicBezTo>
                <a:cubicBezTo>
                  <a:pt x="20529" y="16362"/>
                  <a:pt x="16354" y="20502"/>
                  <a:pt x="10967" y="20256"/>
                </a:cubicBezTo>
                <a:close/>
                <a:moveTo>
                  <a:pt x="3315" y="10010"/>
                </a:moveTo>
                <a:cubicBezTo>
                  <a:pt x="3331" y="10423"/>
                  <a:pt x="3331" y="10423"/>
                  <a:pt x="3331" y="10423"/>
                </a:cubicBezTo>
                <a:cubicBezTo>
                  <a:pt x="3507" y="14761"/>
                  <a:pt x="6860" y="18420"/>
                  <a:pt x="10900" y="18604"/>
                </a:cubicBezTo>
                <a:cubicBezTo>
                  <a:pt x="14940" y="18788"/>
                  <a:pt x="18009" y="15422"/>
                  <a:pt x="17833" y="11084"/>
                </a:cubicBezTo>
                <a:cubicBezTo>
                  <a:pt x="17817" y="10671"/>
                  <a:pt x="17817" y="10671"/>
                  <a:pt x="17817" y="10671"/>
                </a:cubicBezTo>
                <a:lnTo>
                  <a:pt x="3315" y="10010"/>
                </a:lnTo>
                <a:close/>
                <a:moveTo>
                  <a:pt x="10867" y="17777"/>
                </a:moveTo>
                <a:cubicBezTo>
                  <a:pt x="8277" y="17659"/>
                  <a:pt x="5828" y="15898"/>
                  <a:pt x="4691" y="13372"/>
                </a:cubicBezTo>
                <a:cubicBezTo>
                  <a:pt x="16707" y="13919"/>
                  <a:pt x="16707" y="13919"/>
                  <a:pt x="16707" y="13919"/>
                </a:cubicBezTo>
                <a:cubicBezTo>
                  <a:pt x="15772" y="16351"/>
                  <a:pt x="13560" y="17900"/>
                  <a:pt x="10867" y="17777"/>
                </a:cubicBezTo>
                <a:close/>
                <a:moveTo>
                  <a:pt x="16985" y="13107"/>
                </a:moveTo>
                <a:cubicBezTo>
                  <a:pt x="4451" y="12536"/>
                  <a:pt x="4451" y="12536"/>
                  <a:pt x="4451" y="12536"/>
                </a:cubicBezTo>
                <a:cubicBezTo>
                  <a:pt x="4223" y="12010"/>
                  <a:pt x="4094" y="11386"/>
                  <a:pt x="4073" y="10869"/>
                </a:cubicBezTo>
                <a:cubicBezTo>
                  <a:pt x="17229" y="11469"/>
                  <a:pt x="17229" y="11469"/>
                  <a:pt x="17229" y="11469"/>
                </a:cubicBezTo>
                <a:cubicBezTo>
                  <a:pt x="17146" y="11981"/>
                  <a:pt x="17067" y="12596"/>
                  <a:pt x="16985" y="13107"/>
                </a:cubicBezTo>
                <a:close/>
                <a:moveTo>
                  <a:pt x="13590" y="8416"/>
                </a:moveTo>
                <a:cubicBezTo>
                  <a:pt x="14211" y="8445"/>
                  <a:pt x="14708" y="7952"/>
                  <a:pt x="14683" y="7332"/>
                </a:cubicBezTo>
                <a:cubicBezTo>
                  <a:pt x="14658" y="6712"/>
                  <a:pt x="14119" y="6172"/>
                  <a:pt x="13498" y="6144"/>
                </a:cubicBezTo>
                <a:cubicBezTo>
                  <a:pt x="12876" y="6115"/>
                  <a:pt x="12379" y="6608"/>
                  <a:pt x="12404" y="7228"/>
                </a:cubicBezTo>
                <a:cubicBezTo>
                  <a:pt x="12429" y="7848"/>
                  <a:pt x="12968" y="8388"/>
                  <a:pt x="13590" y="8416"/>
                </a:cubicBezTo>
                <a:close/>
                <a:moveTo>
                  <a:pt x="7374" y="8133"/>
                </a:moveTo>
                <a:cubicBezTo>
                  <a:pt x="7996" y="8161"/>
                  <a:pt x="8493" y="7668"/>
                  <a:pt x="8468" y="7049"/>
                </a:cubicBezTo>
                <a:cubicBezTo>
                  <a:pt x="8443" y="6429"/>
                  <a:pt x="7904" y="5889"/>
                  <a:pt x="7282" y="5861"/>
                </a:cubicBezTo>
                <a:cubicBezTo>
                  <a:pt x="6661" y="5832"/>
                  <a:pt x="6164" y="6325"/>
                  <a:pt x="6189" y="6945"/>
                </a:cubicBezTo>
                <a:cubicBezTo>
                  <a:pt x="6214" y="7565"/>
                  <a:pt x="6753" y="8105"/>
                  <a:pt x="7374" y="8133"/>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6" name="Freeform 22"/>
          <p:cNvSpPr/>
          <p:nvPr/>
        </p:nvSpPr>
        <p:spPr>
          <a:xfrm rot="19960763">
            <a:off x="5471322" y="533564"/>
            <a:ext cx="571868" cy="332059"/>
          </a:xfrm>
          <a:custGeom>
            <a:avLst/>
            <a:gdLst/>
            <a:ahLst/>
            <a:cxnLst>
              <a:cxn ang="0">
                <a:pos x="wd2" y="hd2"/>
              </a:cxn>
              <a:cxn ang="5400000">
                <a:pos x="wd2" y="hd2"/>
              </a:cxn>
              <a:cxn ang="10800000">
                <a:pos x="wd2" y="hd2"/>
              </a:cxn>
              <a:cxn ang="16200000">
                <a:pos x="wd2" y="hd2"/>
              </a:cxn>
            </a:cxnLst>
            <a:rect l="0" t="0" r="r" b="b"/>
            <a:pathLst>
              <a:path w="21600" h="21600" extrusionOk="0">
                <a:moveTo>
                  <a:pt x="21246" y="1766"/>
                </a:moveTo>
                <a:cubicBezTo>
                  <a:pt x="21223" y="552"/>
                  <a:pt x="21223" y="552"/>
                  <a:pt x="21223" y="552"/>
                </a:cubicBezTo>
                <a:cubicBezTo>
                  <a:pt x="11211" y="0"/>
                  <a:pt x="11211" y="0"/>
                  <a:pt x="11211" y="0"/>
                </a:cubicBezTo>
                <a:cubicBezTo>
                  <a:pt x="6760" y="18862"/>
                  <a:pt x="6760" y="18862"/>
                  <a:pt x="6760" y="18862"/>
                </a:cubicBezTo>
                <a:cubicBezTo>
                  <a:pt x="2214" y="7390"/>
                  <a:pt x="2214" y="7390"/>
                  <a:pt x="2214" y="7390"/>
                </a:cubicBezTo>
                <a:cubicBezTo>
                  <a:pt x="0" y="7268"/>
                  <a:pt x="0" y="7268"/>
                  <a:pt x="0" y="7268"/>
                </a:cubicBezTo>
                <a:cubicBezTo>
                  <a:pt x="23" y="8482"/>
                  <a:pt x="23" y="8482"/>
                  <a:pt x="23" y="8482"/>
                </a:cubicBezTo>
                <a:cubicBezTo>
                  <a:pt x="1756" y="8578"/>
                  <a:pt x="1756" y="8578"/>
                  <a:pt x="1756" y="8578"/>
                </a:cubicBezTo>
                <a:cubicBezTo>
                  <a:pt x="6908" y="21600"/>
                  <a:pt x="6908" y="21600"/>
                  <a:pt x="6908" y="21600"/>
                </a:cubicBezTo>
                <a:cubicBezTo>
                  <a:pt x="11811" y="1246"/>
                  <a:pt x="11811" y="1246"/>
                  <a:pt x="11811" y="1246"/>
                </a:cubicBezTo>
                <a:lnTo>
                  <a:pt x="21246" y="1766"/>
                </a:lnTo>
                <a:close/>
                <a:moveTo>
                  <a:pt x="17656" y="10212"/>
                </a:moveTo>
                <a:cubicBezTo>
                  <a:pt x="14571" y="14895"/>
                  <a:pt x="14571" y="14895"/>
                  <a:pt x="14571" y="14895"/>
                </a:cubicBezTo>
                <a:cubicBezTo>
                  <a:pt x="11302" y="9862"/>
                  <a:pt x="11302" y="9862"/>
                  <a:pt x="11302" y="9862"/>
                </a:cubicBezTo>
                <a:cubicBezTo>
                  <a:pt x="10835" y="10595"/>
                  <a:pt x="10835" y="10595"/>
                  <a:pt x="10835" y="10595"/>
                </a:cubicBezTo>
                <a:cubicBezTo>
                  <a:pt x="14010" y="15774"/>
                  <a:pt x="14010" y="15774"/>
                  <a:pt x="14010" y="15774"/>
                </a:cubicBezTo>
                <a:cubicBezTo>
                  <a:pt x="11022" y="20462"/>
                  <a:pt x="11022" y="20462"/>
                  <a:pt x="11022" y="20462"/>
                </a:cubicBezTo>
                <a:cubicBezTo>
                  <a:pt x="11517" y="21247"/>
                  <a:pt x="11517" y="21247"/>
                  <a:pt x="11517" y="21247"/>
                </a:cubicBezTo>
                <a:cubicBezTo>
                  <a:pt x="14602" y="16565"/>
                  <a:pt x="14602" y="16565"/>
                  <a:pt x="14602" y="16565"/>
                </a:cubicBezTo>
                <a:cubicBezTo>
                  <a:pt x="17872" y="21597"/>
                  <a:pt x="17872" y="21597"/>
                  <a:pt x="17872" y="21597"/>
                </a:cubicBezTo>
                <a:cubicBezTo>
                  <a:pt x="18435" y="20870"/>
                  <a:pt x="18435" y="20870"/>
                  <a:pt x="18435" y="20870"/>
                </a:cubicBezTo>
                <a:cubicBezTo>
                  <a:pt x="15166" y="15837"/>
                  <a:pt x="15166" y="15837"/>
                  <a:pt x="15166" y="15837"/>
                </a:cubicBezTo>
                <a:cubicBezTo>
                  <a:pt x="18248" y="11003"/>
                  <a:pt x="18248" y="11003"/>
                  <a:pt x="18248" y="11003"/>
                </a:cubicBezTo>
                <a:lnTo>
                  <a:pt x="17656" y="10212"/>
                </a:lnTo>
                <a:close/>
                <a:moveTo>
                  <a:pt x="20328" y="9146"/>
                </a:moveTo>
                <a:cubicBezTo>
                  <a:pt x="20518" y="9005"/>
                  <a:pt x="20798" y="8565"/>
                  <a:pt x="21078" y="8126"/>
                </a:cubicBezTo>
                <a:cubicBezTo>
                  <a:pt x="21359" y="7686"/>
                  <a:pt x="21540" y="7090"/>
                  <a:pt x="21528" y="6483"/>
                </a:cubicBezTo>
                <a:cubicBezTo>
                  <a:pt x="21517" y="5875"/>
                  <a:pt x="21414" y="5566"/>
                  <a:pt x="21120" y="5247"/>
                </a:cubicBezTo>
                <a:cubicBezTo>
                  <a:pt x="20922" y="4933"/>
                  <a:pt x="20633" y="4917"/>
                  <a:pt x="20344" y="4901"/>
                </a:cubicBezTo>
                <a:cubicBezTo>
                  <a:pt x="19959" y="4880"/>
                  <a:pt x="19766" y="4869"/>
                  <a:pt x="19577" y="5010"/>
                </a:cubicBezTo>
                <a:cubicBezTo>
                  <a:pt x="19483" y="5157"/>
                  <a:pt x="19294" y="5298"/>
                  <a:pt x="19200" y="5444"/>
                </a:cubicBezTo>
                <a:cubicBezTo>
                  <a:pt x="19600" y="6225"/>
                  <a:pt x="19600" y="6225"/>
                  <a:pt x="19600" y="6225"/>
                </a:cubicBezTo>
                <a:cubicBezTo>
                  <a:pt x="19786" y="5932"/>
                  <a:pt x="19976" y="5791"/>
                  <a:pt x="20265" y="5806"/>
                </a:cubicBezTo>
                <a:cubicBezTo>
                  <a:pt x="20554" y="5822"/>
                  <a:pt x="20749" y="5985"/>
                  <a:pt x="20851" y="6294"/>
                </a:cubicBezTo>
                <a:cubicBezTo>
                  <a:pt x="20950" y="6451"/>
                  <a:pt x="20956" y="6754"/>
                  <a:pt x="20863" y="6901"/>
                </a:cubicBezTo>
                <a:cubicBezTo>
                  <a:pt x="20772" y="7199"/>
                  <a:pt x="20588" y="7644"/>
                  <a:pt x="20118" y="8225"/>
                </a:cubicBezTo>
                <a:cubicBezTo>
                  <a:pt x="19745" y="8811"/>
                  <a:pt x="19462" y="9098"/>
                  <a:pt x="19269" y="9088"/>
                </a:cubicBezTo>
                <a:cubicBezTo>
                  <a:pt x="19289" y="10150"/>
                  <a:pt x="19289" y="10150"/>
                  <a:pt x="19289" y="10150"/>
                </a:cubicBezTo>
                <a:cubicBezTo>
                  <a:pt x="21600" y="10278"/>
                  <a:pt x="21600" y="10278"/>
                  <a:pt x="21600" y="10278"/>
                </a:cubicBezTo>
                <a:cubicBezTo>
                  <a:pt x="21580" y="9215"/>
                  <a:pt x="21580" y="9215"/>
                  <a:pt x="21580" y="9215"/>
                </a:cubicBezTo>
                <a:lnTo>
                  <a:pt x="20328" y="9146"/>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7" name="Freeform 42"/>
          <p:cNvSpPr/>
          <p:nvPr/>
        </p:nvSpPr>
        <p:spPr>
          <a:xfrm rot="16399931">
            <a:off x="7064071" y="657065"/>
            <a:ext cx="262765" cy="293936"/>
          </a:xfrm>
          <a:custGeom>
            <a:avLst/>
            <a:gdLst/>
            <a:ahLst/>
            <a:cxnLst>
              <a:cxn ang="0">
                <a:pos x="wd2" y="hd2"/>
              </a:cxn>
              <a:cxn ang="5400000">
                <a:pos x="wd2" y="hd2"/>
              </a:cxn>
              <a:cxn ang="10800000">
                <a:pos x="wd2" y="hd2"/>
              </a:cxn>
              <a:cxn ang="16200000">
                <a:pos x="wd2" y="hd2"/>
              </a:cxn>
            </a:cxnLst>
            <a:rect l="0" t="0" r="r" b="b"/>
            <a:pathLst>
              <a:path w="21600" h="21600" extrusionOk="0">
                <a:moveTo>
                  <a:pt x="10634" y="194"/>
                </a:moveTo>
                <a:cubicBezTo>
                  <a:pt x="6438" y="93"/>
                  <a:pt x="3124" y="3369"/>
                  <a:pt x="3226" y="7517"/>
                </a:cubicBezTo>
                <a:cubicBezTo>
                  <a:pt x="3295" y="10282"/>
                  <a:pt x="5854" y="12810"/>
                  <a:pt x="5956" y="12911"/>
                </a:cubicBezTo>
                <a:cubicBezTo>
                  <a:pt x="6468" y="13417"/>
                  <a:pt x="6994" y="14515"/>
                  <a:pt x="7011" y="15207"/>
                </a:cubicBezTo>
                <a:cubicBezTo>
                  <a:pt x="7038" y="16293"/>
                  <a:pt x="7957" y="17104"/>
                  <a:pt x="9056" y="17131"/>
                </a:cubicBezTo>
                <a:cubicBezTo>
                  <a:pt x="13052" y="17226"/>
                  <a:pt x="13052" y="17226"/>
                  <a:pt x="13052" y="17226"/>
                </a:cubicBezTo>
                <a:cubicBezTo>
                  <a:pt x="14151" y="17253"/>
                  <a:pt x="15031" y="16484"/>
                  <a:pt x="15004" y="15398"/>
                </a:cubicBezTo>
                <a:cubicBezTo>
                  <a:pt x="14987" y="14707"/>
                  <a:pt x="15459" y="13633"/>
                  <a:pt x="15947" y="13151"/>
                </a:cubicBezTo>
                <a:cubicBezTo>
                  <a:pt x="16044" y="13054"/>
                  <a:pt x="18481" y="10646"/>
                  <a:pt x="18413" y="7881"/>
                </a:cubicBezTo>
                <a:cubicBezTo>
                  <a:pt x="18310" y="3733"/>
                  <a:pt x="14830" y="295"/>
                  <a:pt x="10634" y="194"/>
                </a:cubicBezTo>
                <a:close/>
                <a:moveTo>
                  <a:pt x="15433" y="12546"/>
                </a:moveTo>
                <a:cubicBezTo>
                  <a:pt x="14750" y="13221"/>
                  <a:pt x="14183" y="14490"/>
                  <a:pt x="14205" y="15379"/>
                </a:cubicBezTo>
                <a:cubicBezTo>
                  <a:pt x="14219" y="15971"/>
                  <a:pt x="13732" y="16453"/>
                  <a:pt x="13033" y="16436"/>
                </a:cubicBezTo>
                <a:cubicBezTo>
                  <a:pt x="9036" y="16341"/>
                  <a:pt x="9036" y="16341"/>
                  <a:pt x="9036" y="16341"/>
                </a:cubicBezTo>
                <a:cubicBezTo>
                  <a:pt x="8337" y="16324"/>
                  <a:pt x="7825" y="15818"/>
                  <a:pt x="7810" y="15226"/>
                </a:cubicBezTo>
                <a:cubicBezTo>
                  <a:pt x="7788" y="14337"/>
                  <a:pt x="7257" y="13041"/>
                  <a:pt x="6441" y="12331"/>
                </a:cubicBezTo>
                <a:cubicBezTo>
                  <a:pt x="6441" y="12331"/>
                  <a:pt x="4087" y="10005"/>
                  <a:pt x="4026" y="7536"/>
                </a:cubicBezTo>
                <a:cubicBezTo>
                  <a:pt x="3935" y="3882"/>
                  <a:pt x="6957" y="895"/>
                  <a:pt x="10654" y="984"/>
                </a:cubicBezTo>
                <a:cubicBezTo>
                  <a:pt x="14450" y="1075"/>
                  <a:pt x="17523" y="4208"/>
                  <a:pt x="17613" y="7862"/>
                </a:cubicBezTo>
                <a:cubicBezTo>
                  <a:pt x="17674" y="10330"/>
                  <a:pt x="15433" y="12546"/>
                  <a:pt x="15433" y="12546"/>
                </a:cubicBezTo>
                <a:close/>
                <a:moveTo>
                  <a:pt x="7136" y="20243"/>
                </a:moveTo>
                <a:cubicBezTo>
                  <a:pt x="15128" y="20434"/>
                  <a:pt x="15128" y="20434"/>
                  <a:pt x="15128" y="20434"/>
                </a:cubicBezTo>
                <a:cubicBezTo>
                  <a:pt x="15060" y="17669"/>
                  <a:pt x="15060" y="17669"/>
                  <a:pt x="15060" y="17669"/>
                </a:cubicBezTo>
                <a:cubicBezTo>
                  <a:pt x="7067" y="17478"/>
                  <a:pt x="7067" y="17478"/>
                  <a:pt x="7067" y="17478"/>
                </a:cubicBezTo>
                <a:lnTo>
                  <a:pt x="7136" y="20243"/>
                </a:lnTo>
                <a:close/>
                <a:moveTo>
                  <a:pt x="7886" y="18287"/>
                </a:moveTo>
                <a:cubicBezTo>
                  <a:pt x="14280" y="18440"/>
                  <a:pt x="14280" y="18440"/>
                  <a:pt x="14280" y="18440"/>
                </a:cubicBezTo>
                <a:cubicBezTo>
                  <a:pt x="14310" y="19625"/>
                  <a:pt x="14310" y="19625"/>
                  <a:pt x="14310" y="19625"/>
                </a:cubicBezTo>
                <a:cubicBezTo>
                  <a:pt x="7915" y="19472"/>
                  <a:pt x="7915" y="19472"/>
                  <a:pt x="7915" y="19472"/>
                </a:cubicBezTo>
                <a:lnTo>
                  <a:pt x="7886" y="18287"/>
                </a:lnTo>
                <a:close/>
                <a:moveTo>
                  <a:pt x="7964" y="21447"/>
                </a:moveTo>
                <a:cubicBezTo>
                  <a:pt x="14358" y="21600"/>
                  <a:pt x="14358" y="21600"/>
                  <a:pt x="14358" y="21600"/>
                </a:cubicBezTo>
                <a:cubicBezTo>
                  <a:pt x="14339" y="20810"/>
                  <a:pt x="14339" y="20810"/>
                  <a:pt x="14339" y="20810"/>
                </a:cubicBezTo>
                <a:cubicBezTo>
                  <a:pt x="7945" y="20657"/>
                  <a:pt x="7945" y="20657"/>
                  <a:pt x="7945" y="20657"/>
                </a:cubicBezTo>
                <a:lnTo>
                  <a:pt x="7964" y="21447"/>
                </a:lnTo>
                <a:close/>
                <a:moveTo>
                  <a:pt x="20" y="7045"/>
                </a:moveTo>
                <a:cubicBezTo>
                  <a:pt x="2018" y="7093"/>
                  <a:pt x="2018" y="7093"/>
                  <a:pt x="2018" y="7093"/>
                </a:cubicBezTo>
                <a:cubicBezTo>
                  <a:pt x="1998" y="6303"/>
                  <a:pt x="1998" y="6303"/>
                  <a:pt x="1998" y="6303"/>
                </a:cubicBezTo>
                <a:cubicBezTo>
                  <a:pt x="0" y="6255"/>
                  <a:pt x="0" y="6255"/>
                  <a:pt x="0" y="6255"/>
                </a:cubicBezTo>
                <a:lnTo>
                  <a:pt x="20" y="7045"/>
                </a:lnTo>
                <a:close/>
                <a:moveTo>
                  <a:pt x="17262" y="1734"/>
                </a:moveTo>
                <a:cubicBezTo>
                  <a:pt x="17776" y="2339"/>
                  <a:pt x="17776" y="2339"/>
                  <a:pt x="17776" y="2339"/>
                </a:cubicBezTo>
                <a:cubicBezTo>
                  <a:pt x="19241" y="992"/>
                  <a:pt x="19241" y="992"/>
                  <a:pt x="19241" y="992"/>
                </a:cubicBezTo>
                <a:cubicBezTo>
                  <a:pt x="18727" y="388"/>
                  <a:pt x="18727" y="388"/>
                  <a:pt x="18727" y="388"/>
                </a:cubicBezTo>
                <a:lnTo>
                  <a:pt x="17262" y="1734"/>
                </a:lnTo>
                <a:close/>
                <a:moveTo>
                  <a:pt x="4074" y="1418"/>
                </a:moveTo>
                <a:cubicBezTo>
                  <a:pt x="2541" y="0"/>
                  <a:pt x="2541" y="0"/>
                  <a:pt x="2541" y="0"/>
                </a:cubicBezTo>
                <a:cubicBezTo>
                  <a:pt x="2056" y="581"/>
                  <a:pt x="2056" y="581"/>
                  <a:pt x="2056" y="581"/>
                </a:cubicBezTo>
                <a:cubicBezTo>
                  <a:pt x="3589" y="1999"/>
                  <a:pt x="3589" y="1999"/>
                  <a:pt x="3589" y="1999"/>
                </a:cubicBezTo>
                <a:lnTo>
                  <a:pt x="4074" y="1418"/>
                </a:lnTo>
                <a:close/>
                <a:moveTo>
                  <a:pt x="19582" y="6725"/>
                </a:moveTo>
                <a:cubicBezTo>
                  <a:pt x="19602" y="7515"/>
                  <a:pt x="19602" y="7515"/>
                  <a:pt x="19602" y="7515"/>
                </a:cubicBezTo>
                <a:cubicBezTo>
                  <a:pt x="21600" y="7562"/>
                  <a:pt x="21600" y="7562"/>
                  <a:pt x="21600" y="7562"/>
                </a:cubicBezTo>
                <a:cubicBezTo>
                  <a:pt x="21580" y="6772"/>
                  <a:pt x="21580" y="6772"/>
                  <a:pt x="21580" y="6772"/>
                </a:cubicBezTo>
                <a:lnTo>
                  <a:pt x="19582" y="6725"/>
                </a:lnTo>
                <a:close/>
                <a:moveTo>
                  <a:pt x="5215" y="7170"/>
                </a:moveTo>
                <a:cubicBezTo>
                  <a:pt x="6014" y="7189"/>
                  <a:pt x="6014" y="7189"/>
                  <a:pt x="6014" y="7189"/>
                </a:cubicBezTo>
                <a:cubicBezTo>
                  <a:pt x="5960" y="5016"/>
                  <a:pt x="7715" y="3282"/>
                  <a:pt x="9913" y="3335"/>
                </a:cubicBezTo>
                <a:cubicBezTo>
                  <a:pt x="9893" y="2545"/>
                  <a:pt x="9893" y="2545"/>
                  <a:pt x="9893" y="2545"/>
                </a:cubicBezTo>
                <a:cubicBezTo>
                  <a:pt x="7296" y="2482"/>
                  <a:pt x="5151" y="4602"/>
                  <a:pt x="5215" y="7170"/>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8" name="Freeform 25"/>
          <p:cNvSpPr/>
          <p:nvPr/>
        </p:nvSpPr>
        <p:spPr>
          <a:xfrm rot="19000329">
            <a:off x="6358268" y="2269948"/>
            <a:ext cx="153822" cy="237355"/>
          </a:xfrm>
          <a:custGeom>
            <a:avLst/>
            <a:gdLst/>
            <a:ahLst/>
            <a:cxnLst>
              <a:cxn ang="0">
                <a:pos x="wd2" y="hd2"/>
              </a:cxn>
              <a:cxn ang="5400000">
                <a:pos x="wd2" y="hd2"/>
              </a:cxn>
              <a:cxn ang="10800000">
                <a:pos x="wd2" y="hd2"/>
              </a:cxn>
              <a:cxn ang="16200000">
                <a:pos x="wd2" y="hd2"/>
              </a:cxn>
            </a:cxnLst>
            <a:rect l="0" t="0" r="r" b="b"/>
            <a:pathLst>
              <a:path w="21600" h="21600" extrusionOk="0">
                <a:moveTo>
                  <a:pt x="123" y="1551"/>
                </a:moveTo>
                <a:cubicBezTo>
                  <a:pt x="516" y="6494"/>
                  <a:pt x="4656" y="9725"/>
                  <a:pt x="9515" y="10274"/>
                </a:cubicBezTo>
                <a:cubicBezTo>
                  <a:pt x="9585" y="11146"/>
                  <a:pt x="9585" y="11146"/>
                  <a:pt x="9585" y="11146"/>
                </a:cubicBezTo>
                <a:cubicBezTo>
                  <a:pt x="10831" y="11188"/>
                  <a:pt x="10831" y="11188"/>
                  <a:pt x="10831" y="11188"/>
                </a:cubicBezTo>
                <a:cubicBezTo>
                  <a:pt x="12077" y="11229"/>
                  <a:pt x="12077" y="11229"/>
                  <a:pt x="12077" y="11229"/>
                </a:cubicBezTo>
                <a:cubicBezTo>
                  <a:pt x="12008" y="10357"/>
                  <a:pt x="12008" y="10357"/>
                  <a:pt x="12008" y="10357"/>
                </a:cubicBezTo>
                <a:cubicBezTo>
                  <a:pt x="16961" y="10136"/>
                  <a:pt x="20454" y="7159"/>
                  <a:pt x="20061" y="2216"/>
                </a:cubicBezTo>
                <a:cubicBezTo>
                  <a:pt x="20030" y="1829"/>
                  <a:pt x="20030" y="1829"/>
                  <a:pt x="20030" y="1829"/>
                </a:cubicBezTo>
                <a:cubicBezTo>
                  <a:pt x="92" y="1163"/>
                  <a:pt x="92" y="1163"/>
                  <a:pt x="92" y="1163"/>
                </a:cubicBezTo>
                <a:lnTo>
                  <a:pt x="123" y="1551"/>
                </a:lnTo>
                <a:close/>
                <a:moveTo>
                  <a:pt x="10708" y="9637"/>
                </a:moveTo>
                <a:cubicBezTo>
                  <a:pt x="7904" y="9543"/>
                  <a:pt x="5335" y="8491"/>
                  <a:pt x="3639" y="6694"/>
                </a:cubicBezTo>
                <a:cubicBezTo>
                  <a:pt x="17346" y="7152"/>
                  <a:pt x="17346" y="7152"/>
                  <a:pt x="17346" y="7152"/>
                </a:cubicBezTo>
                <a:cubicBezTo>
                  <a:pt x="15927" y="8845"/>
                  <a:pt x="13511" y="9731"/>
                  <a:pt x="10708" y="9637"/>
                </a:cubicBezTo>
                <a:close/>
                <a:moveTo>
                  <a:pt x="18846" y="2562"/>
                </a:moveTo>
                <a:cubicBezTo>
                  <a:pt x="18969" y="4113"/>
                  <a:pt x="18602" y="5357"/>
                  <a:pt x="17907" y="6398"/>
                </a:cubicBezTo>
                <a:cubicBezTo>
                  <a:pt x="2954" y="5898"/>
                  <a:pt x="2954" y="5898"/>
                  <a:pt x="2954" y="5898"/>
                </a:cubicBezTo>
                <a:cubicBezTo>
                  <a:pt x="2954" y="5898"/>
                  <a:pt x="2954" y="5898"/>
                  <a:pt x="2954" y="5898"/>
                </a:cubicBezTo>
                <a:cubicBezTo>
                  <a:pt x="2090" y="4806"/>
                  <a:pt x="1523" y="3531"/>
                  <a:pt x="1400" y="1980"/>
                </a:cubicBezTo>
                <a:lnTo>
                  <a:pt x="18846" y="2562"/>
                </a:lnTo>
                <a:close/>
                <a:moveTo>
                  <a:pt x="1539" y="19384"/>
                </a:moveTo>
                <a:cubicBezTo>
                  <a:pt x="1570" y="19771"/>
                  <a:pt x="1570" y="19771"/>
                  <a:pt x="1570" y="19771"/>
                </a:cubicBezTo>
                <a:cubicBezTo>
                  <a:pt x="21508" y="20437"/>
                  <a:pt x="21508" y="20437"/>
                  <a:pt x="21508" y="20437"/>
                </a:cubicBezTo>
                <a:cubicBezTo>
                  <a:pt x="21477" y="20049"/>
                  <a:pt x="21477" y="20049"/>
                  <a:pt x="21477" y="20049"/>
                </a:cubicBezTo>
                <a:cubicBezTo>
                  <a:pt x="21054" y="14719"/>
                  <a:pt x="16283" y="11370"/>
                  <a:pt x="10831" y="11188"/>
                </a:cubicBezTo>
                <a:cubicBezTo>
                  <a:pt x="5379" y="11006"/>
                  <a:pt x="1116" y="14053"/>
                  <a:pt x="1539" y="19384"/>
                </a:cubicBezTo>
                <a:close/>
                <a:moveTo>
                  <a:pt x="11515" y="11984"/>
                </a:moveTo>
                <a:cubicBezTo>
                  <a:pt x="15269" y="12302"/>
                  <a:pt x="18538" y="14345"/>
                  <a:pt x="19742" y="17768"/>
                </a:cubicBezTo>
                <a:cubicBezTo>
                  <a:pt x="18271" y="16849"/>
                  <a:pt x="14713" y="15087"/>
                  <a:pt x="11731" y="14698"/>
                </a:cubicBezTo>
                <a:lnTo>
                  <a:pt x="11515" y="11984"/>
                </a:lnTo>
                <a:close/>
                <a:moveTo>
                  <a:pt x="19663" y="18732"/>
                </a:moveTo>
                <a:cubicBezTo>
                  <a:pt x="19960" y="18549"/>
                  <a:pt x="19960" y="18549"/>
                  <a:pt x="19960" y="18549"/>
                </a:cubicBezTo>
                <a:cubicBezTo>
                  <a:pt x="20138" y="18845"/>
                  <a:pt x="20169" y="19232"/>
                  <a:pt x="20200" y="19620"/>
                </a:cubicBezTo>
                <a:cubicBezTo>
                  <a:pt x="2754" y="19038"/>
                  <a:pt x="2754" y="19038"/>
                  <a:pt x="2754" y="19038"/>
                </a:cubicBezTo>
                <a:cubicBezTo>
                  <a:pt x="2723" y="18650"/>
                  <a:pt x="2693" y="18262"/>
                  <a:pt x="2825" y="17977"/>
                </a:cubicBezTo>
                <a:cubicBezTo>
                  <a:pt x="3152" y="18181"/>
                  <a:pt x="3152" y="18181"/>
                  <a:pt x="3152" y="18181"/>
                </a:cubicBezTo>
                <a:cubicBezTo>
                  <a:pt x="3152" y="18181"/>
                  <a:pt x="7742" y="15338"/>
                  <a:pt x="11169" y="15452"/>
                </a:cubicBezTo>
                <a:cubicBezTo>
                  <a:pt x="14596" y="15566"/>
                  <a:pt x="19663" y="18732"/>
                  <a:pt x="19663" y="18732"/>
                </a:cubicBezTo>
                <a:close/>
                <a:moveTo>
                  <a:pt x="10269" y="11942"/>
                </a:moveTo>
                <a:cubicBezTo>
                  <a:pt x="10485" y="14656"/>
                  <a:pt x="10485" y="14656"/>
                  <a:pt x="10485" y="14656"/>
                </a:cubicBezTo>
                <a:cubicBezTo>
                  <a:pt x="7548" y="14848"/>
                  <a:pt x="4252" y="16381"/>
                  <a:pt x="2920" y="17207"/>
                </a:cubicBezTo>
                <a:cubicBezTo>
                  <a:pt x="3585" y="13846"/>
                  <a:pt x="6546" y="12011"/>
                  <a:pt x="10269" y="11942"/>
                </a:cubicBezTo>
                <a:close/>
                <a:moveTo>
                  <a:pt x="0" y="0"/>
                </a:moveTo>
                <a:cubicBezTo>
                  <a:pt x="62" y="775"/>
                  <a:pt x="62" y="775"/>
                  <a:pt x="62" y="775"/>
                </a:cubicBezTo>
                <a:cubicBezTo>
                  <a:pt x="20000" y="1441"/>
                  <a:pt x="20000" y="1441"/>
                  <a:pt x="20000" y="1441"/>
                </a:cubicBezTo>
                <a:cubicBezTo>
                  <a:pt x="19938" y="666"/>
                  <a:pt x="19938" y="666"/>
                  <a:pt x="19938" y="666"/>
                </a:cubicBezTo>
                <a:lnTo>
                  <a:pt x="0" y="0"/>
                </a:lnTo>
                <a:close/>
                <a:moveTo>
                  <a:pt x="1662" y="20934"/>
                </a:moveTo>
                <a:cubicBezTo>
                  <a:pt x="21600" y="21600"/>
                  <a:pt x="21600" y="21600"/>
                  <a:pt x="21600" y="21600"/>
                </a:cubicBezTo>
                <a:cubicBezTo>
                  <a:pt x="21538" y="20825"/>
                  <a:pt x="21538" y="20825"/>
                  <a:pt x="21538" y="20825"/>
                </a:cubicBezTo>
                <a:cubicBezTo>
                  <a:pt x="1600" y="20159"/>
                  <a:pt x="1600" y="20159"/>
                  <a:pt x="1600" y="20159"/>
                </a:cubicBezTo>
                <a:lnTo>
                  <a:pt x="1662" y="20934"/>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39" name="Freeform 49"/>
          <p:cNvSpPr/>
          <p:nvPr/>
        </p:nvSpPr>
        <p:spPr>
          <a:xfrm rot="19790876">
            <a:off x="6897944" y="2449584"/>
            <a:ext cx="291232" cy="239177"/>
          </a:xfrm>
          <a:custGeom>
            <a:avLst/>
            <a:gdLst/>
            <a:ahLst/>
            <a:cxnLst>
              <a:cxn ang="0">
                <a:pos x="wd2" y="hd2"/>
              </a:cxn>
              <a:cxn ang="5400000">
                <a:pos x="wd2" y="hd2"/>
              </a:cxn>
              <a:cxn ang="10800000">
                <a:pos x="wd2" y="hd2"/>
              </a:cxn>
              <a:cxn ang="16200000">
                <a:pos x="wd2" y="hd2"/>
              </a:cxn>
            </a:cxnLst>
            <a:rect l="0" t="0" r="r" b="b"/>
            <a:pathLst>
              <a:path w="21600" h="21423" extrusionOk="0">
                <a:moveTo>
                  <a:pt x="17680" y="17069"/>
                </a:moveTo>
                <a:cubicBezTo>
                  <a:pt x="21600" y="17550"/>
                  <a:pt x="21600" y="17550"/>
                  <a:pt x="21600" y="17550"/>
                </a:cubicBezTo>
                <a:cubicBezTo>
                  <a:pt x="17075" y="12499"/>
                  <a:pt x="17075" y="12499"/>
                  <a:pt x="17075" y="12499"/>
                </a:cubicBezTo>
                <a:cubicBezTo>
                  <a:pt x="17506" y="11382"/>
                  <a:pt x="17744" y="10051"/>
                  <a:pt x="17702" y="8707"/>
                </a:cubicBezTo>
                <a:cubicBezTo>
                  <a:pt x="17560" y="4054"/>
                  <a:pt x="14094" y="186"/>
                  <a:pt x="9997" y="6"/>
                </a:cubicBezTo>
                <a:cubicBezTo>
                  <a:pt x="5808" y="-177"/>
                  <a:pt x="2570" y="3398"/>
                  <a:pt x="2713" y="8050"/>
                </a:cubicBezTo>
                <a:cubicBezTo>
                  <a:pt x="2760" y="9601"/>
                  <a:pt x="3177" y="11065"/>
                  <a:pt x="3960" y="12338"/>
                </a:cubicBezTo>
                <a:cubicBezTo>
                  <a:pt x="0" y="16604"/>
                  <a:pt x="0" y="16604"/>
                  <a:pt x="0" y="16604"/>
                </a:cubicBezTo>
                <a:cubicBezTo>
                  <a:pt x="3901" y="16465"/>
                  <a:pt x="3901" y="16465"/>
                  <a:pt x="3901" y="16465"/>
                </a:cubicBezTo>
                <a:cubicBezTo>
                  <a:pt x="3755" y="20795"/>
                  <a:pt x="3755" y="20795"/>
                  <a:pt x="3755" y="20795"/>
                </a:cubicBezTo>
                <a:cubicBezTo>
                  <a:pt x="7982" y="16128"/>
                  <a:pt x="7982" y="16128"/>
                  <a:pt x="7982" y="16128"/>
                </a:cubicBezTo>
                <a:cubicBezTo>
                  <a:pt x="8736" y="16471"/>
                  <a:pt x="9580" y="16714"/>
                  <a:pt x="10511" y="16755"/>
                </a:cubicBezTo>
                <a:cubicBezTo>
                  <a:pt x="11535" y="16800"/>
                  <a:pt x="12550" y="16534"/>
                  <a:pt x="13375" y="16157"/>
                </a:cubicBezTo>
                <a:cubicBezTo>
                  <a:pt x="18093" y="21423"/>
                  <a:pt x="18093" y="21423"/>
                  <a:pt x="18093" y="21423"/>
                </a:cubicBezTo>
                <a:lnTo>
                  <a:pt x="17680" y="17069"/>
                </a:lnTo>
                <a:close/>
                <a:moveTo>
                  <a:pt x="7227" y="15785"/>
                </a:moveTo>
                <a:cubicBezTo>
                  <a:pt x="4526" y="18661"/>
                  <a:pt x="4526" y="18661"/>
                  <a:pt x="4526" y="18661"/>
                </a:cubicBezTo>
                <a:cubicBezTo>
                  <a:pt x="4620" y="15671"/>
                  <a:pt x="4620" y="15671"/>
                  <a:pt x="4620" y="15671"/>
                </a:cubicBezTo>
                <a:cubicBezTo>
                  <a:pt x="1927" y="15760"/>
                  <a:pt x="1927" y="15760"/>
                  <a:pt x="1927" y="15760"/>
                </a:cubicBezTo>
                <a:cubicBezTo>
                  <a:pt x="4355" y="13078"/>
                  <a:pt x="4355" y="13078"/>
                  <a:pt x="4355" y="13078"/>
                </a:cubicBezTo>
                <a:cubicBezTo>
                  <a:pt x="4448" y="13082"/>
                  <a:pt x="4451" y="13186"/>
                  <a:pt x="4547" y="13293"/>
                </a:cubicBezTo>
                <a:cubicBezTo>
                  <a:pt x="4550" y="13396"/>
                  <a:pt x="4644" y="13401"/>
                  <a:pt x="4644" y="13401"/>
                </a:cubicBezTo>
                <a:cubicBezTo>
                  <a:pt x="4743" y="13611"/>
                  <a:pt x="4936" y="13826"/>
                  <a:pt x="5032" y="13934"/>
                </a:cubicBezTo>
                <a:cubicBezTo>
                  <a:pt x="5128" y="14041"/>
                  <a:pt x="5128" y="14041"/>
                  <a:pt x="5221" y="14045"/>
                </a:cubicBezTo>
                <a:cubicBezTo>
                  <a:pt x="5321" y="14256"/>
                  <a:pt x="5513" y="14471"/>
                  <a:pt x="5703" y="14583"/>
                </a:cubicBezTo>
                <a:cubicBezTo>
                  <a:pt x="5703" y="14583"/>
                  <a:pt x="5703" y="14583"/>
                  <a:pt x="5703" y="14583"/>
                </a:cubicBezTo>
                <a:cubicBezTo>
                  <a:pt x="5895" y="14798"/>
                  <a:pt x="5991" y="14905"/>
                  <a:pt x="6181" y="15017"/>
                </a:cubicBezTo>
                <a:cubicBezTo>
                  <a:pt x="6277" y="15124"/>
                  <a:pt x="6277" y="15124"/>
                  <a:pt x="6370" y="15128"/>
                </a:cubicBezTo>
                <a:cubicBezTo>
                  <a:pt x="6466" y="15236"/>
                  <a:pt x="6656" y="15347"/>
                  <a:pt x="6845" y="15459"/>
                </a:cubicBezTo>
                <a:cubicBezTo>
                  <a:pt x="6942" y="15566"/>
                  <a:pt x="6942" y="15566"/>
                  <a:pt x="7038" y="15674"/>
                </a:cubicBezTo>
                <a:cubicBezTo>
                  <a:pt x="7131" y="15678"/>
                  <a:pt x="7131" y="15678"/>
                  <a:pt x="7227" y="15785"/>
                </a:cubicBezTo>
                <a:close/>
                <a:moveTo>
                  <a:pt x="7953" y="15197"/>
                </a:moveTo>
                <a:cubicBezTo>
                  <a:pt x="7860" y="15193"/>
                  <a:pt x="7670" y="15082"/>
                  <a:pt x="7577" y="15078"/>
                </a:cubicBezTo>
                <a:cubicBezTo>
                  <a:pt x="7481" y="14970"/>
                  <a:pt x="7481" y="14970"/>
                  <a:pt x="7388" y="14966"/>
                </a:cubicBezTo>
                <a:cubicBezTo>
                  <a:pt x="7292" y="14859"/>
                  <a:pt x="7199" y="14855"/>
                  <a:pt x="7102" y="14747"/>
                </a:cubicBezTo>
                <a:cubicBezTo>
                  <a:pt x="7006" y="14640"/>
                  <a:pt x="6913" y="14636"/>
                  <a:pt x="6817" y="14528"/>
                </a:cubicBezTo>
                <a:cubicBezTo>
                  <a:pt x="6724" y="14524"/>
                  <a:pt x="6720" y="14421"/>
                  <a:pt x="6627" y="14417"/>
                </a:cubicBezTo>
                <a:cubicBezTo>
                  <a:pt x="6438" y="14305"/>
                  <a:pt x="6245" y="14090"/>
                  <a:pt x="6149" y="13983"/>
                </a:cubicBezTo>
                <a:cubicBezTo>
                  <a:pt x="6056" y="13979"/>
                  <a:pt x="6053" y="13875"/>
                  <a:pt x="6053" y="13875"/>
                </a:cubicBezTo>
                <a:cubicBezTo>
                  <a:pt x="5957" y="13768"/>
                  <a:pt x="5767" y="13656"/>
                  <a:pt x="5671" y="13549"/>
                </a:cubicBezTo>
                <a:cubicBezTo>
                  <a:pt x="5668" y="13445"/>
                  <a:pt x="5575" y="13441"/>
                  <a:pt x="5478" y="13334"/>
                </a:cubicBezTo>
                <a:cubicBezTo>
                  <a:pt x="5475" y="13230"/>
                  <a:pt x="5379" y="13123"/>
                  <a:pt x="5283" y="13016"/>
                </a:cubicBezTo>
                <a:cubicBezTo>
                  <a:pt x="5186" y="12908"/>
                  <a:pt x="5186" y="12908"/>
                  <a:pt x="5090" y="12801"/>
                </a:cubicBezTo>
                <a:cubicBezTo>
                  <a:pt x="4994" y="12693"/>
                  <a:pt x="4991" y="12590"/>
                  <a:pt x="4894" y="12482"/>
                </a:cubicBezTo>
                <a:cubicBezTo>
                  <a:pt x="4798" y="12375"/>
                  <a:pt x="4798" y="12375"/>
                  <a:pt x="4702" y="12267"/>
                </a:cubicBezTo>
                <a:cubicBezTo>
                  <a:pt x="4012" y="10998"/>
                  <a:pt x="3502" y="9530"/>
                  <a:pt x="3458" y="8083"/>
                </a:cubicBezTo>
                <a:cubicBezTo>
                  <a:pt x="3331" y="3948"/>
                  <a:pt x="6298" y="670"/>
                  <a:pt x="10023" y="833"/>
                </a:cubicBezTo>
                <a:cubicBezTo>
                  <a:pt x="13747" y="996"/>
                  <a:pt x="16924" y="4543"/>
                  <a:pt x="17051" y="8678"/>
                </a:cubicBezTo>
                <a:cubicBezTo>
                  <a:pt x="17089" y="9919"/>
                  <a:pt x="16754" y="11143"/>
                  <a:pt x="16321" y="12157"/>
                </a:cubicBezTo>
                <a:cubicBezTo>
                  <a:pt x="16324" y="12260"/>
                  <a:pt x="16324" y="12260"/>
                  <a:pt x="16324" y="12260"/>
                </a:cubicBezTo>
                <a:cubicBezTo>
                  <a:pt x="16234" y="12359"/>
                  <a:pt x="16147" y="12562"/>
                  <a:pt x="16060" y="12765"/>
                </a:cubicBezTo>
                <a:cubicBezTo>
                  <a:pt x="15967" y="12761"/>
                  <a:pt x="15970" y="12864"/>
                  <a:pt x="15881" y="12963"/>
                </a:cubicBezTo>
                <a:cubicBezTo>
                  <a:pt x="15791" y="13063"/>
                  <a:pt x="15701" y="13162"/>
                  <a:pt x="15611" y="13261"/>
                </a:cubicBezTo>
                <a:cubicBezTo>
                  <a:pt x="15614" y="13365"/>
                  <a:pt x="15524" y="13464"/>
                  <a:pt x="15524" y="13464"/>
                </a:cubicBezTo>
                <a:cubicBezTo>
                  <a:pt x="15434" y="13563"/>
                  <a:pt x="15344" y="13662"/>
                  <a:pt x="15254" y="13762"/>
                </a:cubicBezTo>
                <a:cubicBezTo>
                  <a:pt x="15164" y="13861"/>
                  <a:pt x="15167" y="13964"/>
                  <a:pt x="15074" y="13960"/>
                </a:cubicBezTo>
                <a:cubicBezTo>
                  <a:pt x="14984" y="14060"/>
                  <a:pt x="14894" y="14159"/>
                  <a:pt x="14805" y="14258"/>
                </a:cubicBezTo>
                <a:cubicBezTo>
                  <a:pt x="14805" y="14258"/>
                  <a:pt x="14715" y="14358"/>
                  <a:pt x="14622" y="14354"/>
                </a:cubicBezTo>
                <a:cubicBezTo>
                  <a:pt x="14625" y="14457"/>
                  <a:pt x="14535" y="14556"/>
                  <a:pt x="14442" y="14552"/>
                </a:cubicBezTo>
                <a:cubicBezTo>
                  <a:pt x="14262" y="14751"/>
                  <a:pt x="13989" y="14945"/>
                  <a:pt x="13806" y="15041"/>
                </a:cubicBezTo>
                <a:cubicBezTo>
                  <a:pt x="13806" y="15041"/>
                  <a:pt x="13806" y="15041"/>
                  <a:pt x="13806" y="15041"/>
                </a:cubicBezTo>
                <a:cubicBezTo>
                  <a:pt x="13623" y="15136"/>
                  <a:pt x="13533" y="15235"/>
                  <a:pt x="13347" y="15227"/>
                </a:cubicBezTo>
                <a:cubicBezTo>
                  <a:pt x="13350" y="15330"/>
                  <a:pt x="13257" y="15326"/>
                  <a:pt x="13164" y="15322"/>
                </a:cubicBezTo>
                <a:cubicBezTo>
                  <a:pt x="13074" y="15422"/>
                  <a:pt x="13074" y="15422"/>
                  <a:pt x="13074" y="15422"/>
                </a:cubicBezTo>
                <a:cubicBezTo>
                  <a:pt x="12248" y="15798"/>
                  <a:pt x="11417" y="15968"/>
                  <a:pt x="10486" y="15928"/>
                </a:cubicBezTo>
                <a:cubicBezTo>
                  <a:pt x="9555" y="15887"/>
                  <a:pt x="8710" y="15644"/>
                  <a:pt x="7953" y="15197"/>
                </a:cubicBezTo>
                <a:close/>
                <a:moveTo>
                  <a:pt x="14107" y="15776"/>
                </a:moveTo>
                <a:cubicBezTo>
                  <a:pt x="14107" y="15776"/>
                  <a:pt x="14200" y="15781"/>
                  <a:pt x="14200" y="15781"/>
                </a:cubicBezTo>
                <a:cubicBezTo>
                  <a:pt x="14383" y="15685"/>
                  <a:pt x="14473" y="15586"/>
                  <a:pt x="14563" y="15487"/>
                </a:cubicBezTo>
                <a:cubicBezTo>
                  <a:pt x="14656" y="15491"/>
                  <a:pt x="14653" y="15387"/>
                  <a:pt x="14746" y="15391"/>
                </a:cubicBezTo>
                <a:cubicBezTo>
                  <a:pt x="14929" y="15296"/>
                  <a:pt x="15019" y="15197"/>
                  <a:pt x="15109" y="15098"/>
                </a:cubicBezTo>
                <a:cubicBezTo>
                  <a:pt x="15199" y="14998"/>
                  <a:pt x="15199" y="14998"/>
                  <a:pt x="15199" y="14998"/>
                </a:cubicBezTo>
                <a:cubicBezTo>
                  <a:pt x="15379" y="14800"/>
                  <a:pt x="15562" y="14704"/>
                  <a:pt x="15649" y="14502"/>
                </a:cubicBezTo>
                <a:cubicBezTo>
                  <a:pt x="15742" y="14506"/>
                  <a:pt x="15742" y="14506"/>
                  <a:pt x="15739" y="14402"/>
                </a:cubicBezTo>
                <a:cubicBezTo>
                  <a:pt x="15922" y="14307"/>
                  <a:pt x="16009" y="14105"/>
                  <a:pt x="16188" y="13906"/>
                </a:cubicBezTo>
                <a:cubicBezTo>
                  <a:pt x="16188" y="13906"/>
                  <a:pt x="16188" y="13906"/>
                  <a:pt x="16188" y="13906"/>
                </a:cubicBezTo>
                <a:cubicBezTo>
                  <a:pt x="16368" y="13707"/>
                  <a:pt x="16455" y="13505"/>
                  <a:pt x="16545" y="13405"/>
                </a:cubicBezTo>
                <a:cubicBezTo>
                  <a:pt x="16542" y="13302"/>
                  <a:pt x="16635" y="13306"/>
                  <a:pt x="16632" y="13203"/>
                </a:cubicBezTo>
                <a:cubicBezTo>
                  <a:pt x="16632" y="13203"/>
                  <a:pt x="16632" y="13203"/>
                  <a:pt x="16632" y="13203"/>
                </a:cubicBezTo>
                <a:cubicBezTo>
                  <a:pt x="19616" y="16534"/>
                  <a:pt x="19616" y="16534"/>
                  <a:pt x="19616" y="16534"/>
                </a:cubicBezTo>
                <a:cubicBezTo>
                  <a:pt x="16910" y="16209"/>
                  <a:pt x="16910" y="16209"/>
                  <a:pt x="16910" y="16209"/>
                </a:cubicBezTo>
                <a:cubicBezTo>
                  <a:pt x="17188" y="19215"/>
                  <a:pt x="17188" y="19215"/>
                  <a:pt x="17188" y="19215"/>
                </a:cubicBezTo>
                <a:lnTo>
                  <a:pt x="14107" y="15776"/>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40" name="Freeform 20"/>
          <p:cNvSpPr/>
          <p:nvPr/>
        </p:nvSpPr>
        <p:spPr>
          <a:xfrm rot="12712927">
            <a:off x="4617699" y="4521536"/>
            <a:ext cx="295666" cy="290657"/>
          </a:xfrm>
          <a:custGeom>
            <a:avLst/>
            <a:gdLst/>
            <a:ahLst/>
            <a:cxnLst>
              <a:cxn ang="0">
                <a:pos x="wd2" y="hd2"/>
              </a:cxn>
              <a:cxn ang="5400000">
                <a:pos x="wd2" y="hd2"/>
              </a:cxn>
              <a:cxn ang="10800000">
                <a:pos x="wd2" y="hd2"/>
              </a:cxn>
              <a:cxn ang="16200000">
                <a:pos x="wd2" y="hd2"/>
              </a:cxn>
            </a:cxnLst>
            <a:rect l="0" t="0" r="r" b="b"/>
            <a:pathLst>
              <a:path w="21551" h="21553" extrusionOk="0">
                <a:moveTo>
                  <a:pt x="21486" y="6914"/>
                </a:moveTo>
                <a:cubicBezTo>
                  <a:pt x="21385" y="6814"/>
                  <a:pt x="21385" y="6814"/>
                  <a:pt x="21279" y="6820"/>
                </a:cubicBezTo>
                <a:cubicBezTo>
                  <a:pt x="21285" y="6713"/>
                  <a:pt x="21285" y="6713"/>
                  <a:pt x="21285" y="6713"/>
                </a:cubicBezTo>
                <a:cubicBezTo>
                  <a:pt x="15934" y="5626"/>
                  <a:pt x="15934" y="5626"/>
                  <a:pt x="15934" y="5626"/>
                </a:cubicBezTo>
                <a:cubicBezTo>
                  <a:pt x="14853" y="269"/>
                  <a:pt x="14853" y="269"/>
                  <a:pt x="14853" y="269"/>
                </a:cubicBezTo>
                <a:cubicBezTo>
                  <a:pt x="14747" y="275"/>
                  <a:pt x="14747" y="275"/>
                  <a:pt x="14747" y="275"/>
                </a:cubicBezTo>
                <a:cubicBezTo>
                  <a:pt x="14753" y="168"/>
                  <a:pt x="14753" y="168"/>
                  <a:pt x="14759" y="62"/>
                </a:cubicBezTo>
                <a:cubicBezTo>
                  <a:pt x="14552" y="-33"/>
                  <a:pt x="14233" y="-16"/>
                  <a:pt x="14120" y="97"/>
                </a:cubicBezTo>
                <a:cubicBezTo>
                  <a:pt x="2769" y="11444"/>
                  <a:pt x="2769" y="11444"/>
                  <a:pt x="2769" y="11444"/>
                </a:cubicBezTo>
                <a:cubicBezTo>
                  <a:pt x="2769" y="11444"/>
                  <a:pt x="2769" y="11444"/>
                  <a:pt x="2769" y="11444"/>
                </a:cubicBezTo>
                <a:cubicBezTo>
                  <a:pt x="2656" y="11556"/>
                  <a:pt x="2656" y="11556"/>
                  <a:pt x="2656" y="11556"/>
                </a:cubicBezTo>
                <a:cubicBezTo>
                  <a:pt x="2650" y="11663"/>
                  <a:pt x="2650" y="11663"/>
                  <a:pt x="2650" y="11663"/>
                </a:cubicBezTo>
                <a:cubicBezTo>
                  <a:pt x="2650" y="11663"/>
                  <a:pt x="2650" y="11663"/>
                  <a:pt x="2650" y="11663"/>
                </a:cubicBezTo>
                <a:cubicBezTo>
                  <a:pt x="4" y="21046"/>
                  <a:pt x="4" y="21046"/>
                  <a:pt x="4" y="21046"/>
                </a:cubicBezTo>
                <a:cubicBezTo>
                  <a:pt x="-2" y="21153"/>
                  <a:pt x="-14" y="21366"/>
                  <a:pt x="86" y="21466"/>
                </a:cubicBezTo>
                <a:cubicBezTo>
                  <a:pt x="187" y="21567"/>
                  <a:pt x="400" y="21555"/>
                  <a:pt x="506" y="21550"/>
                </a:cubicBezTo>
                <a:cubicBezTo>
                  <a:pt x="9885" y="18912"/>
                  <a:pt x="9885" y="18912"/>
                  <a:pt x="9885" y="18912"/>
                </a:cubicBezTo>
                <a:cubicBezTo>
                  <a:pt x="9885" y="18912"/>
                  <a:pt x="9885" y="18912"/>
                  <a:pt x="9885" y="18912"/>
                </a:cubicBezTo>
                <a:cubicBezTo>
                  <a:pt x="9885" y="18912"/>
                  <a:pt x="9992" y="18906"/>
                  <a:pt x="9992" y="18906"/>
                </a:cubicBezTo>
                <a:cubicBezTo>
                  <a:pt x="9992" y="18906"/>
                  <a:pt x="9992" y="18906"/>
                  <a:pt x="10104" y="18794"/>
                </a:cubicBezTo>
                <a:cubicBezTo>
                  <a:pt x="10104" y="18794"/>
                  <a:pt x="10104" y="18794"/>
                  <a:pt x="10104" y="18794"/>
                </a:cubicBezTo>
                <a:cubicBezTo>
                  <a:pt x="21456" y="7447"/>
                  <a:pt x="21456" y="7447"/>
                  <a:pt x="21456" y="7447"/>
                </a:cubicBezTo>
                <a:cubicBezTo>
                  <a:pt x="21568" y="7335"/>
                  <a:pt x="21586" y="7015"/>
                  <a:pt x="21486" y="6914"/>
                </a:cubicBezTo>
                <a:close/>
                <a:moveTo>
                  <a:pt x="9833" y="17959"/>
                </a:moveTo>
                <a:cubicBezTo>
                  <a:pt x="9129" y="17254"/>
                  <a:pt x="9129" y="17254"/>
                  <a:pt x="9129" y="17254"/>
                </a:cubicBezTo>
                <a:cubicBezTo>
                  <a:pt x="7019" y="15140"/>
                  <a:pt x="7019" y="15140"/>
                  <a:pt x="7019" y="15140"/>
                </a:cubicBezTo>
                <a:cubicBezTo>
                  <a:pt x="15673" y="6489"/>
                  <a:pt x="15673" y="6489"/>
                  <a:pt x="15673" y="6489"/>
                </a:cubicBezTo>
                <a:cubicBezTo>
                  <a:pt x="20291" y="7405"/>
                  <a:pt x="20291" y="7405"/>
                  <a:pt x="20291" y="7405"/>
                </a:cubicBezTo>
                <a:lnTo>
                  <a:pt x="9833" y="17959"/>
                </a:lnTo>
                <a:close/>
                <a:moveTo>
                  <a:pt x="14161" y="1263"/>
                </a:moveTo>
                <a:cubicBezTo>
                  <a:pt x="15070" y="5885"/>
                  <a:pt x="15070" y="5885"/>
                  <a:pt x="15070" y="5885"/>
                </a:cubicBezTo>
                <a:cubicBezTo>
                  <a:pt x="6416" y="14536"/>
                  <a:pt x="6416" y="14536"/>
                  <a:pt x="6416" y="14536"/>
                </a:cubicBezTo>
                <a:cubicBezTo>
                  <a:pt x="3602" y="11717"/>
                  <a:pt x="3602" y="11717"/>
                  <a:pt x="3602" y="11717"/>
                </a:cubicBezTo>
                <a:lnTo>
                  <a:pt x="14161" y="1263"/>
                </a:lnTo>
                <a:close/>
                <a:moveTo>
                  <a:pt x="1767" y="17976"/>
                </a:moveTo>
                <a:cubicBezTo>
                  <a:pt x="3576" y="19789"/>
                  <a:pt x="3576" y="19789"/>
                  <a:pt x="3576" y="19789"/>
                </a:cubicBezTo>
                <a:cubicBezTo>
                  <a:pt x="986" y="20568"/>
                  <a:pt x="986" y="20568"/>
                  <a:pt x="986" y="20568"/>
                </a:cubicBezTo>
                <a:lnTo>
                  <a:pt x="1767" y="17976"/>
                </a:lnTo>
                <a:close/>
                <a:moveTo>
                  <a:pt x="4546" y="19523"/>
                </a:moveTo>
                <a:cubicBezTo>
                  <a:pt x="2034" y="17006"/>
                  <a:pt x="2034" y="17006"/>
                  <a:pt x="2034" y="17006"/>
                </a:cubicBezTo>
                <a:cubicBezTo>
                  <a:pt x="3236" y="12586"/>
                  <a:pt x="3236" y="12586"/>
                  <a:pt x="3236" y="12586"/>
                </a:cubicBezTo>
                <a:cubicBezTo>
                  <a:pt x="6156" y="15400"/>
                  <a:pt x="6156" y="15400"/>
                  <a:pt x="6156" y="15400"/>
                </a:cubicBezTo>
                <a:cubicBezTo>
                  <a:pt x="6150" y="15506"/>
                  <a:pt x="6150" y="15506"/>
                  <a:pt x="6150" y="15506"/>
                </a:cubicBezTo>
                <a:cubicBezTo>
                  <a:pt x="6150" y="15506"/>
                  <a:pt x="6150" y="15506"/>
                  <a:pt x="6150" y="15506"/>
                </a:cubicBezTo>
                <a:cubicBezTo>
                  <a:pt x="6853" y="16211"/>
                  <a:pt x="6853" y="16211"/>
                  <a:pt x="6853" y="16211"/>
                </a:cubicBezTo>
                <a:cubicBezTo>
                  <a:pt x="8963" y="18325"/>
                  <a:pt x="8963" y="18325"/>
                  <a:pt x="8963" y="18325"/>
                </a:cubicBezTo>
                <a:lnTo>
                  <a:pt x="4546" y="19523"/>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41" name="Freeform 20"/>
          <p:cNvSpPr/>
          <p:nvPr/>
        </p:nvSpPr>
        <p:spPr>
          <a:xfrm rot="12712927">
            <a:off x="6687941" y="1635542"/>
            <a:ext cx="295666" cy="290658"/>
          </a:xfrm>
          <a:custGeom>
            <a:avLst/>
            <a:gdLst/>
            <a:ahLst/>
            <a:cxnLst>
              <a:cxn ang="0">
                <a:pos x="wd2" y="hd2"/>
              </a:cxn>
              <a:cxn ang="5400000">
                <a:pos x="wd2" y="hd2"/>
              </a:cxn>
              <a:cxn ang="10800000">
                <a:pos x="wd2" y="hd2"/>
              </a:cxn>
              <a:cxn ang="16200000">
                <a:pos x="wd2" y="hd2"/>
              </a:cxn>
            </a:cxnLst>
            <a:rect l="0" t="0" r="r" b="b"/>
            <a:pathLst>
              <a:path w="21551" h="21553" extrusionOk="0">
                <a:moveTo>
                  <a:pt x="21486" y="6914"/>
                </a:moveTo>
                <a:cubicBezTo>
                  <a:pt x="21385" y="6814"/>
                  <a:pt x="21385" y="6814"/>
                  <a:pt x="21279" y="6820"/>
                </a:cubicBezTo>
                <a:cubicBezTo>
                  <a:pt x="21285" y="6713"/>
                  <a:pt x="21285" y="6713"/>
                  <a:pt x="21285" y="6713"/>
                </a:cubicBezTo>
                <a:cubicBezTo>
                  <a:pt x="15934" y="5626"/>
                  <a:pt x="15934" y="5626"/>
                  <a:pt x="15934" y="5626"/>
                </a:cubicBezTo>
                <a:cubicBezTo>
                  <a:pt x="14853" y="269"/>
                  <a:pt x="14853" y="269"/>
                  <a:pt x="14853" y="269"/>
                </a:cubicBezTo>
                <a:cubicBezTo>
                  <a:pt x="14747" y="275"/>
                  <a:pt x="14747" y="275"/>
                  <a:pt x="14747" y="275"/>
                </a:cubicBezTo>
                <a:cubicBezTo>
                  <a:pt x="14753" y="168"/>
                  <a:pt x="14753" y="168"/>
                  <a:pt x="14759" y="62"/>
                </a:cubicBezTo>
                <a:cubicBezTo>
                  <a:pt x="14552" y="-33"/>
                  <a:pt x="14233" y="-16"/>
                  <a:pt x="14120" y="97"/>
                </a:cubicBezTo>
                <a:cubicBezTo>
                  <a:pt x="2769" y="11444"/>
                  <a:pt x="2769" y="11444"/>
                  <a:pt x="2769" y="11444"/>
                </a:cubicBezTo>
                <a:cubicBezTo>
                  <a:pt x="2769" y="11444"/>
                  <a:pt x="2769" y="11444"/>
                  <a:pt x="2769" y="11444"/>
                </a:cubicBezTo>
                <a:cubicBezTo>
                  <a:pt x="2656" y="11556"/>
                  <a:pt x="2656" y="11556"/>
                  <a:pt x="2656" y="11556"/>
                </a:cubicBezTo>
                <a:cubicBezTo>
                  <a:pt x="2650" y="11663"/>
                  <a:pt x="2650" y="11663"/>
                  <a:pt x="2650" y="11663"/>
                </a:cubicBezTo>
                <a:cubicBezTo>
                  <a:pt x="2650" y="11663"/>
                  <a:pt x="2650" y="11663"/>
                  <a:pt x="2650" y="11663"/>
                </a:cubicBezTo>
                <a:cubicBezTo>
                  <a:pt x="4" y="21046"/>
                  <a:pt x="4" y="21046"/>
                  <a:pt x="4" y="21046"/>
                </a:cubicBezTo>
                <a:cubicBezTo>
                  <a:pt x="-2" y="21153"/>
                  <a:pt x="-14" y="21366"/>
                  <a:pt x="86" y="21466"/>
                </a:cubicBezTo>
                <a:cubicBezTo>
                  <a:pt x="187" y="21567"/>
                  <a:pt x="400" y="21555"/>
                  <a:pt x="506" y="21550"/>
                </a:cubicBezTo>
                <a:cubicBezTo>
                  <a:pt x="9885" y="18912"/>
                  <a:pt x="9885" y="18912"/>
                  <a:pt x="9885" y="18912"/>
                </a:cubicBezTo>
                <a:cubicBezTo>
                  <a:pt x="9885" y="18912"/>
                  <a:pt x="9885" y="18912"/>
                  <a:pt x="9885" y="18912"/>
                </a:cubicBezTo>
                <a:cubicBezTo>
                  <a:pt x="9885" y="18912"/>
                  <a:pt x="9992" y="18906"/>
                  <a:pt x="9992" y="18906"/>
                </a:cubicBezTo>
                <a:cubicBezTo>
                  <a:pt x="9992" y="18906"/>
                  <a:pt x="9992" y="18906"/>
                  <a:pt x="10104" y="18794"/>
                </a:cubicBezTo>
                <a:cubicBezTo>
                  <a:pt x="10104" y="18794"/>
                  <a:pt x="10104" y="18794"/>
                  <a:pt x="10104" y="18794"/>
                </a:cubicBezTo>
                <a:cubicBezTo>
                  <a:pt x="21456" y="7447"/>
                  <a:pt x="21456" y="7447"/>
                  <a:pt x="21456" y="7447"/>
                </a:cubicBezTo>
                <a:cubicBezTo>
                  <a:pt x="21568" y="7335"/>
                  <a:pt x="21586" y="7015"/>
                  <a:pt x="21486" y="6914"/>
                </a:cubicBezTo>
                <a:close/>
                <a:moveTo>
                  <a:pt x="9833" y="17959"/>
                </a:moveTo>
                <a:cubicBezTo>
                  <a:pt x="9129" y="17254"/>
                  <a:pt x="9129" y="17254"/>
                  <a:pt x="9129" y="17254"/>
                </a:cubicBezTo>
                <a:cubicBezTo>
                  <a:pt x="7019" y="15140"/>
                  <a:pt x="7019" y="15140"/>
                  <a:pt x="7019" y="15140"/>
                </a:cubicBezTo>
                <a:cubicBezTo>
                  <a:pt x="15673" y="6489"/>
                  <a:pt x="15673" y="6489"/>
                  <a:pt x="15673" y="6489"/>
                </a:cubicBezTo>
                <a:cubicBezTo>
                  <a:pt x="20291" y="7405"/>
                  <a:pt x="20291" y="7405"/>
                  <a:pt x="20291" y="7405"/>
                </a:cubicBezTo>
                <a:lnTo>
                  <a:pt x="9833" y="17959"/>
                </a:lnTo>
                <a:close/>
                <a:moveTo>
                  <a:pt x="14161" y="1263"/>
                </a:moveTo>
                <a:cubicBezTo>
                  <a:pt x="15070" y="5885"/>
                  <a:pt x="15070" y="5885"/>
                  <a:pt x="15070" y="5885"/>
                </a:cubicBezTo>
                <a:cubicBezTo>
                  <a:pt x="6416" y="14536"/>
                  <a:pt x="6416" y="14536"/>
                  <a:pt x="6416" y="14536"/>
                </a:cubicBezTo>
                <a:cubicBezTo>
                  <a:pt x="3602" y="11717"/>
                  <a:pt x="3602" y="11717"/>
                  <a:pt x="3602" y="11717"/>
                </a:cubicBezTo>
                <a:lnTo>
                  <a:pt x="14161" y="1263"/>
                </a:lnTo>
                <a:close/>
                <a:moveTo>
                  <a:pt x="1767" y="17976"/>
                </a:moveTo>
                <a:cubicBezTo>
                  <a:pt x="3576" y="19789"/>
                  <a:pt x="3576" y="19789"/>
                  <a:pt x="3576" y="19789"/>
                </a:cubicBezTo>
                <a:cubicBezTo>
                  <a:pt x="986" y="20568"/>
                  <a:pt x="986" y="20568"/>
                  <a:pt x="986" y="20568"/>
                </a:cubicBezTo>
                <a:lnTo>
                  <a:pt x="1767" y="17976"/>
                </a:lnTo>
                <a:close/>
                <a:moveTo>
                  <a:pt x="4546" y="19523"/>
                </a:moveTo>
                <a:cubicBezTo>
                  <a:pt x="2034" y="17006"/>
                  <a:pt x="2034" y="17006"/>
                  <a:pt x="2034" y="17006"/>
                </a:cubicBezTo>
                <a:cubicBezTo>
                  <a:pt x="3236" y="12586"/>
                  <a:pt x="3236" y="12586"/>
                  <a:pt x="3236" y="12586"/>
                </a:cubicBezTo>
                <a:cubicBezTo>
                  <a:pt x="6156" y="15400"/>
                  <a:pt x="6156" y="15400"/>
                  <a:pt x="6156" y="15400"/>
                </a:cubicBezTo>
                <a:cubicBezTo>
                  <a:pt x="6150" y="15506"/>
                  <a:pt x="6150" y="15506"/>
                  <a:pt x="6150" y="15506"/>
                </a:cubicBezTo>
                <a:cubicBezTo>
                  <a:pt x="6150" y="15506"/>
                  <a:pt x="6150" y="15506"/>
                  <a:pt x="6150" y="15506"/>
                </a:cubicBezTo>
                <a:cubicBezTo>
                  <a:pt x="6853" y="16211"/>
                  <a:pt x="6853" y="16211"/>
                  <a:pt x="6853" y="16211"/>
                </a:cubicBezTo>
                <a:cubicBezTo>
                  <a:pt x="8963" y="18325"/>
                  <a:pt x="8963" y="18325"/>
                  <a:pt x="8963" y="18325"/>
                </a:cubicBezTo>
                <a:lnTo>
                  <a:pt x="4546" y="19523"/>
                </a:ln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42" name="Freeform 31"/>
          <p:cNvSpPr/>
          <p:nvPr/>
        </p:nvSpPr>
        <p:spPr>
          <a:xfrm rot="19012927">
            <a:off x="6097270" y="1238944"/>
            <a:ext cx="294759" cy="275654"/>
          </a:xfrm>
          <a:custGeom>
            <a:avLst/>
            <a:gdLst/>
            <a:ahLst/>
            <a:cxnLst>
              <a:cxn ang="0">
                <a:pos x="wd2" y="hd2"/>
              </a:cxn>
              <a:cxn ang="5400000">
                <a:pos x="wd2" y="hd2"/>
              </a:cxn>
              <a:cxn ang="10800000">
                <a:pos x="wd2" y="hd2"/>
              </a:cxn>
              <a:cxn ang="16200000">
                <a:pos x="wd2" y="hd2"/>
              </a:cxn>
            </a:cxnLst>
            <a:rect l="0" t="0" r="r" b="b"/>
            <a:pathLst>
              <a:path w="21544" h="21457" extrusionOk="0">
                <a:moveTo>
                  <a:pt x="20262" y="18298"/>
                </a:moveTo>
                <a:cubicBezTo>
                  <a:pt x="19704" y="6713"/>
                  <a:pt x="19704" y="6713"/>
                  <a:pt x="19704" y="6713"/>
                </a:cubicBezTo>
                <a:cubicBezTo>
                  <a:pt x="19800" y="6616"/>
                  <a:pt x="19795" y="6513"/>
                  <a:pt x="19785" y="6308"/>
                </a:cubicBezTo>
                <a:cubicBezTo>
                  <a:pt x="19770" y="6001"/>
                  <a:pt x="19660" y="5790"/>
                  <a:pt x="19248" y="5563"/>
                </a:cubicBezTo>
                <a:cubicBezTo>
                  <a:pt x="10580" y="283"/>
                  <a:pt x="10580" y="283"/>
                  <a:pt x="10580" y="283"/>
                </a:cubicBezTo>
                <a:cubicBezTo>
                  <a:pt x="10063" y="-52"/>
                  <a:pt x="9260" y="-96"/>
                  <a:pt x="8772" y="184"/>
                </a:cubicBezTo>
                <a:cubicBezTo>
                  <a:pt x="468" y="4536"/>
                  <a:pt x="468" y="4536"/>
                  <a:pt x="468" y="4536"/>
                </a:cubicBezTo>
                <a:cubicBezTo>
                  <a:pt x="177" y="4725"/>
                  <a:pt x="-14" y="4919"/>
                  <a:pt x="1" y="5226"/>
                </a:cubicBezTo>
                <a:cubicBezTo>
                  <a:pt x="16" y="5534"/>
                  <a:pt x="231" y="5853"/>
                  <a:pt x="542" y="6074"/>
                </a:cubicBezTo>
                <a:cubicBezTo>
                  <a:pt x="3429" y="7766"/>
                  <a:pt x="3429" y="7766"/>
                  <a:pt x="3429" y="7766"/>
                </a:cubicBezTo>
                <a:cubicBezTo>
                  <a:pt x="3631" y="11969"/>
                  <a:pt x="3631" y="11969"/>
                  <a:pt x="3631" y="11969"/>
                </a:cubicBezTo>
                <a:cubicBezTo>
                  <a:pt x="3750" y="14430"/>
                  <a:pt x="5857" y="16590"/>
                  <a:pt x="8267" y="16722"/>
                </a:cubicBezTo>
                <a:cubicBezTo>
                  <a:pt x="13088" y="16986"/>
                  <a:pt x="13088" y="16986"/>
                  <a:pt x="13088" y="16986"/>
                </a:cubicBezTo>
                <a:cubicBezTo>
                  <a:pt x="15498" y="17117"/>
                  <a:pt x="17307" y="15171"/>
                  <a:pt x="17189" y="12711"/>
                </a:cubicBezTo>
                <a:cubicBezTo>
                  <a:pt x="16976" y="8302"/>
                  <a:pt x="16976" y="8302"/>
                  <a:pt x="16976" y="8302"/>
                </a:cubicBezTo>
                <a:cubicBezTo>
                  <a:pt x="18930" y="7284"/>
                  <a:pt x="18930" y="7284"/>
                  <a:pt x="18930" y="7284"/>
                </a:cubicBezTo>
                <a:cubicBezTo>
                  <a:pt x="19459" y="18254"/>
                  <a:pt x="19459" y="18254"/>
                  <a:pt x="19459" y="18254"/>
                </a:cubicBezTo>
                <a:cubicBezTo>
                  <a:pt x="18761" y="18318"/>
                  <a:pt x="18293" y="19009"/>
                  <a:pt x="18328" y="19726"/>
                </a:cubicBezTo>
                <a:cubicBezTo>
                  <a:pt x="18372" y="20649"/>
                  <a:pt x="19110" y="21405"/>
                  <a:pt x="20014" y="21455"/>
                </a:cubicBezTo>
                <a:cubicBezTo>
                  <a:pt x="20918" y="21504"/>
                  <a:pt x="21586" y="20825"/>
                  <a:pt x="21542" y="19902"/>
                </a:cubicBezTo>
                <a:cubicBezTo>
                  <a:pt x="21507" y="19184"/>
                  <a:pt x="20970" y="18439"/>
                  <a:pt x="20262" y="18298"/>
                </a:cubicBezTo>
                <a:close/>
                <a:moveTo>
                  <a:pt x="16385" y="12667"/>
                </a:moveTo>
                <a:cubicBezTo>
                  <a:pt x="16484" y="14717"/>
                  <a:pt x="14956" y="16270"/>
                  <a:pt x="13048" y="16165"/>
                </a:cubicBezTo>
                <a:cubicBezTo>
                  <a:pt x="8228" y="15902"/>
                  <a:pt x="8228" y="15902"/>
                  <a:pt x="8228" y="15902"/>
                </a:cubicBezTo>
                <a:cubicBezTo>
                  <a:pt x="6219" y="15792"/>
                  <a:pt x="4533" y="14064"/>
                  <a:pt x="4434" y="12013"/>
                </a:cubicBezTo>
                <a:cubicBezTo>
                  <a:pt x="4257" y="8322"/>
                  <a:pt x="4257" y="8322"/>
                  <a:pt x="4257" y="8322"/>
                </a:cubicBezTo>
                <a:cubicBezTo>
                  <a:pt x="9311" y="11360"/>
                  <a:pt x="9311" y="11360"/>
                  <a:pt x="9311" y="11360"/>
                </a:cubicBezTo>
                <a:cubicBezTo>
                  <a:pt x="9517" y="11473"/>
                  <a:pt x="9823" y="11592"/>
                  <a:pt x="10225" y="11614"/>
                </a:cubicBezTo>
                <a:cubicBezTo>
                  <a:pt x="10526" y="11630"/>
                  <a:pt x="10822" y="11544"/>
                  <a:pt x="11119" y="11458"/>
                </a:cubicBezTo>
                <a:cubicBezTo>
                  <a:pt x="16193" y="8668"/>
                  <a:pt x="16193" y="8668"/>
                  <a:pt x="16193" y="8668"/>
                </a:cubicBezTo>
                <a:lnTo>
                  <a:pt x="16385" y="12667"/>
                </a:lnTo>
                <a:close/>
                <a:moveTo>
                  <a:pt x="10682" y="10719"/>
                </a:moveTo>
                <a:cubicBezTo>
                  <a:pt x="10386" y="10805"/>
                  <a:pt x="9884" y="10777"/>
                  <a:pt x="9678" y="10664"/>
                </a:cubicBezTo>
                <a:cubicBezTo>
                  <a:pt x="910" y="5378"/>
                  <a:pt x="910" y="5378"/>
                  <a:pt x="910" y="5378"/>
                </a:cubicBezTo>
                <a:cubicBezTo>
                  <a:pt x="910" y="5378"/>
                  <a:pt x="804" y="5270"/>
                  <a:pt x="804" y="5270"/>
                </a:cubicBezTo>
                <a:cubicBezTo>
                  <a:pt x="804" y="5270"/>
                  <a:pt x="905" y="5276"/>
                  <a:pt x="905" y="5276"/>
                </a:cubicBezTo>
                <a:cubicBezTo>
                  <a:pt x="9209" y="924"/>
                  <a:pt x="9209" y="924"/>
                  <a:pt x="9209" y="924"/>
                </a:cubicBezTo>
                <a:cubicBezTo>
                  <a:pt x="9405" y="832"/>
                  <a:pt x="9907" y="860"/>
                  <a:pt x="10213" y="979"/>
                </a:cubicBezTo>
                <a:cubicBezTo>
                  <a:pt x="18981" y="6264"/>
                  <a:pt x="18981" y="6264"/>
                  <a:pt x="18981" y="6264"/>
                </a:cubicBezTo>
                <a:cubicBezTo>
                  <a:pt x="18981" y="6264"/>
                  <a:pt x="18981" y="6264"/>
                  <a:pt x="18981" y="6264"/>
                </a:cubicBezTo>
                <a:cubicBezTo>
                  <a:pt x="18881" y="6259"/>
                  <a:pt x="18881" y="6259"/>
                  <a:pt x="18881" y="6259"/>
                </a:cubicBezTo>
                <a:cubicBezTo>
                  <a:pt x="18886" y="6361"/>
                  <a:pt x="18886" y="6361"/>
                  <a:pt x="18886" y="6361"/>
                </a:cubicBezTo>
                <a:lnTo>
                  <a:pt x="10682" y="10719"/>
                </a:lnTo>
                <a:close/>
                <a:moveTo>
                  <a:pt x="19974" y="20634"/>
                </a:moveTo>
                <a:cubicBezTo>
                  <a:pt x="19573" y="20612"/>
                  <a:pt x="19151" y="20180"/>
                  <a:pt x="19131" y="19770"/>
                </a:cubicBezTo>
                <a:cubicBezTo>
                  <a:pt x="19112" y="19360"/>
                  <a:pt x="19494" y="18972"/>
                  <a:pt x="19895" y="18994"/>
                </a:cubicBezTo>
                <a:cubicBezTo>
                  <a:pt x="20397" y="19021"/>
                  <a:pt x="20718" y="19448"/>
                  <a:pt x="20738" y="19858"/>
                </a:cubicBezTo>
                <a:cubicBezTo>
                  <a:pt x="20758" y="20268"/>
                  <a:pt x="20476" y="20662"/>
                  <a:pt x="19974" y="20634"/>
                </a:cubicBezTo>
                <a:close/>
              </a:path>
            </a:pathLst>
          </a:custGeom>
          <a:solidFill>
            <a:srgbClr val="D9342C">
              <a:alpha val="49841"/>
            </a:srgbClr>
          </a:solidFill>
          <a:ln w="3175">
            <a:miter lim="400000"/>
          </a:ln>
        </p:spPr>
        <p:txBody>
          <a:bodyPr lIns="71289" tIns="71289" rIns="71289" bIns="71289"/>
          <a:lstStyle/>
          <a:p>
            <a:pPr algn="l" defTabSz="950524">
              <a:defRPr sz="1800" b="0">
                <a:solidFill>
                  <a:srgbClr val="26337B"/>
                </a:solidFill>
                <a:latin typeface="Helvetica"/>
                <a:ea typeface="Helvetica"/>
                <a:cs typeface="Helvetica"/>
                <a:sym typeface="Helvetica"/>
              </a:defRPr>
            </a:pPr>
            <a:endParaRPr/>
          </a:p>
        </p:txBody>
      </p:sp>
      <p:sp>
        <p:nvSpPr>
          <p:cNvPr id="843" name="Page 5"/>
          <p:cNvSpPr txBox="1"/>
          <p:nvPr/>
        </p:nvSpPr>
        <p:spPr>
          <a:xfrm>
            <a:off x="9704303"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5</a:t>
            </a:r>
          </a:p>
        </p:txBody>
      </p:sp>
      <p:sp>
        <p:nvSpPr>
          <p:cNvPr id="844" name="Page 16"/>
          <p:cNvSpPr txBox="1"/>
          <p:nvPr/>
        </p:nvSpPr>
        <p:spPr>
          <a:xfrm>
            <a:off x="651878"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16</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6" name="KEY ELEMENTS"/>
          <p:cNvSpPr txBox="1"/>
          <p:nvPr/>
        </p:nvSpPr>
        <p:spPr>
          <a:xfrm rot="16200000">
            <a:off x="-465580" y="7315275"/>
            <a:ext cx="3812988" cy="220280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9703" tIns="29703" rIns="29703" bIns="29703" anchor="ctr">
            <a:spAutoFit/>
          </a:bodyPr>
          <a:lstStyle/>
          <a:p>
            <a:pPr algn="l" defTabSz="1425786">
              <a:defRPr sz="7400" b="0" spc="296">
                <a:ln w="9525" cap="flat">
                  <a:solidFill>
                    <a:srgbClr val="1EAD96"/>
                  </a:solidFill>
                  <a:prstDash val="solid"/>
                  <a:round/>
                </a:ln>
                <a:solidFill>
                  <a:srgbClr val="2A379A"/>
                </a:solidFill>
                <a:latin typeface="Bite Hard FX"/>
                <a:ea typeface="Bite Hard FX"/>
                <a:cs typeface="Bite Hard FX"/>
                <a:sym typeface="Bite Hard FX"/>
              </a:defRPr>
            </a:pPr>
            <a:r>
              <a:t>K</a:t>
            </a:r>
            <a:r>
              <a:rPr>
                <a:latin typeface="Gatsby Inline Grunge"/>
                <a:ea typeface="Gatsby Inline Grunge"/>
                <a:cs typeface="Gatsby Inline Grunge"/>
                <a:sym typeface="Gatsby Inline Grunge"/>
              </a:rPr>
              <a:t>EY </a:t>
            </a:r>
            <a:r>
              <a:t>E</a:t>
            </a:r>
            <a:r>
              <a:rPr>
                <a:latin typeface="Gatsby Inline Grunge"/>
                <a:ea typeface="Gatsby Inline Grunge"/>
                <a:cs typeface="Gatsby Inline Grunge"/>
                <a:sym typeface="Gatsby Inline Grunge"/>
              </a:rPr>
              <a:t>LEMENTS</a:t>
            </a:r>
          </a:p>
        </p:txBody>
      </p:sp>
      <p:grpSp>
        <p:nvGrpSpPr>
          <p:cNvPr id="859" name="Group"/>
          <p:cNvGrpSpPr/>
          <p:nvPr/>
        </p:nvGrpSpPr>
        <p:grpSpPr>
          <a:xfrm rot="16200000">
            <a:off x="1933262" y="6105975"/>
            <a:ext cx="4862826" cy="3570554"/>
            <a:chOff x="-63500" y="-38100"/>
            <a:chExt cx="4862825" cy="3570552"/>
          </a:xfrm>
        </p:grpSpPr>
        <p:sp>
          <p:nvSpPr>
            <p:cNvPr id="847" name="TextBox 699"/>
            <p:cNvSpPr txBox="1"/>
            <p:nvPr/>
          </p:nvSpPr>
          <p:spPr>
            <a:xfrm>
              <a:off x="1305516" y="111492"/>
              <a:ext cx="2044173" cy="7165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000" b="0" spc="41">
                  <a:solidFill>
                    <a:srgbClr val="1C4B6C"/>
                  </a:solidFill>
                  <a:latin typeface="Eurostile"/>
                  <a:ea typeface="Eurostile"/>
                  <a:cs typeface="Eurostile"/>
                  <a:sym typeface="Eurostile"/>
                </a:defRPr>
              </a:lvl1pPr>
            </a:lstStyle>
            <a:p>
              <a:r>
                <a:t>Curriculum and timetable</a:t>
              </a:r>
            </a:p>
          </p:txBody>
        </p:sp>
        <p:sp>
          <p:nvSpPr>
            <p:cNvPr id="848" name="TextBox 701"/>
            <p:cNvSpPr txBox="1"/>
            <p:nvPr/>
          </p:nvSpPr>
          <p:spPr>
            <a:xfrm>
              <a:off x="1319885" y="1316976"/>
              <a:ext cx="1653970" cy="7165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000" b="0" spc="41">
                  <a:solidFill>
                    <a:srgbClr val="1C4B6C"/>
                  </a:solidFill>
                  <a:latin typeface="Eurostile"/>
                  <a:ea typeface="Eurostile"/>
                  <a:cs typeface="Eurostile"/>
                  <a:sym typeface="Eurostile"/>
                </a:defRPr>
              </a:lvl1pPr>
            </a:lstStyle>
            <a:p>
              <a:r>
                <a:t>Pedagogy &amp; Assessment</a:t>
              </a:r>
            </a:p>
          </p:txBody>
        </p:sp>
        <p:sp>
          <p:nvSpPr>
            <p:cNvPr id="849" name="TextBox 886"/>
            <p:cNvSpPr txBox="1"/>
            <p:nvPr/>
          </p:nvSpPr>
          <p:spPr>
            <a:xfrm>
              <a:off x="1334000" y="2522459"/>
              <a:ext cx="3465326" cy="7165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000" b="0" spc="41">
                  <a:solidFill>
                    <a:srgbClr val="1C4B6C"/>
                  </a:solidFill>
                  <a:latin typeface="Eurostile"/>
                  <a:ea typeface="Eurostile"/>
                  <a:cs typeface="Eurostile"/>
                  <a:sym typeface="Eurostile"/>
                </a:defRPr>
              </a:lvl1pPr>
            </a:lstStyle>
            <a:p>
              <a:r>
                <a:t>Management Structure &amp; Approach</a:t>
              </a:r>
            </a:p>
          </p:txBody>
        </p:sp>
        <p:grpSp>
          <p:nvGrpSpPr>
            <p:cNvPr id="852" name="planning-chart-process-management-business.png"/>
            <p:cNvGrpSpPr/>
            <p:nvPr/>
          </p:nvGrpSpPr>
          <p:grpSpPr>
            <a:xfrm>
              <a:off x="-63500" y="2337358"/>
              <a:ext cx="1144295" cy="1195095"/>
              <a:chOff x="0" y="0"/>
              <a:chExt cx="1144294" cy="1195094"/>
            </a:xfrm>
          </p:grpSpPr>
          <p:pic>
            <p:nvPicPr>
              <p:cNvPr id="851" name="planning-chart-process-management-business.png" descr="planning-chart-process-management-business.png"/>
              <p:cNvPicPr>
                <a:picLocks noChangeAspect="1"/>
              </p:cNvPicPr>
              <p:nvPr/>
            </p:nvPicPr>
            <p:blipFill>
              <a:blip r:embed="rId2"/>
              <a:stretch>
                <a:fillRect/>
              </a:stretch>
            </p:blipFill>
            <p:spPr>
              <a:xfrm>
                <a:off x="63500" y="38100"/>
                <a:ext cx="1017295" cy="1017295"/>
              </a:xfrm>
              <a:prstGeom prst="rect">
                <a:avLst/>
              </a:prstGeom>
              <a:ln>
                <a:noFill/>
              </a:ln>
              <a:effectLst/>
            </p:spPr>
          </p:pic>
          <p:pic>
            <p:nvPicPr>
              <p:cNvPr id="850" name="planning-chart-process-management-business.png" descr="planning-chart-process-management-business.png"/>
              <p:cNvPicPr>
                <a:picLocks/>
              </p:cNvPicPr>
              <p:nvPr/>
            </p:nvPicPr>
            <p:blipFill>
              <a:blip r:embed="rId3"/>
              <a:stretch>
                <a:fillRect/>
              </a:stretch>
            </p:blipFill>
            <p:spPr>
              <a:xfrm>
                <a:off x="0" y="0"/>
                <a:ext cx="1144295" cy="1195095"/>
              </a:xfrm>
              <a:prstGeom prst="rect">
                <a:avLst/>
              </a:prstGeom>
              <a:effectLst/>
            </p:spPr>
          </p:pic>
        </p:grpSp>
        <p:grpSp>
          <p:nvGrpSpPr>
            <p:cNvPr id="855" name="Textbook.png"/>
            <p:cNvGrpSpPr/>
            <p:nvPr/>
          </p:nvGrpSpPr>
          <p:grpSpPr>
            <a:xfrm>
              <a:off x="-63500" y="-38100"/>
              <a:ext cx="1144295" cy="1195095"/>
              <a:chOff x="0" y="0"/>
              <a:chExt cx="1144294" cy="1195094"/>
            </a:xfrm>
          </p:grpSpPr>
          <p:pic>
            <p:nvPicPr>
              <p:cNvPr id="854" name="Textbook.png" descr="Textbook.png"/>
              <p:cNvPicPr>
                <a:picLocks noChangeAspect="1"/>
              </p:cNvPicPr>
              <p:nvPr/>
            </p:nvPicPr>
            <p:blipFill>
              <a:blip r:embed="rId4"/>
              <a:stretch>
                <a:fillRect/>
              </a:stretch>
            </p:blipFill>
            <p:spPr>
              <a:xfrm>
                <a:off x="63500" y="38100"/>
                <a:ext cx="1017295" cy="1017295"/>
              </a:xfrm>
              <a:prstGeom prst="rect">
                <a:avLst/>
              </a:prstGeom>
              <a:ln>
                <a:noFill/>
              </a:ln>
              <a:effectLst/>
            </p:spPr>
          </p:pic>
          <p:pic>
            <p:nvPicPr>
              <p:cNvPr id="853" name="Textbook.png" descr="Textbook.png"/>
              <p:cNvPicPr>
                <a:picLocks/>
              </p:cNvPicPr>
              <p:nvPr/>
            </p:nvPicPr>
            <p:blipFill>
              <a:blip r:embed="rId3"/>
              <a:stretch>
                <a:fillRect/>
              </a:stretch>
            </p:blipFill>
            <p:spPr>
              <a:xfrm>
                <a:off x="0" y="0"/>
                <a:ext cx="1144295" cy="1195095"/>
              </a:xfrm>
              <a:prstGeom prst="rect">
                <a:avLst/>
              </a:prstGeom>
              <a:effectLst/>
            </p:spPr>
          </p:pic>
        </p:grpSp>
        <p:grpSp>
          <p:nvGrpSpPr>
            <p:cNvPr id="858" name="Examination.png"/>
            <p:cNvGrpSpPr/>
            <p:nvPr/>
          </p:nvGrpSpPr>
          <p:grpSpPr>
            <a:xfrm>
              <a:off x="-63500" y="1119122"/>
              <a:ext cx="1144295" cy="1195095"/>
              <a:chOff x="0" y="0"/>
              <a:chExt cx="1144294" cy="1195094"/>
            </a:xfrm>
          </p:grpSpPr>
          <p:pic>
            <p:nvPicPr>
              <p:cNvPr id="857" name="Examination.png" descr="Examination.png"/>
              <p:cNvPicPr>
                <a:picLocks noChangeAspect="1"/>
              </p:cNvPicPr>
              <p:nvPr/>
            </p:nvPicPr>
            <p:blipFill>
              <a:blip r:embed="rId5"/>
              <a:stretch>
                <a:fillRect/>
              </a:stretch>
            </p:blipFill>
            <p:spPr>
              <a:xfrm>
                <a:off x="63500" y="38100"/>
                <a:ext cx="1017295" cy="1017295"/>
              </a:xfrm>
              <a:prstGeom prst="rect">
                <a:avLst/>
              </a:prstGeom>
              <a:ln>
                <a:noFill/>
              </a:ln>
              <a:effectLst/>
            </p:spPr>
          </p:pic>
          <p:pic>
            <p:nvPicPr>
              <p:cNvPr id="856" name="Examination.png" descr="Examination.png"/>
              <p:cNvPicPr>
                <a:picLocks/>
              </p:cNvPicPr>
              <p:nvPr/>
            </p:nvPicPr>
            <p:blipFill>
              <a:blip r:embed="rId3"/>
              <a:stretch>
                <a:fillRect/>
              </a:stretch>
            </p:blipFill>
            <p:spPr>
              <a:xfrm>
                <a:off x="0" y="0"/>
                <a:ext cx="1144295" cy="1195095"/>
              </a:xfrm>
              <a:prstGeom prst="rect">
                <a:avLst/>
              </a:prstGeom>
              <a:effectLst/>
            </p:spPr>
          </p:pic>
        </p:grpSp>
      </p:grpSp>
      <p:sp>
        <p:nvSpPr>
          <p:cNvPr id="860" name="Rectangle 15"/>
          <p:cNvSpPr/>
          <p:nvPr/>
        </p:nvSpPr>
        <p:spPr>
          <a:xfrm rot="16200000">
            <a:off x="-917134" y="1657556"/>
            <a:ext cx="6074635" cy="3392754"/>
          </a:xfrm>
          <a:prstGeom prst="rect">
            <a:avLst/>
          </a:prstGeom>
          <a:solidFill>
            <a:srgbClr val="1EAD96"/>
          </a:solidFill>
          <a:ln w="3175">
            <a:miter lim="400000"/>
          </a:ln>
        </p:spPr>
        <p:txBody>
          <a:bodyPr lIns="53467" tIns="53467" rIns="53467" bIns="53467" anchor="ctr"/>
          <a:lstStyle/>
          <a:p>
            <a:pPr defTabSz="1425786">
              <a:defRPr sz="2600" b="0">
                <a:solidFill>
                  <a:srgbClr val="FFFFFF"/>
                </a:solidFill>
                <a:latin typeface="Helvetica"/>
                <a:ea typeface="Helvetica"/>
                <a:cs typeface="Helvetica"/>
                <a:sym typeface="Helvetica"/>
              </a:defRPr>
            </a:pPr>
            <a:endParaRPr/>
          </a:p>
        </p:txBody>
      </p:sp>
      <p:grpSp>
        <p:nvGrpSpPr>
          <p:cNvPr id="869" name="Group"/>
          <p:cNvGrpSpPr/>
          <p:nvPr/>
        </p:nvGrpSpPr>
        <p:grpSpPr>
          <a:xfrm rot="16200000">
            <a:off x="159581" y="903388"/>
            <a:ext cx="3956049" cy="2713711"/>
            <a:chOff x="-63500" y="-38100"/>
            <a:chExt cx="3956047" cy="2713710"/>
          </a:xfrm>
        </p:grpSpPr>
        <p:sp>
          <p:nvSpPr>
            <p:cNvPr id="861" name="TextBox 888"/>
            <p:cNvSpPr txBox="1"/>
            <p:nvPr/>
          </p:nvSpPr>
          <p:spPr>
            <a:xfrm>
              <a:off x="1280859" y="339488"/>
              <a:ext cx="2611689"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000" b="0" spc="121">
                  <a:solidFill>
                    <a:srgbClr val="FFFFFF"/>
                  </a:solidFill>
                  <a:latin typeface="Eurostile"/>
                  <a:ea typeface="Eurostile"/>
                  <a:cs typeface="Eurostile"/>
                  <a:sym typeface="Eurostile"/>
                </a:defRPr>
              </a:lvl1pPr>
            </a:lstStyle>
            <a:p>
              <a:r>
                <a:t>Financial Model</a:t>
              </a:r>
            </a:p>
          </p:txBody>
        </p:sp>
        <p:sp>
          <p:nvSpPr>
            <p:cNvPr id="862" name="TextBox 888"/>
            <p:cNvSpPr txBox="1"/>
            <p:nvPr/>
          </p:nvSpPr>
          <p:spPr>
            <a:xfrm>
              <a:off x="1280859" y="1501101"/>
              <a:ext cx="2611689" cy="7165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425786">
                <a:defRPr sz="2000" b="0" spc="121">
                  <a:solidFill>
                    <a:srgbClr val="FFFFFF"/>
                  </a:solidFill>
                  <a:latin typeface="Eurostile"/>
                  <a:ea typeface="Eurostile"/>
                  <a:cs typeface="Eurostile"/>
                  <a:sym typeface="Eurostile"/>
                </a:defRPr>
              </a:lvl1pPr>
            </a:lstStyle>
            <a:p>
              <a:r>
                <a:t>Hiring and Staffing Model</a:t>
              </a:r>
            </a:p>
          </p:txBody>
        </p:sp>
        <p:grpSp>
          <p:nvGrpSpPr>
            <p:cNvPr id="865" name="investment-profit-money-growth-business.png"/>
            <p:cNvGrpSpPr/>
            <p:nvPr/>
          </p:nvGrpSpPr>
          <p:grpSpPr>
            <a:xfrm>
              <a:off x="-63500" y="-38100"/>
              <a:ext cx="1144295" cy="1195095"/>
              <a:chOff x="0" y="0"/>
              <a:chExt cx="1144294" cy="1195094"/>
            </a:xfrm>
          </p:grpSpPr>
          <p:pic>
            <p:nvPicPr>
              <p:cNvPr id="864" name="investment-profit-money-growth-business.png" descr="investment-profit-money-growth-business.png"/>
              <p:cNvPicPr>
                <a:picLocks noChangeAspect="1"/>
              </p:cNvPicPr>
              <p:nvPr/>
            </p:nvPicPr>
            <p:blipFill>
              <a:blip r:embed="rId6"/>
              <a:stretch>
                <a:fillRect/>
              </a:stretch>
            </p:blipFill>
            <p:spPr>
              <a:xfrm>
                <a:off x="63500" y="38100"/>
                <a:ext cx="1017295" cy="1017295"/>
              </a:xfrm>
              <a:prstGeom prst="rect">
                <a:avLst/>
              </a:prstGeom>
              <a:ln>
                <a:noFill/>
              </a:ln>
              <a:effectLst/>
            </p:spPr>
          </p:pic>
          <p:pic>
            <p:nvPicPr>
              <p:cNvPr id="863" name="investment-profit-money-growth-business.png" descr="investment-profit-money-growth-business.png"/>
              <p:cNvPicPr>
                <a:picLocks/>
              </p:cNvPicPr>
              <p:nvPr/>
            </p:nvPicPr>
            <p:blipFill>
              <a:blip r:embed="rId3"/>
              <a:stretch>
                <a:fillRect/>
              </a:stretch>
            </p:blipFill>
            <p:spPr>
              <a:xfrm>
                <a:off x="0" y="0"/>
                <a:ext cx="1144295" cy="1195095"/>
              </a:xfrm>
              <a:prstGeom prst="rect">
                <a:avLst/>
              </a:prstGeom>
              <a:effectLst/>
            </p:spPr>
          </p:pic>
        </p:grpSp>
        <p:grpSp>
          <p:nvGrpSpPr>
            <p:cNvPr id="868" name="Asset 1@0.75x.png"/>
            <p:cNvGrpSpPr/>
            <p:nvPr/>
          </p:nvGrpSpPr>
          <p:grpSpPr>
            <a:xfrm>
              <a:off x="-63500" y="1480516"/>
              <a:ext cx="1144295" cy="1195095"/>
              <a:chOff x="0" y="0"/>
              <a:chExt cx="1144294" cy="1195094"/>
            </a:xfrm>
          </p:grpSpPr>
          <p:pic>
            <p:nvPicPr>
              <p:cNvPr id="867" name="Asset 1@0.75x.png" descr="Asset 1@0.75x.png"/>
              <p:cNvPicPr>
                <a:picLocks noChangeAspect="1"/>
              </p:cNvPicPr>
              <p:nvPr/>
            </p:nvPicPr>
            <p:blipFill>
              <a:blip r:embed="rId7"/>
              <a:stretch>
                <a:fillRect/>
              </a:stretch>
            </p:blipFill>
            <p:spPr>
              <a:xfrm>
                <a:off x="63500" y="38100"/>
                <a:ext cx="1017295" cy="1017295"/>
              </a:xfrm>
              <a:prstGeom prst="rect">
                <a:avLst/>
              </a:prstGeom>
              <a:ln>
                <a:noFill/>
              </a:ln>
              <a:effectLst/>
            </p:spPr>
          </p:pic>
          <p:pic>
            <p:nvPicPr>
              <p:cNvPr id="866" name="Asset 1@0.75x.png" descr="Asset 1@0.75x.png"/>
              <p:cNvPicPr>
                <a:picLocks/>
              </p:cNvPicPr>
              <p:nvPr/>
            </p:nvPicPr>
            <p:blipFill>
              <a:blip r:embed="rId3"/>
              <a:stretch>
                <a:fillRect/>
              </a:stretch>
            </p:blipFill>
            <p:spPr>
              <a:xfrm>
                <a:off x="0" y="0"/>
                <a:ext cx="1144295" cy="1195095"/>
              </a:xfrm>
              <a:prstGeom prst="rect">
                <a:avLst/>
              </a:prstGeom>
              <a:effectLst/>
            </p:spPr>
          </p:pic>
        </p:grpSp>
      </p:grpSp>
      <p:grpSp>
        <p:nvGrpSpPr>
          <p:cNvPr id="1097" name="Group"/>
          <p:cNvGrpSpPr/>
          <p:nvPr/>
        </p:nvGrpSpPr>
        <p:grpSpPr>
          <a:xfrm rot="16200000">
            <a:off x="1582678" y="4451771"/>
            <a:ext cx="3563077" cy="2952900"/>
            <a:chOff x="0" y="0"/>
            <a:chExt cx="3563076" cy="2952898"/>
          </a:xfrm>
        </p:grpSpPr>
        <p:grpSp>
          <p:nvGrpSpPr>
            <p:cNvPr id="873" name="Group 4"/>
            <p:cNvGrpSpPr/>
            <p:nvPr/>
          </p:nvGrpSpPr>
          <p:grpSpPr>
            <a:xfrm>
              <a:off x="-1" y="536903"/>
              <a:ext cx="3563078" cy="2415996"/>
              <a:chOff x="0" y="0"/>
              <a:chExt cx="3563076" cy="2415995"/>
            </a:xfrm>
          </p:grpSpPr>
          <p:sp>
            <p:nvSpPr>
              <p:cNvPr id="870" name="Freeform: Shape 5"/>
              <p:cNvSpPr/>
              <p:nvPr/>
            </p:nvSpPr>
            <p:spPr>
              <a:xfrm>
                <a:off x="0" y="1125919"/>
                <a:ext cx="1583831" cy="1236740"/>
              </a:xfrm>
              <a:custGeom>
                <a:avLst/>
                <a:gdLst/>
                <a:ahLst/>
                <a:cxnLst>
                  <a:cxn ang="0">
                    <a:pos x="wd2" y="hd2"/>
                  </a:cxn>
                  <a:cxn ang="5400000">
                    <a:pos x="wd2" y="hd2"/>
                  </a:cxn>
                  <a:cxn ang="10800000">
                    <a:pos x="wd2" y="hd2"/>
                  </a:cxn>
                  <a:cxn ang="16200000">
                    <a:pos x="wd2" y="hd2"/>
                  </a:cxn>
                </a:cxnLst>
                <a:rect l="0" t="0" r="r" b="b"/>
                <a:pathLst>
                  <a:path w="21600" h="21600" extrusionOk="0">
                    <a:moveTo>
                      <a:pt x="1161" y="2277"/>
                    </a:moveTo>
                    <a:cubicBezTo>
                      <a:pt x="389" y="1651"/>
                      <a:pt x="4" y="823"/>
                      <a:pt x="4" y="0"/>
                    </a:cubicBezTo>
                    <a:lnTo>
                      <a:pt x="0" y="2701"/>
                    </a:lnTo>
                    <a:cubicBezTo>
                      <a:pt x="0" y="3524"/>
                      <a:pt x="386" y="4352"/>
                      <a:pt x="1157" y="4978"/>
                    </a:cubicBezTo>
                    <a:lnTo>
                      <a:pt x="21596" y="21600"/>
                    </a:lnTo>
                    <a:lnTo>
                      <a:pt x="21600" y="18899"/>
                    </a:lnTo>
                    <a:lnTo>
                      <a:pt x="1161" y="2277"/>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1" name="Freeform: Shape 6"/>
              <p:cNvSpPr/>
              <p:nvPr/>
            </p:nvSpPr>
            <p:spPr>
              <a:xfrm>
                <a:off x="1584098" y="1127699"/>
                <a:ext cx="1978979" cy="1288297"/>
              </a:xfrm>
              <a:custGeom>
                <a:avLst/>
                <a:gdLst/>
                <a:ahLst/>
                <a:cxnLst>
                  <a:cxn ang="0">
                    <a:pos x="wd2" y="hd2"/>
                  </a:cxn>
                  <a:cxn ang="5400000">
                    <a:pos x="wd2" y="hd2"/>
                  </a:cxn>
                  <a:cxn ang="10800000">
                    <a:pos x="wd2" y="hd2"/>
                  </a:cxn>
                  <a:cxn ang="16200000">
                    <a:pos x="wd2" y="hd2"/>
                  </a:cxn>
                </a:cxnLst>
                <a:rect l="0" t="0" r="r" b="b"/>
                <a:pathLst>
                  <a:path w="21600" h="21600" extrusionOk="0">
                    <a:moveTo>
                      <a:pt x="21585" y="154"/>
                    </a:moveTo>
                    <a:cubicBezTo>
                      <a:pt x="21582" y="209"/>
                      <a:pt x="21579" y="263"/>
                      <a:pt x="21574" y="323"/>
                    </a:cubicBezTo>
                    <a:cubicBezTo>
                      <a:pt x="21568" y="368"/>
                      <a:pt x="21562" y="412"/>
                      <a:pt x="21553" y="457"/>
                    </a:cubicBezTo>
                    <a:cubicBezTo>
                      <a:pt x="21544" y="512"/>
                      <a:pt x="21538" y="561"/>
                      <a:pt x="21527" y="616"/>
                    </a:cubicBezTo>
                    <a:cubicBezTo>
                      <a:pt x="21518" y="661"/>
                      <a:pt x="21506" y="700"/>
                      <a:pt x="21494" y="745"/>
                    </a:cubicBezTo>
                    <a:cubicBezTo>
                      <a:pt x="21479" y="800"/>
                      <a:pt x="21465" y="854"/>
                      <a:pt x="21447" y="909"/>
                    </a:cubicBezTo>
                    <a:cubicBezTo>
                      <a:pt x="21435" y="949"/>
                      <a:pt x="21421" y="989"/>
                      <a:pt x="21406" y="1028"/>
                    </a:cubicBezTo>
                    <a:cubicBezTo>
                      <a:pt x="21382" y="1093"/>
                      <a:pt x="21359" y="1153"/>
                      <a:pt x="21332" y="1212"/>
                    </a:cubicBezTo>
                    <a:cubicBezTo>
                      <a:pt x="21306" y="1272"/>
                      <a:pt x="21280" y="1331"/>
                      <a:pt x="21250" y="1386"/>
                    </a:cubicBezTo>
                    <a:cubicBezTo>
                      <a:pt x="21244" y="1401"/>
                      <a:pt x="21235" y="1411"/>
                      <a:pt x="21230" y="1426"/>
                    </a:cubicBezTo>
                    <a:cubicBezTo>
                      <a:pt x="21188" y="1500"/>
                      <a:pt x="21144" y="1575"/>
                      <a:pt x="21097" y="1644"/>
                    </a:cubicBezTo>
                    <a:cubicBezTo>
                      <a:pt x="21068" y="1689"/>
                      <a:pt x="21033" y="1734"/>
                      <a:pt x="21000" y="1778"/>
                    </a:cubicBezTo>
                    <a:cubicBezTo>
                      <a:pt x="20971" y="1818"/>
                      <a:pt x="20944" y="1858"/>
                      <a:pt x="20912" y="1898"/>
                    </a:cubicBezTo>
                    <a:cubicBezTo>
                      <a:pt x="20877" y="1942"/>
                      <a:pt x="20839" y="1982"/>
                      <a:pt x="20800" y="2027"/>
                    </a:cubicBezTo>
                    <a:cubicBezTo>
                      <a:pt x="20762" y="2072"/>
                      <a:pt x="20724" y="2116"/>
                      <a:pt x="20683" y="2156"/>
                    </a:cubicBezTo>
                    <a:lnTo>
                      <a:pt x="4433" y="18113"/>
                    </a:lnTo>
                    <a:cubicBezTo>
                      <a:pt x="4339" y="18207"/>
                      <a:pt x="4239" y="18286"/>
                      <a:pt x="4137" y="18366"/>
                    </a:cubicBezTo>
                    <a:cubicBezTo>
                      <a:pt x="4107" y="18391"/>
                      <a:pt x="4078" y="18411"/>
                      <a:pt x="4048" y="18431"/>
                    </a:cubicBezTo>
                    <a:cubicBezTo>
                      <a:pt x="3969" y="18485"/>
                      <a:pt x="3887" y="18540"/>
                      <a:pt x="3801" y="18589"/>
                    </a:cubicBezTo>
                    <a:cubicBezTo>
                      <a:pt x="3772" y="18604"/>
                      <a:pt x="3743" y="18624"/>
                      <a:pt x="3710" y="18639"/>
                    </a:cubicBezTo>
                    <a:cubicBezTo>
                      <a:pt x="3657" y="18669"/>
                      <a:pt x="3601" y="18694"/>
                      <a:pt x="3549" y="18719"/>
                    </a:cubicBezTo>
                    <a:cubicBezTo>
                      <a:pt x="3507" y="18739"/>
                      <a:pt x="3466" y="18758"/>
                      <a:pt x="3425" y="18773"/>
                    </a:cubicBezTo>
                    <a:cubicBezTo>
                      <a:pt x="3369" y="18798"/>
                      <a:pt x="3310" y="18818"/>
                      <a:pt x="3252" y="18838"/>
                    </a:cubicBezTo>
                    <a:cubicBezTo>
                      <a:pt x="3213" y="18853"/>
                      <a:pt x="3172" y="18868"/>
                      <a:pt x="3134" y="18878"/>
                    </a:cubicBezTo>
                    <a:cubicBezTo>
                      <a:pt x="3016" y="18912"/>
                      <a:pt x="2899" y="18942"/>
                      <a:pt x="2778" y="18962"/>
                    </a:cubicBezTo>
                    <a:cubicBezTo>
                      <a:pt x="2740" y="18967"/>
                      <a:pt x="2705" y="18972"/>
                      <a:pt x="2667" y="18977"/>
                    </a:cubicBezTo>
                    <a:cubicBezTo>
                      <a:pt x="2596" y="18987"/>
                      <a:pt x="2525" y="18997"/>
                      <a:pt x="2455" y="19002"/>
                    </a:cubicBezTo>
                    <a:cubicBezTo>
                      <a:pt x="2411" y="19007"/>
                      <a:pt x="2364" y="19007"/>
                      <a:pt x="2320" y="19007"/>
                    </a:cubicBezTo>
                    <a:cubicBezTo>
                      <a:pt x="2261" y="19007"/>
                      <a:pt x="2205" y="19012"/>
                      <a:pt x="2146" y="19007"/>
                    </a:cubicBezTo>
                    <a:cubicBezTo>
                      <a:pt x="2099" y="19007"/>
                      <a:pt x="2049" y="19002"/>
                      <a:pt x="2002" y="19002"/>
                    </a:cubicBezTo>
                    <a:cubicBezTo>
                      <a:pt x="1949" y="18997"/>
                      <a:pt x="1896" y="18992"/>
                      <a:pt x="1843" y="18987"/>
                    </a:cubicBezTo>
                    <a:cubicBezTo>
                      <a:pt x="1796" y="18982"/>
                      <a:pt x="1746" y="18972"/>
                      <a:pt x="1699" y="18967"/>
                    </a:cubicBezTo>
                    <a:cubicBezTo>
                      <a:pt x="1646" y="18957"/>
                      <a:pt x="1593" y="18947"/>
                      <a:pt x="1544" y="18937"/>
                    </a:cubicBezTo>
                    <a:cubicBezTo>
                      <a:pt x="1496" y="18927"/>
                      <a:pt x="1449" y="18917"/>
                      <a:pt x="1402" y="18902"/>
                    </a:cubicBezTo>
                    <a:cubicBezTo>
                      <a:pt x="1346" y="18888"/>
                      <a:pt x="1291" y="18873"/>
                      <a:pt x="1238" y="18853"/>
                    </a:cubicBezTo>
                    <a:cubicBezTo>
                      <a:pt x="1194" y="18838"/>
                      <a:pt x="1150" y="18823"/>
                      <a:pt x="1108" y="18808"/>
                    </a:cubicBezTo>
                    <a:cubicBezTo>
                      <a:pt x="1044" y="18783"/>
                      <a:pt x="979" y="18758"/>
                      <a:pt x="914" y="18729"/>
                    </a:cubicBezTo>
                    <a:cubicBezTo>
                      <a:pt x="879" y="18714"/>
                      <a:pt x="844" y="18699"/>
                      <a:pt x="809" y="18679"/>
                    </a:cubicBezTo>
                    <a:cubicBezTo>
                      <a:pt x="694" y="18624"/>
                      <a:pt x="582" y="18560"/>
                      <a:pt x="473" y="18485"/>
                    </a:cubicBezTo>
                    <a:cubicBezTo>
                      <a:pt x="420" y="18450"/>
                      <a:pt x="367" y="18411"/>
                      <a:pt x="315" y="18371"/>
                    </a:cubicBezTo>
                    <a:cubicBezTo>
                      <a:pt x="288" y="18351"/>
                      <a:pt x="259" y="18331"/>
                      <a:pt x="232" y="18311"/>
                    </a:cubicBezTo>
                    <a:cubicBezTo>
                      <a:pt x="153" y="18247"/>
                      <a:pt x="76" y="18182"/>
                      <a:pt x="3" y="18108"/>
                    </a:cubicBezTo>
                    <a:lnTo>
                      <a:pt x="0" y="20701"/>
                    </a:lnTo>
                    <a:cubicBezTo>
                      <a:pt x="74" y="20775"/>
                      <a:pt x="150" y="20840"/>
                      <a:pt x="229" y="20904"/>
                    </a:cubicBezTo>
                    <a:cubicBezTo>
                      <a:pt x="256" y="20924"/>
                      <a:pt x="282" y="20944"/>
                      <a:pt x="312" y="20964"/>
                    </a:cubicBezTo>
                    <a:cubicBezTo>
                      <a:pt x="359" y="20999"/>
                      <a:pt x="406" y="21034"/>
                      <a:pt x="453" y="21068"/>
                    </a:cubicBezTo>
                    <a:cubicBezTo>
                      <a:pt x="459" y="21073"/>
                      <a:pt x="465" y="21073"/>
                      <a:pt x="470" y="21078"/>
                    </a:cubicBezTo>
                    <a:cubicBezTo>
                      <a:pt x="579" y="21148"/>
                      <a:pt x="691" y="21212"/>
                      <a:pt x="806" y="21272"/>
                    </a:cubicBezTo>
                    <a:cubicBezTo>
                      <a:pt x="814" y="21277"/>
                      <a:pt x="823" y="21282"/>
                      <a:pt x="832" y="21287"/>
                    </a:cubicBezTo>
                    <a:cubicBezTo>
                      <a:pt x="858" y="21302"/>
                      <a:pt x="885" y="21307"/>
                      <a:pt x="911" y="21322"/>
                    </a:cubicBezTo>
                    <a:cubicBezTo>
                      <a:pt x="976" y="21352"/>
                      <a:pt x="1041" y="21376"/>
                      <a:pt x="1105" y="21401"/>
                    </a:cubicBezTo>
                    <a:cubicBezTo>
                      <a:pt x="1123" y="21406"/>
                      <a:pt x="1141" y="21416"/>
                      <a:pt x="1158" y="21421"/>
                    </a:cubicBezTo>
                    <a:cubicBezTo>
                      <a:pt x="1185" y="21431"/>
                      <a:pt x="1211" y="21436"/>
                      <a:pt x="1238" y="21446"/>
                    </a:cubicBezTo>
                    <a:cubicBezTo>
                      <a:pt x="1294" y="21466"/>
                      <a:pt x="1349" y="21481"/>
                      <a:pt x="1402" y="21496"/>
                    </a:cubicBezTo>
                    <a:cubicBezTo>
                      <a:pt x="1426" y="21501"/>
                      <a:pt x="1446" y="21511"/>
                      <a:pt x="1470" y="21516"/>
                    </a:cubicBezTo>
                    <a:cubicBezTo>
                      <a:pt x="1494" y="21521"/>
                      <a:pt x="1520" y="21525"/>
                      <a:pt x="1544" y="21530"/>
                    </a:cubicBezTo>
                    <a:cubicBezTo>
                      <a:pt x="1596" y="21540"/>
                      <a:pt x="1646" y="21550"/>
                      <a:pt x="1699" y="21560"/>
                    </a:cubicBezTo>
                    <a:cubicBezTo>
                      <a:pt x="1723" y="21565"/>
                      <a:pt x="1749" y="21570"/>
                      <a:pt x="1773" y="21575"/>
                    </a:cubicBezTo>
                    <a:cubicBezTo>
                      <a:pt x="1796" y="21580"/>
                      <a:pt x="1820" y="21580"/>
                      <a:pt x="1843" y="21580"/>
                    </a:cubicBezTo>
                    <a:cubicBezTo>
                      <a:pt x="1896" y="21585"/>
                      <a:pt x="1949" y="21590"/>
                      <a:pt x="2002" y="21595"/>
                    </a:cubicBezTo>
                    <a:cubicBezTo>
                      <a:pt x="2029" y="21595"/>
                      <a:pt x="2055" y="21600"/>
                      <a:pt x="2081" y="21600"/>
                    </a:cubicBezTo>
                    <a:cubicBezTo>
                      <a:pt x="2102" y="21600"/>
                      <a:pt x="2126" y="21600"/>
                      <a:pt x="2146" y="21600"/>
                    </a:cubicBezTo>
                    <a:cubicBezTo>
                      <a:pt x="2205" y="21600"/>
                      <a:pt x="2261" y="21600"/>
                      <a:pt x="2320" y="21600"/>
                    </a:cubicBezTo>
                    <a:cubicBezTo>
                      <a:pt x="2349" y="21600"/>
                      <a:pt x="2376" y="21600"/>
                      <a:pt x="2405" y="21600"/>
                    </a:cubicBezTo>
                    <a:cubicBezTo>
                      <a:pt x="2423" y="21600"/>
                      <a:pt x="2440" y="21595"/>
                      <a:pt x="2455" y="21595"/>
                    </a:cubicBezTo>
                    <a:cubicBezTo>
                      <a:pt x="2525" y="21590"/>
                      <a:pt x="2596" y="21580"/>
                      <a:pt x="2667" y="21570"/>
                    </a:cubicBezTo>
                    <a:cubicBezTo>
                      <a:pt x="2696" y="21565"/>
                      <a:pt x="2722" y="21565"/>
                      <a:pt x="2752" y="21560"/>
                    </a:cubicBezTo>
                    <a:cubicBezTo>
                      <a:pt x="2761" y="21560"/>
                      <a:pt x="2769" y="21555"/>
                      <a:pt x="2778" y="21555"/>
                    </a:cubicBezTo>
                    <a:cubicBezTo>
                      <a:pt x="2899" y="21535"/>
                      <a:pt x="3016" y="21506"/>
                      <a:pt x="3134" y="21471"/>
                    </a:cubicBezTo>
                    <a:cubicBezTo>
                      <a:pt x="3140" y="21471"/>
                      <a:pt x="3146" y="21471"/>
                      <a:pt x="3152" y="21466"/>
                    </a:cubicBezTo>
                    <a:cubicBezTo>
                      <a:pt x="3187" y="21456"/>
                      <a:pt x="3219" y="21441"/>
                      <a:pt x="3252" y="21431"/>
                    </a:cubicBezTo>
                    <a:cubicBezTo>
                      <a:pt x="3310" y="21411"/>
                      <a:pt x="3369" y="21391"/>
                      <a:pt x="3425" y="21366"/>
                    </a:cubicBezTo>
                    <a:cubicBezTo>
                      <a:pt x="3466" y="21352"/>
                      <a:pt x="3507" y="21332"/>
                      <a:pt x="3549" y="21312"/>
                    </a:cubicBezTo>
                    <a:cubicBezTo>
                      <a:pt x="3601" y="21287"/>
                      <a:pt x="3657" y="21262"/>
                      <a:pt x="3710" y="21232"/>
                    </a:cubicBezTo>
                    <a:cubicBezTo>
                      <a:pt x="3722" y="21227"/>
                      <a:pt x="3734" y="21222"/>
                      <a:pt x="3746" y="21217"/>
                    </a:cubicBezTo>
                    <a:cubicBezTo>
                      <a:pt x="3766" y="21208"/>
                      <a:pt x="3781" y="21193"/>
                      <a:pt x="3801" y="21183"/>
                    </a:cubicBezTo>
                    <a:cubicBezTo>
                      <a:pt x="3887" y="21133"/>
                      <a:pt x="3969" y="21083"/>
                      <a:pt x="4048" y="21024"/>
                    </a:cubicBezTo>
                    <a:cubicBezTo>
                      <a:pt x="4078" y="21004"/>
                      <a:pt x="4107" y="20984"/>
                      <a:pt x="4137" y="20959"/>
                    </a:cubicBezTo>
                    <a:cubicBezTo>
                      <a:pt x="4239" y="20880"/>
                      <a:pt x="4339" y="20800"/>
                      <a:pt x="4433" y="20706"/>
                    </a:cubicBezTo>
                    <a:lnTo>
                      <a:pt x="20683" y="4749"/>
                    </a:lnTo>
                    <a:cubicBezTo>
                      <a:pt x="20694" y="4734"/>
                      <a:pt x="20709" y="4724"/>
                      <a:pt x="20721" y="4709"/>
                    </a:cubicBezTo>
                    <a:cubicBezTo>
                      <a:pt x="20750" y="4680"/>
                      <a:pt x="20774" y="4650"/>
                      <a:pt x="20800" y="4620"/>
                    </a:cubicBezTo>
                    <a:cubicBezTo>
                      <a:pt x="20839" y="4580"/>
                      <a:pt x="20877" y="4536"/>
                      <a:pt x="20912" y="4491"/>
                    </a:cubicBezTo>
                    <a:cubicBezTo>
                      <a:pt x="20944" y="4451"/>
                      <a:pt x="20971" y="4411"/>
                      <a:pt x="21000" y="4372"/>
                    </a:cubicBezTo>
                    <a:cubicBezTo>
                      <a:pt x="21033" y="4327"/>
                      <a:pt x="21068" y="4282"/>
                      <a:pt x="21097" y="4238"/>
                    </a:cubicBezTo>
                    <a:cubicBezTo>
                      <a:pt x="21103" y="4228"/>
                      <a:pt x="21112" y="4218"/>
                      <a:pt x="21118" y="4213"/>
                    </a:cubicBezTo>
                    <a:cubicBezTo>
                      <a:pt x="21159" y="4148"/>
                      <a:pt x="21194" y="4084"/>
                      <a:pt x="21230" y="4019"/>
                    </a:cubicBezTo>
                    <a:cubicBezTo>
                      <a:pt x="21235" y="4004"/>
                      <a:pt x="21244" y="3994"/>
                      <a:pt x="21250" y="3979"/>
                    </a:cubicBezTo>
                    <a:cubicBezTo>
                      <a:pt x="21271" y="3939"/>
                      <a:pt x="21291" y="3900"/>
                      <a:pt x="21312" y="3860"/>
                    </a:cubicBezTo>
                    <a:cubicBezTo>
                      <a:pt x="21321" y="3840"/>
                      <a:pt x="21327" y="3825"/>
                      <a:pt x="21332" y="3805"/>
                    </a:cubicBezTo>
                    <a:cubicBezTo>
                      <a:pt x="21359" y="3746"/>
                      <a:pt x="21382" y="3681"/>
                      <a:pt x="21406" y="3622"/>
                    </a:cubicBezTo>
                    <a:cubicBezTo>
                      <a:pt x="21415" y="3597"/>
                      <a:pt x="21429" y="3572"/>
                      <a:pt x="21438" y="3542"/>
                    </a:cubicBezTo>
                    <a:cubicBezTo>
                      <a:pt x="21444" y="3527"/>
                      <a:pt x="21444" y="3517"/>
                      <a:pt x="21450" y="3502"/>
                    </a:cubicBezTo>
                    <a:cubicBezTo>
                      <a:pt x="21468" y="3448"/>
                      <a:pt x="21482" y="3393"/>
                      <a:pt x="21497" y="3338"/>
                    </a:cubicBezTo>
                    <a:cubicBezTo>
                      <a:pt x="21506" y="3304"/>
                      <a:pt x="21518" y="3274"/>
                      <a:pt x="21524" y="3244"/>
                    </a:cubicBezTo>
                    <a:cubicBezTo>
                      <a:pt x="21527" y="3234"/>
                      <a:pt x="21527" y="3224"/>
                      <a:pt x="21529" y="3209"/>
                    </a:cubicBezTo>
                    <a:cubicBezTo>
                      <a:pt x="21541" y="3155"/>
                      <a:pt x="21547" y="3105"/>
                      <a:pt x="21556" y="3050"/>
                    </a:cubicBezTo>
                    <a:cubicBezTo>
                      <a:pt x="21562" y="3015"/>
                      <a:pt x="21571" y="2981"/>
                      <a:pt x="21574" y="2941"/>
                    </a:cubicBezTo>
                    <a:cubicBezTo>
                      <a:pt x="21574" y="2931"/>
                      <a:pt x="21574" y="2921"/>
                      <a:pt x="21576" y="2911"/>
                    </a:cubicBezTo>
                    <a:cubicBezTo>
                      <a:pt x="21582" y="2856"/>
                      <a:pt x="21585" y="2802"/>
                      <a:pt x="21588" y="2747"/>
                    </a:cubicBezTo>
                    <a:cubicBezTo>
                      <a:pt x="21591" y="2712"/>
                      <a:pt x="21594" y="2673"/>
                      <a:pt x="21597" y="2638"/>
                    </a:cubicBezTo>
                    <a:cubicBezTo>
                      <a:pt x="21597" y="2623"/>
                      <a:pt x="21597" y="2608"/>
                      <a:pt x="21597" y="2593"/>
                    </a:cubicBezTo>
                    <a:lnTo>
                      <a:pt x="21600" y="0"/>
                    </a:lnTo>
                    <a:cubicBezTo>
                      <a:pt x="21591" y="50"/>
                      <a:pt x="21588" y="104"/>
                      <a:pt x="21585" y="154"/>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2" name="Freeform: Shape 7"/>
              <p:cNvSpPr/>
              <p:nvPr/>
            </p:nvSpPr>
            <p:spPr>
              <a:xfrm>
                <a:off x="-1" y="0"/>
                <a:ext cx="3561934" cy="2269580"/>
              </a:xfrm>
              <a:custGeom>
                <a:avLst/>
                <a:gdLst/>
                <a:ahLst/>
                <a:cxnLst>
                  <a:cxn ang="0">
                    <a:pos x="wd2" y="hd2"/>
                  </a:cxn>
                  <a:cxn ang="5400000">
                    <a:pos x="wd2" y="hd2"/>
                  </a:cxn>
                  <a:cxn ang="10800000">
                    <a:pos x="wd2" y="hd2"/>
                  </a:cxn>
                  <a:cxn ang="16200000">
                    <a:pos x="wd2" y="hd2"/>
                  </a:cxn>
                </a:cxnLst>
                <a:rect l="0" t="0" r="r" b="b"/>
                <a:pathLst>
                  <a:path w="21262" h="21264" extrusionOk="0">
                    <a:moveTo>
                      <a:pt x="20756" y="9418"/>
                    </a:moveTo>
                    <a:cubicBezTo>
                      <a:pt x="21428" y="10088"/>
                      <a:pt x="21431" y="11173"/>
                      <a:pt x="20764" y="11845"/>
                    </a:cubicBezTo>
                    <a:lnTo>
                      <a:pt x="11877" y="20761"/>
                    </a:lnTo>
                    <a:cubicBezTo>
                      <a:pt x="11210" y="21430"/>
                      <a:pt x="10123" y="21433"/>
                      <a:pt x="9452" y="20761"/>
                    </a:cubicBezTo>
                    <a:lnTo>
                      <a:pt x="506" y="11845"/>
                    </a:lnTo>
                    <a:cubicBezTo>
                      <a:pt x="-166" y="11176"/>
                      <a:pt x="-169" y="10088"/>
                      <a:pt x="498" y="9418"/>
                    </a:cubicBezTo>
                    <a:lnTo>
                      <a:pt x="9385" y="502"/>
                    </a:lnTo>
                    <a:cubicBezTo>
                      <a:pt x="10052" y="-167"/>
                      <a:pt x="11139" y="-167"/>
                      <a:pt x="11811" y="502"/>
                    </a:cubicBezTo>
                    <a:lnTo>
                      <a:pt x="20756" y="9418"/>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909" name="Graphic 3"/>
            <p:cNvGrpSpPr/>
            <p:nvPr/>
          </p:nvGrpSpPr>
          <p:grpSpPr>
            <a:xfrm>
              <a:off x="1058813" y="1185516"/>
              <a:ext cx="1946912" cy="1216946"/>
              <a:chOff x="0" y="0"/>
              <a:chExt cx="1946911" cy="1216944"/>
            </a:xfrm>
          </p:grpSpPr>
          <p:sp>
            <p:nvSpPr>
              <p:cNvPr id="874" name="Freeform: Shape 108"/>
              <p:cNvSpPr/>
              <p:nvPr/>
            </p:nvSpPr>
            <p:spPr>
              <a:xfrm>
                <a:off x="33204" y="652961"/>
                <a:ext cx="749799" cy="517409"/>
              </a:xfrm>
              <a:custGeom>
                <a:avLst/>
                <a:gdLst/>
                <a:ahLst/>
                <a:cxnLst>
                  <a:cxn ang="0">
                    <a:pos x="wd2" y="hd2"/>
                  </a:cxn>
                  <a:cxn ang="5400000">
                    <a:pos x="wd2" y="hd2"/>
                  </a:cxn>
                  <a:cxn ang="10800000">
                    <a:pos x="wd2" y="hd2"/>
                  </a:cxn>
                  <a:cxn ang="16200000">
                    <a:pos x="wd2" y="hd2"/>
                  </a:cxn>
                </a:cxnLst>
                <a:rect l="0" t="0" r="r" b="b"/>
                <a:pathLst>
                  <a:path w="21600" h="21600" extrusionOk="0">
                    <a:moveTo>
                      <a:pt x="21600" y="17788"/>
                    </a:moveTo>
                    <a:lnTo>
                      <a:pt x="21600" y="21600"/>
                    </a:lnTo>
                    <a:lnTo>
                      <a:pt x="0" y="3234"/>
                    </a:lnTo>
                    <a:lnTo>
                      <a:pt x="0" y="0"/>
                    </a:lnTo>
                    <a:close/>
                  </a:path>
                </a:pathLst>
              </a:custGeom>
              <a:solidFill>
                <a:srgbClr val="E6E6E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5" name="Freeform: Shape 109"/>
              <p:cNvSpPr/>
              <p:nvPr/>
            </p:nvSpPr>
            <p:spPr>
              <a:xfrm>
                <a:off x="33204" y="325695"/>
                <a:ext cx="1323913" cy="753369"/>
              </a:xfrm>
              <a:custGeom>
                <a:avLst/>
                <a:gdLst/>
                <a:ahLst/>
                <a:cxnLst>
                  <a:cxn ang="0">
                    <a:pos x="wd2" y="hd2"/>
                  </a:cxn>
                  <a:cxn ang="5400000">
                    <a:pos x="wd2" y="hd2"/>
                  </a:cxn>
                  <a:cxn ang="10800000">
                    <a:pos x="wd2" y="hd2"/>
                  </a:cxn>
                  <a:cxn ang="16200000">
                    <a:pos x="wd2" y="hd2"/>
                  </a:cxn>
                </a:cxnLst>
                <a:rect l="0" t="0" r="r" b="b"/>
                <a:pathLst>
                  <a:path w="21600" h="20745" extrusionOk="0">
                    <a:moveTo>
                      <a:pt x="21600" y="11869"/>
                    </a:moveTo>
                    <a:cubicBezTo>
                      <a:pt x="17831" y="11792"/>
                      <a:pt x="12233" y="20745"/>
                      <a:pt x="12233" y="20745"/>
                    </a:cubicBezTo>
                    <a:lnTo>
                      <a:pt x="0" y="9011"/>
                    </a:lnTo>
                    <a:cubicBezTo>
                      <a:pt x="0" y="9011"/>
                      <a:pt x="5936" y="-855"/>
                      <a:pt x="9457" y="59"/>
                    </a:cubicBezTo>
                    <a:lnTo>
                      <a:pt x="21600" y="11869"/>
                    </a:lnTo>
                    <a:close/>
                  </a:path>
                </a:pathLst>
              </a:custGeom>
              <a:solidFill>
                <a:srgbClr val="F5F5FD"/>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6" name="Freeform: Shape 110"/>
              <p:cNvSpPr/>
              <p:nvPr/>
            </p:nvSpPr>
            <p:spPr>
              <a:xfrm>
                <a:off x="783002" y="756708"/>
                <a:ext cx="574115" cy="413662"/>
              </a:xfrm>
              <a:custGeom>
                <a:avLst/>
                <a:gdLst/>
                <a:ahLst/>
                <a:cxnLst>
                  <a:cxn ang="0">
                    <a:pos x="wd2" y="hd2"/>
                  </a:cxn>
                  <a:cxn ang="5400000">
                    <a:pos x="wd2" y="hd2"/>
                  </a:cxn>
                  <a:cxn ang="10800000">
                    <a:pos x="wd2" y="hd2"/>
                  </a:cxn>
                  <a:cxn ang="16200000">
                    <a:pos x="wd2" y="hd2"/>
                  </a:cxn>
                </a:cxnLst>
                <a:rect l="0" t="0" r="r" b="b"/>
                <a:pathLst>
                  <a:path w="21600" h="21457" extrusionOk="0">
                    <a:moveTo>
                      <a:pt x="21600" y="1"/>
                    </a:moveTo>
                    <a:lnTo>
                      <a:pt x="21600" y="1939"/>
                    </a:lnTo>
                    <a:lnTo>
                      <a:pt x="19023" y="5177"/>
                    </a:lnTo>
                    <a:lnTo>
                      <a:pt x="18606" y="5700"/>
                    </a:lnTo>
                    <a:cubicBezTo>
                      <a:pt x="17862" y="6635"/>
                      <a:pt x="17053" y="7462"/>
                      <a:pt x="16189" y="8172"/>
                    </a:cubicBezTo>
                    <a:lnTo>
                      <a:pt x="0" y="21457"/>
                    </a:lnTo>
                    <a:lnTo>
                      <a:pt x="0" y="16721"/>
                    </a:lnTo>
                    <a:cubicBezTo>
                      <a:pt x="0" y="16721"/>
                      <a:pt x="12908" y="-143"/>
                      <a:pt x="21600" y="1"/>
                    </a:cubicBezTo>
                    <a:close/>
                  </a:path>
                </a:pathLst>
              </a:custGeom>
              <a:solidFill>
                <a:srgbClr val="D3D8EA"/>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7" name="Freeform: Shape 111"/>
              <p:cNvSpPr/>
              <p:nvPr/>
            </p:nvSpPr>
            <p:spPr>
              <a:xfrm>
                <a:off x="1357116" y="439919"/>
                <a:ext cx="558901" cy="35416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4372"/>
                    </a:lnTo>
                    <a:lnTo>
                      <a:pt x="4969" y="19470"/>
                    </a:lnTo>
                    <a:cubicBezTo>
                      <a:pt x="3670" y="20650"/>
                      <a:pt x="2217" y="21350"/>
                      <a:pt x="722" y="21518"/>
                    </a:cubicBezTo>
                    <a:lnTo>
                      <a:pt x="0" y="21600"/>
                    </a:lnTo>
                    <a:lnTo>
                      <a:pt x="0" y="19322"/>
                    </a:lnTo>
                    <a:cubicBezTo>
                      <a:pt x="0" y="19322"/>
                      <a:pt x="7486" y="3797"/>
                      <a:pt x="21600" y="0"/>
                    </a:cubicBezTo>
                    <a:close/>
                  </a:path>
                </a:pathLst>
              </a:custGeom>
              <a:solidFill>
                <a:srgbClr val="D3D8EA"/>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8" name="Freeform: Shape 112"/>
              <p:cNvSpPr/>
              <p:nvPr/>
            </p:nvSpPr>
            <p:spPr>
              <a:xfrm>
                <a:off x="612848" y="0"/>
                <a:ext cx="1303169" cy="756726"/>
              </a:xfrm>
              <a:custGeom>
                <a:avLst/>
                <a:gdLst/>
                <a:ahLst/>
                <a:cxnLst>
                  <a:cxn ang="0">
                    <a:pos x="wd2" y="hd2"/>
                  </a:cxn>
                  <a:cxn ang="5400000">
                    <a:pos x="wd2" y="hd2"/>
                  </a:cxn>
                  <a:cxn ang="10800000">
                    <a:pos x="wd2" y="hd2"/>
                  </a:cxn>
                  <a:cxn ang="16200000">
                    <a:pos x="wd2" y="hd2"/>
                  </a:cxn>
                </a:cxnLst>
                <a:rect l="0" t="0" r="r" b="b"/>
                <a:pathLst>
                  <a:path w="21600" h="21600" extrusionOk="0">
                    <a:moveTo>
                      <a:pt x="21600" y="12557"/>
                    </a:moveTo>
                    <a:cubicBezTo>
                      <a:pt x="15547" y="14334"/>
                      <a:pt x="12336" y="21600"/>
                      <a:pt x="12336" y="21600"/>
                    </a:cubicBezTo>
                    <a:lnTo>
                      <a:pt x="0" y="9359"/>
                    </a:lnTo>
                    <a:cubicBezTo>
                      <a:pt x="0" y="9359"/>
                      <a:pt x="1032" y="3633"/>
                      <a:pt x="9172" y="0"/>
                    </a:cubicBezTo>
                    <a:lnTo>
                      <a:pt x="21600" y="12557"/>
                    </a:lnTo>
                    <a:close/>
                  </a:path>
                </a:pathLst>
              </a:custGeom>
              <a:solidFill>
                <a:srgbClr val="F5F5FD"/>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79" name="Freeform: Shape 113"/>
              <p:cNvSpPr/>
              <p:nvPr/>
            </p:nvSpPr>
            <p:spPr>
              <a:xfrm>
                <a:off x="1375785" y="499419"/>
                <a:ext cx="571126" cy="313567"/>
              </a:xfrm>
              <a:custGeom>
                <a:avLst/>
                <a:gdLst/>
                <a:ahLst/>
                <a:cxnLst>
                  <a:cxn ang="0">
                    <a:pos x="wd2" y="hd2"/>
                  </a:cxn>
                  <a:cxn ang="5400000">
                    <a:pos x="wd2" y="hd2"/>
                  </a:cxn>
                  <a:cxn ang="10800000">
                    <a:pos x="wd2" y="hd2"/>
                  </a:cxn>
                  <a:cxn ang="16200000">
                    <a:pos x="wd2" y="hd2"/>
                  </a:cxn>
                </a:cxnLst>
                <a:rect l="0" t="0" r="r" b="b"/>
                <a:pathLst>
                  <a:path w="21600" h="21600" extrusionOk="0">
                    <a:moveTo>
                      <a:pt x="21600" y="1206"/>
                    </a:moveTo>
                    <a:lnTo>
                      <a:pt x="1893" y="21600"/>
                    </a:lnTo>
                    <a:lnTo>
                      <a:pt x="0" y="20206"/>
                    </a:lnTo>
                    <a:cubicBezTo>
                      <a:pt x="1463" y="20016"/>
                      <a:pt x="2885" y="19225"/>
                      <a:pt x="4157" y="17892"/>
                    </a:cubicBezTo>
                    <a:lnTo>
                      <a:pt x="20432" y="840"/>
                    </a:lnTo>
                    <a:lnTo>
                      <a:pt x="20432" y="0"/>
                    </a:lnTo>
                    <a:lnTo>
                      <a:pt x="21600" y="1206"/>
                    </a:lnTo>
                    <a:close/>
                  </a:path>
                </a:pathLst>
              </a:custGeom>
              <a:solidFill>
                <a:srgbClr val="C2C1E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0" name="Freeform: Shape 114"/>
              <p:cNvSpPr/>
              <p:nvPr/>
            </p:nvSpPr>
            <p:spPr>
              <a:xfrm>
                <a:off x="0" y="720746"/>
                <a:ext cx="1315161" cy="477744"/>
              </a:xfrm>
              <a:custGeom>
                <a:avLst/>
                <a:gdLst/>
                <a:ahLst/>
                <a:cxnLst>
                  <a:cxn ang="0">
                    <a:pos x="wd2" y="hd2"/>
                  </a:cxn>
                  <a:cxn ang="5400000">
                    <a:pos x="wd2" y="hd2"/>
                  </a:cxn>
                  <a:cxn ang="10800000">
                    <a:pos x="wd2" y="hd2"/>
                  </a:cxn>
                  <a:cxn ang="16200000">
                    <a:pos x="wd2" y="hd2"/>
                  </a:cxn>
                </a:cxnLst>
                <a:rect l="0" t="0" r="r" b="b"/>
                <a:pathLst>
                  <a:path w="21600" h="21600" extrusionOk="0">
                    <a:moveTo>
                      <a:pt x="21600" y="7006"/>
                    </a:moveTo>
                    <a:lnTo>
                      <a:pt x="12860" y="21600"/>
                    </a:lnTo>
                    <a:lnTo>
                      <a:pt x="0" y="657"/>
                    </a:lnTo>
                    <a:lnTo>
                      <a:pt x="545" y="0"/>
                    </a:lnTo>
                    <a:lnTo>
                      <a:pt x="545" y="438"/>
                    </a:lnTo>
                    <a:lnTo>
                      <a:pt x="12860" y="20329"/>
                    </a:lnTo>
                    <a:lnTo>
                      <a:pt x="19927" y="8749"/>
                    </a:lnTo>
                    <a:cubicBezTo>
                      <a:pt x="20304" y="8130"/>
                      <a:pt x="20658" y="7409"/>
                      <a:pt x="20982" y="6595"/>
                    </a:cubicBezTo>
                    <a:lnTo>
                      <a:pt x="21164" y="6138"/>
                    </a:lnTo>
                    <a:lnTo>
                      <a:pt x="21600" y="7006"/>
                    </a:ln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1" name="Freeform: Shape 115"/>
              <p:cNvSpPr/>
              <p:nvPr/>
            </p:nvSpPr>
            <p:spPr>
              <a:xfrm>
                <a:off x="783002" y="516923"/>
                <a:ext cx="1163910" cy="7000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598"/>
                    </a:lnTo>
                    <a:lnTo>
                      <a:pt x="12169" y="9505"/>
                    </a:lnTo>
                    <a:cubicBezTo>
                      <a:pt x="12169" y="9505"/>
                      <a:pt x="11827" y="11526"/>
                      <a:pt x="10877" y="12123"/>
                    </a:cubicBezTo>
                    <a:cubicBezTo>
                      <a:pt x="9927" y="12721"/>
                      <a:pt x="9722" y="11782"/>
                      <a:pt x="9722" y="11782"/>
                    </a:cubicBezTo>
                    <a:lnTo>
                      <a:pt x="0" y="21600"/>
                    </a:lnTo>
                    <a:lnTo>
                      <a:pt x="0" y="21031"/>
                    </a:lnTo>
                    <a:lnTo>
                      <a:pt x="9876" y="11071"/>
                    </a:lnTo>
                    <a:cubicBezTo>
                      <a:pt x="9876" y="11071"/>
                      <a:pt x="10218" y="12123"/>
                      <a:pt x="10954" y="11469"/>
                    </a:cubicBezTo>
                    <a:cubicBezTo>
                      <a:pt x="11690" y="10814"/>
                      <a:pt x="11930" y="9135"/>
                      <a:pt x="11930" y="9135"/>
                    </a:cubicBezTo>
                    <a:lnTo>
                      <a:pt x="21600" y="0"/>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2" name="Freeform: Shape 116"/>
              <p:cNvSpPr/>
              <p:nvPr/>
            </p:nvSpPr>
            <p:spPr>
              <a:xfrm>
                <a:off x="0" y="735282"/>
                <a:ext cx="783003" cy="481663"/>
              </a:xfrm>
              <a:custGeom>
                <a:avLst/>
                <a:gdLst/>
                <a:ahLst/>
                <a:cxnLst>
                  <a:cxn ang="0">
                    <a:pos x="wd2" y="hd2"/>
                  </a:cxn>
                  <a:cxn ang="5400000">
                    <a:pos x="wd2" y="hd2"/>
                  </a:cxn>
                  <a:cxn ang="10800000">
                    <a:pos x="wd2" y="hd2"/>
                  </a:cxn>
                  <a:cxn ang="16200000">
                    <a:pos x="wd2" y="hd2"/>
                  </a:cxn>
                </a:cxnLst>
                <a:rect l="0" t="0" r="r" b="b"/>
                <a:pathLst>
                  <a:path w="21600" h="21600" extrusionOk="0">
                    <a:moveTo>
                      <a:pt x="21600" y="20772"/>
                    </a:moveTo>
                    <a:lnTo>
                      <a:pt x="21600" y="21600"/>
                    </a:lnTo>
                    <a:lnTo>
                      <a:pt x="0" y="946"/>
                    </a:lnTo>
                    <a:lnTo>
                      <a:pt x="0" y="0"/>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3" name="Freeform: Shape 117"/>
              <p:cNvSpPr/>
              <p:nvPr/>
            </p:nvSpPr>
            <p:spPr>
              <a:xfrm>
                <a:off x="1288612" y="792743"/>
                <a:ext cx="137223" cy="102817"/>
              </a:xfrm>
              <a:custGeom>
                <a:avLst/>
                <a:gdLst/>
                <a:ahLst/>
                <a:cxnLst>
                  <a:cxn ang="0">
                    <a:pos x="wd2" y="hd2"/>
                  </a:cxn>
                  <a:cxn ang="5400000">
                    <a:pos x="wd2" y="hd2"/>
                  </a:cxn>
                  <a:cxn ang="10800000">
                    <a:pos x="wd2" y="hd2"/>
                  </a:cxn>
                  <a:cxn ang="16200000">
                    <a:pos x="wd2" y="hd2"/>
                  </a:cxn>
                </a:cxnLst>
                <a:rect l="0" t="0" r="r" b="b"/>
                <a:pathLst>
                  <a:path w="21600" h="18969" extrusionOk="0">
                    <a:moveTo>
                      <a:pt x="21600" y="3734"/>
                    </a:moveTo>
                    <a:cubicBezTo>
                      <a:pt x="21600" y="3734"/>
                      <a:pt x="19569" y="13773"/>
                      <a:pt x="13325" y="17687"/>
                    </a:cubicBezTo>
                    <a:cubicBezTo>
                      <a:pt x="7081" y="21600"/>
                      <a:pt x="4179" y="15306"/>
                      <a:pt x="4179" y="15306"/>
                    </a:cubicBezTo>
                    <a:lnTo>
                      <a:pt x="0" y="11765"/>
                    </a:lnTo>
                    <a:lnTo>
                      <a:pt x="10783" y="247"/>
                    </a:lnTo>
                    <a:lnTo>
                      <a:pt x="13722" y="0"/>
                    </a:lnTo>
                    <a:lnTo>
                      <a:pt x="21600" y="3734"/>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906" name="Graphic 3"/>
              <p:cNvGrpSpPr/>
              <p:nvPr/>
            </p:nvGrpSpPr>
            <p:grpSpPr>
              <a:xfrm>
                <a:off x="231011" y="91228"/>
                <a:ext cx="1402859" cy="812811"/>
                <a:chOff x="0" y="0"/>
                <a:chExt cx="1402857" cy="812809"/>
              </a:xfrm>
            </p:grpSpPr>
            <p:sp>
              <p:nvSpPr>
                <p:cNvPr id="884" name="Freeform: Shape 121"/>
                <p:cNvSpPr/>
                <p:nvPr/>
              </p:nvSpPr>
              <p:spPr>
                <a:xfrm>
                  <a:off x="0" y="311334"/>
                  <a:ext cx="394277"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5" name="Freeform: Shape 122"/>
                <p:cNvSpPr/>
                <p:nvPr/>
              </p:nvSpPr>
              <p:spPr>
                <a:xfrm>
                  <a:off x="45080" y="337551"/>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6" name="Freeform: Shape 123"/>
                <p:cNvSpPr/>
                <p:nvPr/>
              </p:nvSpPr>
              <p:spPr>
                <a:xfrm>
                  <a:off x="90161" y="363769"/>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7" name="Freeform: Shape 124"/>
                <p:cNvSpPr/>
                <p:nvPr/>
              </p:nvSpPr>
              <p:spPr>
                <a:xfrm>
                  <a:off x="135242" y="389967"/>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8" name="Freeform: Shape 125"/>
                <p:cNvSpPr/>
                <p:nvPr/>
              </p:nvSpPr>
              <p:spPr>
                <a:xfrm>
                  <a:off x="180322" y="416185"/>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89" name="Freeform: Shape 126"/>
                <p:cNvSpPr/>
                <p:nvPr/>
              </p:nvSpPr>
              <p:spPr>
                <a:xfrm>
                  <a:off x="225403" y="442403"/>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0" name="Freeform: Shape 127"/>
                <p:cNvSpPr/>
                <p:nvPr/>
              </p:nvSpPr>
              <p:spPr>
                <a:xfrm>
                  <a:off x="270484" y="468621"/>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1" name="Freeform: Shape 128"/>
                <p:cNvSpPr/>
                <p:nvPr/>
              </p:nvSpPr>
              <p:spPr>
                <a:xfrm>
                  <a:off x="315564" y="494839"/>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2" name="Freeform: Shape 129"/>
                <p:cNvSpPr/>
                <p:nvPr/>
              </p:nvSpPr>
              <p:spPr>
                <a:xfrm>
                  <a:off x="360645" y="521057"/>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3" name="Freeform: Shape 130"/>
                <p:cNvSpPr/>
                <p:nvPr/>
              </p:nvSpPr>
              <p:spPr>
                <a:xfrm>
                  <a:off x="405726" y="547255"/>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4" name="Freeform: Shape 131"/>
                <p:cNvSpPr/>
                <p:nvPr/>
              </p:nvSpPr>
              <p:spPr>
                <a:xfrm>
                  <a:off x="450806" y="573473"/>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5" name="Freeform: Shape 132"/>
                <p:cNvSpPr/>
                <p:nvPr/>
              </p:nvSpPr>
              <p:spPr>
                <a:xfrm>
                  <a:off x="557793" y="0"/>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6" name="Freeform: Shape 133"/>
                <p:cNvSpPr/>
                <p:nvPr/>
              </p:nvSpPr>
              <p:spPr>
                <a:xfrm>
                  <a:off x="602874" y="26217"/>
                  <a:ext cx="394277"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7" name="Freeform: Shape 134"/>
                <p:cNvSpPr/>
                <p:nvPr/>
              </p:nvSpPr>
              <p:spPr>
                <a:xfrm>
                  <a:off x="647935" y="52416"/>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8" name="Freeform: Shape 135"/>
                <p:cNvSpPr/>
                <p:nvPr/>
              </p:nvSpPr>
              <p:spPr>
                <a:xfrm>
                  <a:off x="693015" y="78634"/>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899" name="Freeform: Shape 136"/>
                <p:cNvSpPr/>
                <p:nvPr/>
              </p:nvSpPr>
              <p:spPr>
                <a:xfrm>
                  <a:off x="738096" y="104851"/>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0" name="Freeform: Shape 137"/>
                <p:cNvSpPr/>
                <p:nvPr/>
              </p:nvSpPr>
              <p:spPr>
                <a:xfrm>
                  <a:off x="783177" y="131069"/>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1" name="Freeform: Shape 138"/>
                <p:cNvSpPr/>
                <p:nvPr/>
              </p:nvSpPr>
              <p:spPr>
                <a:xfrm>
                  <a:off x="828258" y="157287"/>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2" name="Freeform: Shape 139"/>
                <p:cNvSpPr/>
                <p:nvPr/>
              </p:nvSpPr>
              <p:spPr>
                <a:xfrm>
                  <a:off x="873338" y="183505"/>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3" name="Freeform: Shape 140"/>
                <p:cNvSpPr/>
                <p:nvPr/>
              </p:nvSpPr>
              <p:spPr>
                <a:xfrm>
                  <a:off x="918419" y="209703"/>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4" name="Freeform: Shape 141"/>
                <p:cNvSpPr/>
                <p:nvPr/>
              </p:nvSpPr>
              <p:spPr>
                <a:xfrm>
                  <a:off x="963500" y="235921"/>
                  <a:ext cx="394278" cy="2393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5" name="Freeform: Shape 142"/>
                <p:cNvSpPr/>
                <p:nvPr/>
              </p:nvSpPr>
              <p:spPr>
                <a:xfrm>
                  <a:off x="1008580" y="262139"/>
                  <a:ext cx="394278" cy="23933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14931" y="1624"/>
                        <a:pt x="21600" y="0"/>
                      </a:cubicBezTo>
                    </a:path>
                  </a:pathLst>
                </a:custGeom>
                <a:noFill/>
                <a:ln w="12700"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907" name="Freeform: Shape 119"/>
              <p:cNvSpPr/>
              <p:nvPr/>
            </p:nvSpPr>
            <p:spPr>
              <a:xfrm>
                <a:off x="1357116" y="728955"/>
                <a:ext cx="30262" cy="96451"/>
              </a:xfrm>
              <a:custGeom>
                <a:avLst/>
                <a:gdLst/>
                <a:ahLst/>
                <a:cxnLst>
                  <a:cxn ang="0">
                    <a:pos x="wd2" y="hd2"/>
                  </a:cxn>
                  <a:cxn ang="5400000">
                    <a:pos x="wd2" y="hd2"/>
                  </a:cxn>
                  <a:cxn ang="10800000">
                    <a:pos x="wd2" y="hd2"/>
                  </a:cxn>
                  <a:cxn ang="16200000">
                    <a:pos x="wd2" y="hd2"/>
                  </a:cxn>
                </a:cxnLst>
                <a:rect l="0" t="0" r="r" b="b"/>
                <a:pathLst>
                  <a:path w="17045" h="21600" extrusionOk="0">
                    <a:moveTo>
                      <a:pt x="13402" y="21600"/>
                    </a:moveTo>
                    <a:lnTo>
                      <a:pt x="6493" y="18818"/>
                    </a:lnTo>
                    <a:lnTo>
                      <a:pt x="0" y="21600"/>
                    </a:lnTo>
                    <a:lnTo>
                      <a:pt x="0" y="6219"/>
                    </a:lnTo>
                    <a:lnTo>
                      <a:pt x="13402" y="0"/>
                    </a:lnTo>
                    <a:cubicBezTo>
                      <a:pt x="13402" y="0"/>
                      <a:pt x="21600" y="11574"/>
                      <a:pt x="13402" y="21600"/>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08" name="Freeform: Shape 120"/>
              <p:cNvSpPr/>
              <p:nvPr/>
            </p:nvSpPr>
            <p:spPr>
              <a:xfrm>
                <a:off x="612848" y="302484"/>
                <a:ext cx="768061" cy="454242"/>
              </a:xfrm>
              <a:custGeom>
                <a:avLst/>
                <a:gdLst/>
                <a:ahLst/>
                <a:cxnLst>
                  <a:cxn ang="0">
                    <a:pos x="wd2" y="hd2"/>
                  </a:cxn>
                  <a:cxn ang="5400000">
                    <a:pos x="wd2" y="hd2"/>
                  </a:cxn>
                  <a:cxn ang="10800000">
                    <a:pos x="wd2" y="hd2"/>
                  </a:cxn>
                  <a:cxn ang="16200000">
                    <a:pos x="wd2" y="hd2"/>
                  </a:cxn>
                </a:cxnLst>
                <a:rect l="0" t="0" r="r" b="b"/>
                <a:pathLst>
                  <a:path w="21600" h="21600" extrusionOk="0">
                    <a:moveTo>
                      <a:pt x="21600" y="20279"/>
                    </a:moveTo>
                    <a:lnTo>
                      <a:pt x="20931" y="21600"/>
                    </a:lnTo>
                    <a:lnTo>
                      <a:pt x="0" y="1207"/>
                    </a:lnTo>
                    <a:cubicBezTo>
                      <a:pt x="0" y="1207"/>
                      <a:pt x="19" y="454"/>
                      <a:pt x="350" y="0"/>
                    </a:cubicBezTo>
                    <a:lnTo>
                      <a:pt x="21600" y="20279"/>
                    </a:ln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922" name="Graphic 3"/>
            <p:cNvGrpSpPr/>
            <p:nvPr/>
          </p:nvGrpSpPr>
          <p:grpSpPr>
            <a:xfrm>
              <a:off x="1090285" y="1825220"/>
              <a:ext cx="399095" cy="605363"/>
              <a:chOff x="0" y="0"/>
              <a:chExt cx="399094" cy="605361"/>
            </a:xfrm>
          </p:grpSpPr>
          <p:sp>
            <p:nvSpPr>
              <p:cNvPr id="910" name="Freeform: Shape 96"/>
              <p:cNvSpPr/>
              <p:nvPr/>
            </p:nvSpPr>
            <p:spPr>
              <a:xfrm>
                <a:off x="73476" y="331229"/>
                <a:ext cx="259152" cy="103611"/>
              </a:xfrm>
              <a:prstGeom prst="ellipse">
                <a:avLst/>
              </a:prstGeom>
              <a:solidFill>
                <a:srgbClr val="F9DCE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11" name="Freeform: Shape 97"/>
              <p:cNvSpPr/>
              <p:nvPr/>
            </p:nvSpPr>
            <p:spPr>
              <a:xfrm>
                <a:off x="75766" y="392708"/>
                <a:ext cx="254611" cy="21265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052" y="18129"/>
                    </a:lnTo>
                    <a:cubicBezTo>
                      <a:pt x="18052" y="20045"/>
                      <a:pt x="14806" y="21600"/>
                      <a:pt x="10800" y="21600"/>
                    </a:cubicBezTo>
                    <a:cubicBezTo>
                      <a:pt x="6794" y="21600"/>
                      <a:pt x="3548" y="20045"/>
                      <a:pt x="3548" y="18129"/>
                    </a:cubicBezTo>
                    <a:lnTo>
                      <a:pt x="0" y="0"/>
                    </a:lnTo>
                    <a:cubicBezTo>
                      <a:pt x="960" y="2436"/>
                      <a:pt x="5430" y="4279"/>
                      <a:pt x="10800" y="4279"/>
                    </a:cubicBezTo>
                    <a:cubicBezTo>
                      <a:pt x="16170" y="4279"/>
                      <a:pt x="20639" y="2436"/>
                      <a:pt x="21600" y="0"/>
                    </a:cubicBezTo>
                    <a:close/>
                  </a:path>
                </a:pathLst>
              </a:custGeom>
              <a:solidFill>
                <a:srgbClr val="F9DCE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12" name="Freeform: Shape 98"/>
              <p:cNvSpPr/>
              <p:nvPr/>
            </p:nvSpPr>
            <p:spPr>
              <a:xfrm>
                <a:off x="98218" y="341126"/>
                <a:ext cx="209706" cy="83836"/>
              </a:xfrm>
              <a:prstGeom prst="ellipse">
                <a:avLst/>
              </a:prstGeom>
              <a:solidFill>
                <a:srgbClr val="F3B9D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915" name="Graphic 3"/>
              <p:cNvGrpSpPr/>
              <p:nvPr/>
            </p:nvGrpSpPr>
            <p:grpSpPr>
              <a:xfrm>
                <a:off x="216723" y="64994"/>
                <a:ext cx="182372" cy="357756"/>
                <a:chOff x="0" y="0"/>
                <a:chExt cx="182371" cy="357754"/>
              </a:xfrm>
            </p:grpSpPr>
            <p:sp>
              <p:nvSpPr>
                <p:cNvPr id="913" name="Freeform: Shape 106"/>
                <p:cNvSpPr/>
                <p:nvPr/>
              </p:nvSpPr>
              <p:spPr>
                <a:xfrm>
                  <a:off x="-1" y="-1"/>
                  <a:ext cx="182373" cy="315033"/>
                </a:xfrm>
                <a:custGeom>
                  <a:avLst/>
                  <a:gdLst/>
                  <a:ahLst/>
                  <a:cxnLst>
                    <a:cxn ang="0">
                      <a:pos x="wd2" y="hd2"/>
                    </a:cxn>
                    <a:cxn ang="5400000">
                      <a:pos x="wd2" y="hd2"/>
                    </a:cxn>
                    <a:cxn ang="10800000">
                      <a:pos x="wd2" y="hd2"/>
                    </a:cxn>
                    <a:cxn ang="16200000">
                      <a:pos x="wd2" y="hd2"/>
                    </a:cxn>
                  </a:cxnLst>
                  <a:rect l="0" t="0" r="r" b="b"/>
                  <a:pathLst>
                    <a:path w="21039" h="20664" extrusionOk="0">
                      <a:moveTo>
                        <a:pt x="1127" y="14848"/>
                      </a:moveTo>
                      <a:cubicBezTo>
                        <a:pt x="1985" y="14069"/>
                        <a:pt x="3279" y="13430"/>
                        <a:pt x="3805" y="12560"/>
                      </a:cubicBezTo>
                      <a:cubicBezTo>
                        <a:pt x="4367" y="11631"/>
                        <a:pt x="3953" y="10617"/>
                        <a:pt x="3662" y="9647"/>
                      </a:cubicBezTo>
                      <a:cubicBezTo>
                        <a:pt x="3371" y="8678"/>
                        <a:pt x="3256" y="7593"/>
                        <a:pt x="4280" y="6802"/>
                      </a:cubicBezTo>
                      <a:cubicBezTo>
                        <a:pt x="5800" y="5628"/>
                        <a:pt x="9241" y="5561"/>
                        <a:pt x="10380" y="4255"/>
                      </a:cubicBezTo>
                      <a:cubicBezTo>
                        <a:pt x="10859" y="3703"/>
                        <a:pt x="10797" y="3057"/>
                        <a:pt x="11036" y="2457"/>
                      </a:cubicBezTo>
                      <a:cubicBezTo>
                        <a:pt x="11659" y="894"/>
                        <a:pt x="14641" y="-235"/>
                        <a:pt x="17417" y="42"/>
                      </a:cubicBezTo>
                      <a:cubicBezTo>
                        <a:pt x="18194" y="120"/>
                        <a:pt x="18950" y="296"/>
                        <a:pt x="19553" y="585"/>
                      </a:cubicBezTo>
                      <a:cubicBezTo>
                        <a:pt x="20896" y="1228"/>
                        <a:pt x="21290" y="2354"/>
                        <a:pt x="20891" y="3327"/>
                      </a:cubicBezTo>
                      <a:cubicBezTo>
                        <a:pt x="20491" y="4299"/>
                        <a:pt x="19423" y="5138"/>
                        <a:pt x="18236" y="5874"/>
                      </a:cubicBezTo>
                      <a:cubicBezTo>
                        <a:pt x="17050" y="6609"/>
                        <a:pt x="15722" y="7273"/>
                        <a:pt x="14636" y="8058"/>
                      </a:cubicBezTo>
                      <a:cubicBezTo>
                        <a:pt x="13553" y="8843"/>
                        <a:pt x="12709" y="9787"/>
                        <a:pt x="12706" y="10785"/>
                      </a:cubicBezTo>
                      <a:cubicBezTo>
                        <a:pt x="12706" y="11571"/>
                        <a:pt x="13224" y="12325"/>
                        <a:pt x="13517" y="13094"/>
                      </a:cubicBezTo>
                      <a:cubicBezTo>
                        <a:pt x="13810" y="13862"/>
                        <a:pt x="13844" y="14737"/>
                        <a:pt x="13000" y="15361"/>
                      </a:cubicBezTo>
                      <a:cubicBezTo>
                        <a:pt x="11609" y="16389"/>
                        <a:pt x="8580" y="16257"/>
                        <a:pt x="7154" y="17269"/>
                      </a:cubicBezTo>
                      <a:cubicBezTo>
                        <a:pt x="6527" y="17713"/>
                        <a:pt x="6335" y="18300"/>
                        <a:pt x="6115" y="18855"/>
                      </a:cubicBezTo>
                      <a:cubicBezTo>
                        <a:pt x="5896" y="19411"/>
                        <a:pt x="5596" y="19995"/>
                        <a:pt x="4839" y="20368"/>
                      </a:cubicBezTo>
                      <a:cubicBezTo>
                        <a:pt x="2811" y="21365"/>
                        <a:pt x="997" y="19599"/>
                        <a:pt x="444" y="18684"/>
                      </a:cubicBezTo>
                      <a:cubicBezTo>
                        <a:pt x="-310" y="17432"/>
                        <a:pt x="-117" y="15979"/>
                        <a:pt x="1127" y="14848"/>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14" name="Freeform: Shape 107"/>
                <p:cNvSpPr/>
                <p:nvPr/>
              </p:nvSpPr>
              <p:spPr>
                <a:xfrm>
                  <a:off x="19998" y="97245"/>
                  <a:ext cx="78266" cy="26051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57" y="14499"/>
                        <a:pt x="8430" y="5900"/>
                        <a:pt x="21600" y="0"/>
                      </a:cubicBezTo>
                    </a:path>
                  </a:pathLst>
                </a:custGeom>
                <a:noFill/>
                <a:ln w="3175" cap="flat">
                  <a:solidFill>
                    <a:srgbClr val="040E3F"/>
                  </a:solidFill>
                  <a:prstDash val="solid"/>
                  <a:miter lim="8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918" name="Graphic 3"/>
              <p:cNvGrpSpPr/>
              <p:nvPr/>
            </p:nvGrpSpPr>
            <p:grpSpPr>
              <a:xfrm>
                <a:off x="-1" y="0"/>
                <a:ext cx="207881" cy="424904"/>
                <a:chOff x="0" y="0"/>
                <a:chExt cx="207879" cy="424903"/>
              </a:xfrm>
            </p:grpSpPr>
            <p:sp>
              <p:nvSpPr>
                <p:cNvPr id="916" name="Freeform: Shape 104"/>
                <p:cNvSpPr/>
                <p:nvPr/>
              </p:nvSpPr>
              <p:spPr>
                <a:xfrm>
                  <a:off x="0" y="0"/>
                  <a:ext cx="201627" cy="316622"/>
                </a:xfrm>
                <a:custGeom>
                  <a:avLst/>
                  <a:gdLst/>
                  <a:ahLst/>
                  <a:cxnLst>
                    <a:cxn ang="0">
                      <a:pos x="wd2" y="hd2"/>
                    </a:cxn>
                    <a:cxn ang="5400000">
                      <a:pos x="wd2" y="hd2"/>
                    </a:cxn>
                    <a:cxn ang="10800000">
                      <a:pos x="wd2" y="hd2"/>
                    </a:cxn>
                    <a:cxn ang="16200000">
                      <a:pos x="wd2" y="hd2"/>
                    </a:cxn>
                  </a:cxnLst>
                  <a:rect l="0" t="0" r="r" b="b"/>
                  <a:pathLst>
                    <a:path w="21434" h="21282" extrusionOk="0">
                      <a:moveTo>
                        <a:pt x="31" y="3458"/>
                      </a:moveTo>
                      <a:cubicBezTo>
                        <a:pt x="-113" y="4073"/>
                        <a:pt x="248" y="4726"/>
                        <a:pt x="968" y="5150"/>
                      </a:cubicBezTo>
                      <a:cubicBezTo>
                        <a:pt x="2078" y="5802"/>
                        <a:pt x="3846" y="5878"/>
                        <a:pt x="4873" y="6583"/>
                      </a:cubicBezTo>
                      <a:cubicBezTo>
                        <a:pt x="5979" y="7342"/>
                        <a:pt x="5814" y="8516"/>
                        <a:pt x="5591" y="9538"/>
                      </a:cubicBezTo>
                      <a:cubicBezTo>
                        <a:pt x="5371" y="10561"/>
                        <a:pt x="5239" y="11743"/>
                        <a:pt x="6381" y="12480"/>
                      </a:cubicBezTo>
                      <a:cubicBezTo>
                        <a:pt x="7363" y="13112"/>
                        <a:pt x="9098" y="13265"/>
                        <a:pt x="9660" y="14076"/>
                      </a:cubicBezTo>
                      <a:cubicBezTo>
                        <a:pt x="10113" y="14734"/>
                        <a:pt x="9548" y="15510"/>
                        <a:pt x="9825" y="16205"/>
                      </a:cubicBezTo>
                      <a:cubicBezTo>
                        <a:pt x="10146" y="17014"/>
                        <a:pt x="11487" y="17474"/>
                        <a:pt x="12740" y="17735"/>
                      </a:cubicBezTo>
                      <a:cubicBezTo>
                        <a:pt x="13994" y="17996"/>
                        <a:pt x="15374" y="18188"/>
                        <a:pt x="16268" y="18804"/>
                      </a:cubicBezTo>
                      <a:cubicBezTo>
                        <a:pt x="16926" y="19258"/>
                        <a:pt x="17210" y="19877"/>
                        <a:pt x="17716" y="20404"/>
                      </a:cubicBezTo>
                      <a:cubicBezTo>
                        <a:pt x="18219" y="20933"/>
                        <a:pt x="19143" y="21406"/>
                        <a:pt x="20088" y="21253"/>
                      </a:cubicBezTo>
                      <a:cubicBezTo>
                        <a:pt x="20664" y="21161"/>
                        <a:pt x="21105" y="20842"/>
                        <a:pt x="21297" y="20486"/>
                      </a:cubicBezTo>
                      <a:cubicBezTo>
                        <a:pt x="21487" y="20130"/>
                        <a:pt x="21458" y="19740"/>
                        <a:pt x="21343" y="19371"/>
                      </a:cubicBezTo>
                      <a:cubicBezTo>
                        <a:pt x="20835" y="17742"/>
                        <a:pt x="18778" y="16464"/>
                        <a:pt x="18040" y="14870"/>
                      </a:cubicBezTo>
                      <a:cubicBezTo>
                        <a:pt x="17353" y="13384"/>
                        <a:pt x="17875" y="11800"/>
                        <a:pt x="18062" y="10257"/>
                      </a:cubicBezTo>
                      <a:cubicBezTo>
                        <a:pt x="18250" y="8714"/>
                        <a:pt x="17965" y="6978"/>
                        <a:pt x="16133" y="5951"/>
                      </a:cubicBezTo>
                      <a:cubicBezTo>
                        <a:pt x="15120" y="5384"/>
                        <a:pt x="13775" y="5120"/>
                        <a:pt x="12657" y="4640"/>
                      </a:cubicBezTo>
                      <a:cubicBezTo>
                        <a:pt x="11378" y="4092"/>
                        <a:pt x="10444" y="3285"/>
                        <a:pt x="9515" y="2505"/>
                      </a:cubicBezTo>
                      <a:cubicBezTo>
                        <a:pt x="8587" y="1724"/>
                        <a:pt x="7605" y="933"/>
                        <a:pt x="6272" y="439"/>
                      </a:cubicBezTo>
                      <a:cubicBezTo>
                        <a:pt x="4939" y="-56"/>
                        <a:pt x="3163" y="-194"/>
                        <a:pt x="1880" y="349"/>
                      </a:cubicBezTo>
                      <a:cubicBezTo>
                        <a:pt x="1527" y="497"/>
                        <a:pt x="1170" y="723"/>
                        <a:pt x="1051" y="989"/>
                      </a:cubicBezTo>
                      <a:cubicBezTo>
                        <a:pt x="886" y="1353"/>
                        <a:pt x="1277" y="1523"/>
                        <a:pt x="1288" y="1849"/>
                      </a:cubicBezTo>
                      <a:cubicBezTo>
                        <a:pt x="1304" y="2408"/>
                        <a:pt x="176" y="2848"/>
                        <a:pt x="31" y="3458"/>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17" name="Freeform: Shape 105"/>
                <p:cNvSpPr/>
                <p:nvPr/>
              </p:nvSpPr>
              <p:spPr>
                <a:xfrm>
                  <a:off x="91814" y="94997"/>
                  <a:ext cx="116066" cy="329907"/>
                </a:xfrm>
                <a:custGeom>
                  <a:avLst/>
                  <a:gdLst/>
                  <a:ahLst/>
                  <a:cxnLst>
                    <a:cxn ang="0">
                      <a:pos x="wd2" y="hd2"/>
                    </a:cxn>
                    <a:cxn ang="5400000">
                      <a:pos x="wd2" y="hd2"/>
                    </a:cxn>
                    <a:cxn ang="10800000">
                      <a:pos x="wd2" y="hd2"/>
                    </a:cxn>
                    <a:cxn ang="16200000">
                      <a:pos x="wd2" y="hd2"/>
                    </a:cxn>
                  </a:cxnLst>
                  <a:rect l="0" t="0" r="r" b="b"/>
                  <a:pathLst>
                    <a:path w="21434" h="21600" extrusionOk="0">
                      <a:moveTo>
                        <a:pt x="0" y="0"/>
                      </a:moveTo>
                      <a:cubicBezTo>
                        <a:pt x="4831" y="3612"/>
                        <a:pt x="9662" y="7225"/>
                        <a:pt x="14493" y="10837"/>
                      </a:cubicBezTo>
                      <a:cubicBezTo>
                        <a:pt x="18278" y="13666"/>
                        <a:pt x="21600" y="18469"/>
                        <a:pt x="21428" y="21600"/>
                      </a:cubicBezTo>
                    </a:path>
                  </a:pathLst>
                </a:custGeom>
                <a:noFill/>
                <a:ln w="3175" cap="flat">
                  <a:solidFill>
                    <a:srgbClr val="040E3F"/>
                  </a:solidFill>
                  <a:prstDash val="solid"/>
                  <a:miter lim="8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921" name="Graphic 3"/>
              <p:cNvGrpSpPr/>
              <p:nvPr/>
            </p:nvGrpSpPr>
            <p:grpSpPr>
              <a:xfrm>
                <a:off x="26003" y="268311"/>
                <a:ext cx="160516" cy="156631"/>
                <a:chOff x="0" y="0"/>
                <a:chExt cx="160514" cy="156630"/>
              </a:xfrm>
            </p:grpSpPr>
            <p:sp>
              <p:nvSpPr>
                <p:cNvPr id="919" name="Freeform: Shape 102"/>
                <p:cNvSpPr/>
                <p:nvPr/>
              </p:nvSpPr>
              <p:spPr>
                <a:xfrm>
                  <a:off x="-1" y="-1"/>
                  <a:ext cx="140271" cy="106468"/>
                </a:xfrm>
                <a:custGeom>
                  <a:avLst/>
                  <a:gdLst/>
                  <a:ahLst/>
                  <a:cxnLst>
                    <a:cxn ang="0">
                      <a:pos x="wd2" y="hd2"/>
                    </a:cxn>
                    <a:cxn ang="5400000">
                      <a:pos x="wd2" y="hd2"/>
                    </a:cxn>
                    <a:cxn ang="10800000">
                      <a:pos x="wd2" y="hd2"/>
                    </a:cxn>
                    <a:cxn ang="16200000">
                      <a:pos x="wd2" y="hd2"/>
                    </a:cxn>
                  </a:cxnLst>
                  <a:rect l="0" t="0" r="r" b="b"/>
                  <a:pathLst>
                    <a:path w="20833" h="21082" extrusionOk="0">
                      <a:moveTo>
                        <a:pt x="20162" y="13673"/>
                      </a:moveTo>
                      <a:cubicBezTo>
                        <a:pt x="19315" y="11817"/>
                        <a:pt x="17859" y="10602"/>
                        <a:pt x="16364" y="9746"/>
                      </a:cubicBezTo>
                      <a:cubicBezTo>
                        <a:pt x="14868" y="8889"/>
                        <a:pt x="13279" y="8320"/>
                        <a:pt x="11812" y="7378"/>
                      </a:cubicBezTo>
                      <a:cubicBezTo>
                        <a:pt x="10478" y="6525"/>
                        <a:pt x="9256" y="5365"/>
                        <a:pt x="8209" y="3970"/>
                      </a:cubicBezTo>
                      <a:cubicBezTo>
                        <a:pt x="7103" y="2490"/>
                        <a:pt x="6091" y="657"/>
                        <a:pt x="4575" y="131"/>
                      </a:cubicBezTo>
                      <a:cubicBezTo>
                        <a:pt x="2748" y="-503"/>
                        <a:pt x="733" y="1242"/>
                        <a:pt x="179" y="3647"/>
                      </a:cubicBezTo>
                      <a:cubicBezTo>
                        <a:pt x="-374" y="6053"/>
                        <a:pt x="401" y="8796"/>
                        <a:pt x="1840" y="10426"/>
                      </a:cubicBezTo>
                      <a:cubicBezTo>
                        <a:pt x="3278" y="12055"/>
                        <a:pt x="5267" y="12655"/>
                        <a:pt x="7146" y="12424"/>
                      </a:cubicBezTo>
                      <a:cubicBezTo>
                        <a:pt x="8561" y="12247"/>
                        <a:pt x="10250" y="11763"/>
                        <a:pt x="11190" y="13181"/>
                      </a:cubicBezTo>
                      <a:cubicBezTo>
                        <a:pt x="12026" y="14445"/>
                        <a:pt x="11683" y="16424"/>
                        <a:pt x="12106" y="18015"/>
                      </a:cubicBezTo>
                      <a:cubicBezTo>
                        <a:pt x="12628" y="19979"/>
                        <a:pt x="14294" y="21062"/>
                        <a:pt x="15856" y="21082"/>
                      </a:cubicBezTo>
                      <a:cubicBezTo>
                        <a:pt x="17070" y="21097"/>
                        <a:pt x="19315" y="20647"/>
                        <a:pt x="20206" y="19402"/>
                      </a:cubicBezTo>
                      <a:cubicBezTo>
                        <a:pt x="21226" y="17961"/>
                        <a:pt x="20848" y="15175"/>
                        <a:pt x="20162" y="13673"/>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0" name="Freeform: Shape 103"/>
                <p:cNvSpPr/>
                <p:nvPr/>
              </p:nvSpPr>
              <p:spPr>
                <a:xfrm>
                  <a:off x="70895" y="44908"/>
                  <a:ext cx="89620" cy="11172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8821" y="2570"/>
                        <a:pt x="18644" y="14456"/>
                        <a:pt x="21600" y="21600"/>
                      </a:cubicBezTo>
                    </a:path>
                  </a:pathLst>
                </a:custGeom>
                <a:noFill/>
                <a:ln w="3175" cap="flat">
                  <a:solidFill>
                    <a:srgbClr val="040E3F"/>
                  </a:solidFill>
                  <a:prstDash val="solid"/>
                  <a:miter lim="8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grpSp>
          <p:nvGrpSpPr>
            <p:cNvPr id="959" name="Group 276"/>
            <p:cNvGrpSpPr/>
            <p:nvPr/>
          </p:nvGrpSpPr>
          <p:grpSpPr>
            <a:xfrm>
              <a:off x="1118679" y="318308"/>
              <a:ext cx="889492" cy="1107695"/>
              <a:chOff x="0" y="0"/>
              <a:chExt cx="889490" cy="1107693"/>
            </a:xfrm>
          </p:grpSpPr>
          <p:grpSp>
            <p:nvGrpSpPr>
              <p:cNvPr id="940" name="Graphic 3"/>
              <p:cNvGrpSpPr/>
              <p:nvPr/>
            </p:nvGrpSpPr>
            <p:grpSpPr>
              <a:xfrm>
                <a:off x="244548" y="-1"/>
                <a:ext cx="644943" cy="976257"/>
                <a:chOff x="0" y="0"/>
                <a:chExt cx="644942" cy="976255"/>
              </a:xfrm>
            </p:grpSpPr>
            <p:sp>
              <p:nvSpPr>
                <p:cNvPr id="923" name="Freeform: Shape 79"/>
                <p:cNvSpPr/>
                <p:nvPr/>
              </p:nvSpPr>
              <p:spPr>
                <a:xfrm>
                  <a:off x="149826" y="5281"/>
                  <a:ext cx="462083" cy="266856"/>
                </a:xfrm>
                <a:custGeom>
                  <a:avLst/>
                  <a:gdLst/>
                  <a:ahLst/>
                  <a:cxnLst>
                    <a:cxn ang="0">
                      <a:pos x="wd2" y="hd2"/>
                    </a:cxn>
                    <a:cxn ang="5400000">
                      <a:pos x="wd2" y="hd2"/>
                    </a:cxn>
                    <a:cxn ang="10800000">
                      <a:pos x="wd2" y="hd2"/>
                    </a:cxn>
                    <a:cxn ang="16200000">
                      <a:pos x="wd2" y="hd2"/>
                    </a:cxn>
                  </a:cxnLst>
                  <a:rect l="0" t="0" r="r" b="b"/>
                  <a:pathLst>
                    <a:path w="21600" h="21600" extrusionOk="0">
                      <a:moveTo>
                        <a:pt x="911" y="0"/>
                      </a:moveTo>
                      <a:lnTo>
                        <a:pt x="0" y="917"/>
                      </a:lnTo>
                      <a:lnTo>
                        <a:pt x="20690" y="21600"/>
                      </a:lnTo>
                      <a:lnTo>
                        <a:pt x="21600" y="20684"/>
                      </a:lnTo>
                      <a:close/>
                    </a:path>
                  </a:pathLst>
                </a:custGeom>
                <a:solidFill>
                  <a:srgbClr val="F3B9D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4" name="Freeform: Shape 80"/>
                <p:cNvSpPr/>
                <p:nvPr/>
              </p:nvSpPr>
              <p:spPr>
                <a:xfrm>
                  <a:off x="592443" y="260860"/>
                  <a:ext cx="52500" cy="647024"/>
                </a:xfrm>
                <a:custGeom>
                  <a:avLst/>
                  <a:gdLst/>
                  <a:ahLst/>
                  <a:cxnLst>
                    <a:cxn ang="0">
                      <a:pos x="wd2" y="hd2"/>
                    </a:cxn>
                    <a:cxn ang="5400000">
                      <a:pos x="wd2" y="hd2"/>
                    </a:cxn>
                    <a:cxn ang="10800000">
                      <a:pos x="wd2" y="hd2"/>
                    </a:cxn>
                    <a:cxn ang="16200000">
                      <a:pos x="wd2" y="hd2"/>
                    </a:cxn>
                  </a:cxnLst>
                  <a:rect l="0" t="0" r="r" b="b"/>
                  <a:pathLst>
                    <a:path w="21594" h="21600" extrusionOk="0">
                      <a:moveTo>
                        <a:pt x="21592" y="1858"/>
                      </a:moveTo>
                      <a:cubicBezTo>
                        <a:pt x="21584" y="1841"/>
                        <a:pt x="21576" y="1822"/>
                        <a:pt x="21560" y="1805"/>
                      </a:cubicBezTo>
                      <a:cubicBezTo>
                        <a:pt x="21552" y="1796"/>
                        <a:pt x="21544" y="1789"/>
                        <a:pt x="21536" y="1780"/>
                      </a:cubicBezTo>
                      <a:cubicBezTo>
                        <a:pt x="21536" y="1777"/>
                        <a:pt x="21528" y="1773"/>
                        <a:pt x="21528" y="1770"/>
                      </a:cubicBezTo>
                      <a:cubicBezTo>
                        <a:pt x="21520" y="1764"/>
                        <a:pt x="21520" y="1758"/>
                        <a:pt x="21512" y="1752"/>
                      </a:cubicBezTo>
                      <a:cubicBezTo>
                        <a:pt x="21488" y="1734"/>
                        <a:pt x="21464" y="1716"/>
                        <a:pt x="21440" y="1698"/>
                      </a:cubicBezTo>
                      <a:cubicBezTo>
                        <a:pt x="21408" y="1680"/>
                        <a:pt x="21376" y="1661"/>
                        <a:pt x="21345" y="1643"/>
                      </a:cubicBezTo>
                      <a:cubicBezTo>
                        <a:pt x="21345" y="1642"/>
                        <a:pt x="21345" y="1642"/>
                        <a:pt x="21337" y="1641"/>
                      </a:cubicBezTo>
                      <a:cubicBezTo>
                        <a:pt x="21337" y="1640"/>
                        <a:pt x="21337" y="1640"/>
                        <a:pt x="21329" y="1638"/>
                      </a:cubicBezTo>
                      <a:cubicBezTo>
                        <a:pt x="21297" y="1622"/>
                        <a:pt x="21257" y="1604"/>
                        <a:pt x="21217" y="1587"/>
                      </a:cubicBezTo>
                      <a:cubicBezTo>
                        <a:pt x="21169" y="1568"/>
                        <a:pt x="21121" y="1549"/>
                        <a:pt x="21073" y="1530"/>
                      </a:cubicBezTo>
                      <a:cubicBezTo>
                        <a:pt x="21057" y="1522"/>
                        <a:pt x="21033" y="1515"/>
                        <a:pt x="21009" y="1508"/>
                      </a:cubicBezTo>
                      <a:cubicBezTo>
                        <a:pt x="21001" y="1504"/>
                        <a:pt x="20985" y="1500"/>
                        <a:pt x="20977" y="1496"/>
                      </a:cubicBezTo>
                      <a:cubicBezTo>
                        <a:pt x="20953" y="1487"/>
                        <a:pt x="20929" y="1480"/>
                        <a:pt x="20906" y="1471"/>
                      </a:cubicBezTo>
                      <a:cubicBezTo>
                        <a:pt x="20850" y="1452"/>
                        <a:pt x="20786" y="1432"/>
                        <a:pt x="20714" y="1413"/>
                      </a:cubicBezTo>
                      <a:cubicBezTo>
                        <a:pt x="20666" y="1398"/>
                        <a:pt x="20610" y="1384"/>
                        <a:pt x="20554" y="1369"/>
                      </a:cubicBezTo>
                      <a:cubicBezTo>
                        <a:pt x="20546" y="1366"/>
                        <a:pt x="20538" y="1364"/>
                        <a:pt x="20530" y="1361"/>
                      </a:cubicBezTo>
                      <a:cubicBezTo>
                        <a:pt x="20522" y="1359"/>
                        <a:pt x="20514" y="1357"/>
                        <a:pt x="20506" y="1354"/>
                      </a:cubicBezTo>
                      <a:cubicBezTo>
                        <a:pt x="20435" y="1335"/>
                        <a:pt x="20363" y="1316"/>
                        <a:pt x="20283" y="1297"/>
                      </a:cubicBezTo>
                      <a:cubicBezTo>
                        <a:pt x="20203" y="1278"/>
                        <a:pt x="20123" y="1259"/>
                        <a:pt x="20043" y="1241"/>
                      </a:cubicBezTo>
                      <a:cubicBezTo>
                        <a:pt x="20027" y="1237"/>
                        <a:pt x="20012" y="1234"/>
                        <a:pt x="19995" y="1230"/>
                      </a:cubicBezTo>
                      <a:cubicBezTo>
                        <a:pt x="19980" y="1226"/>
                        <a:pt x="19964" y="1224"/>
                        <a:pt x="19956" y="1221"/>
                      </a:cubicBezTo>
                      <a:cubicBezTo>
                        <a:pt x="19908" y="1210"/>
                        <a:pt x="19852" y="1198"/>
                        <a:pt x="19796" y="1187"/>
                      </a:cubicBezTo>
                      <a:cubicBezTo>
                        <a:pt x="19708" y="1169"/>
                        <a:pt x="19620" y="1151"/>
                        <a:pt x="19533" y="1133"/>
                      </a:cubicBezTo>
                      <a:cubicBezTo>
                        <a:pt x="19461" y="1119"/>
                        <a:pt x="19397" y="1107"/>
                        <a:pt x="19325" y="1094"/>
                      </a:cubicBezTo>
                      <a:cubicBezTo>
                        <a:pt x="19317" y="1092"/>
                        <a:pt x="19301" y="1089"/>
                        <a:pt x="19293" y="1087"/>
                      </a:cubicBezTo>
                      <a:cubicBezTo>
                        <a:pt x="19285" y="1085"/>
                        <a:pt x="19269" y="1083"/>
                        <a:pt x="19261" y="1081"/>
                      </a:cubicBezTo>
                      <a:cubicBezTo>
                        <a:pt x="19165" y="1062"/>
                        <a:pt x="19062" y="1045"/>
                        <a:pt x="18958" y="1027"/>
                      </a:cubicBezTo>
                      <a:cubicBezTo>
                        <a:pt x="18846" y="1008"/>
                        <a:pt x="18726" y="989"/>
                        <a:pt x="18607" y="969"/>
                      </a:cubicBezTo>
                      <a:cubicBezTo>
                        <a:pt x="18583" y="966"/>
                        <a:pt x="18567" y="963"/>
                        <a:pt x="18543" y="959"/>
                      </a:cubicBezTo>
                      <a:cubicBezTo>
                        <a:pt x="18519" y="956"/>
                        <a:pt x="18495" y="952"/>
                        <a:pt x="18471" y="948"/>
                      </a:cubicBezTo>
                      <a:cubicBezTo>
                        <a:pt x="18375" y="933"/>
                        <a:pt x="18287" y="918"/>
                        <a:pt x="18184" y="903"/>
                      </a:cubicBezTo>
                      <a:cubicBezTo>
                        <a:pt x="18048" y="882"/>
                        <a:pt x="17904" y="862"/>
                        <a:pt x="17760" y="842"/>
                      </a:cubicBezTo>
                      <a:cubicBezTo>
                        <a:pt x="17705" y="834"/>
                        <a:pt x="17657" y="826"/>
                        <a:pt x="17601" y="818"/>
                      </a:cubicBezTo>
                      <a:cubicBezTo>
                        <a:pt x="17577" y="815"/>
                        <a:pt x="17561" y="812"/>
                        <a:pt x="17537" y="809"/>
                      </a:cubicBezTo>
                      <a:cubicBezTo>
                        <a:pt x="17433" y="794"/>
                        <a:pt x="17314" y="781"/>
                        <a:pt x="17202" y="766"/>
                      </a:cubicBezTo>
                      <a:cubicBezTo>
                        <a:pt x="16994" y="739"/>
                        <a:pt x="16795" y="711"/>
                        <a:pt x="16579" y="685"/>
                      </a:cubicBezTo>
                      <a:cubicBezTo>
                        <a:pt x="16547" y="681"/>
                        <a:pt x="16523" y="678"/>
                        <a:pt x="16491" y="674"/>
                      </a:cubicBezTo>
                      <a:cubicBezTo>
                        <a:pt x="16212" y="640"/>
                        <a:pt x="15925" y="607"/>
                        <a:pt x="15629" y="574"/>
                      </a:cubicBezTo>
                      <a:cubicBezTo>
                        <a:pt x="15629" y="574"/>
                        <a:pt x="15629" y="574"/>
                        <a:pt x="15629" y="574"/>
                      </a:cubicBezTo>
                      <a:cubicBezTo>
                        <a:pt x="15629" y="574"/>
                        <a:pt x="15629" y="574"/>
                        <a:pt x="15629" y="574"/>
                      </a:cubicBezTo>
                      <a:cubicBezTo>
                        <a:pt x="15430" y="552"/>
                        <a:pt x="15230" y="531"/>
                        <a:pt x="15031" y="510"/>
                      </a:cubicBezTo>
                      <a:cubicBezTo>
                        <a:pt x="14863" y="492"/>
                        <a:pt x="14687" y="476"/>
                        <a:pt x="14520" y="459"/>
                      </a:cubicBezTo>
                      <a:cubicBezTo>
                        <a:pt x="14520" y="459"/>
                        <a:pt x="14512" y="458"/>
                        <a:pt x="14512" y="458"/>
                      </a:cubicBezTo>
                      <a:cubicBezTo>
                        <a:pt x="14512" y="458"/>
                        <a:pt x="14512" y="458"/>
                        <a:pt x="14512" y="457"/>
                      </a:cubicBezTo>
                      <a:cubicBezTo>
                        <a:pt x="14336" y="441"/>
                        <a:pt x="14160" y="424"/>
                        <a:pt x="13985" y="408"/>
                      </a:cubicBezTo>
                      <a:cubicBezTo>
                        <a:pt x="13809" y="391"/>
                        <a:pt x="13634" y="375"/>
                        <a:pt x="13450" y="360"/>
                      </a:cubicBezTo>
                      <a:cubicBezTo>
                        <a:pt x="13418" y="357"/>
                        <a:pt x="13386" y="354"/>
                        <a:pt x="13354" y="352"/>
                      </a:cubicBezTo>
                      <a:cubicBezTo>
                        <a:pt x="13322" y="349"/>
                        <a:pt x="13290" y="347"/>
                        <a:pt x="13259" y="344"/>
                      </a:cubicBezTo>
                      <a:cubicBezTo>
                        <a:pt x="13131" y="334"/>
                        <a:pt x="13011" y="323"/>
                        <a:pt x="12883" y="312"/>
                      </a:cubicBezTo>
                      <a:cubicBezTo>
                        <a:pt x="12692" y="297"/>
                        <a:pt x="12500" y="281"/>
                        <a:pt x="12309" y="266"/>
                      </a:cubicBezTo>
                      <a:cubicBezTo>
                        <a:pt x="12245" y="262"/>
                        <a:pt x="12189" y="257"/>
                        <a:pt x="12125" y="253"/>
                      </a:cubicBezTo>
                      <a:cubicBezTo>
                        <a:pt x="12077" y="249"/>
                        <a:pt x="12037" y="246"/>
                        <a:pt x="11989" y="242"/>
                      </a:cubicBezTo>
                      <a:cubicBezTo>
                        <a:pt x="11894" y="235"/>
                        <a:pt x="11806" y="228"/>
                        <a:pt x="11710" y="221"/>
                      </a:cubicBezTo>
                      <a:cubicBezTo>
                        <a:pt x="11510" y="206"/>
                        <a:pt x="11311" y="192"/>
                        <a:pt x="11103" y="178"/>
                      </a:cubicBezTo>
                      <a:cubicBezTo>
                        <a:pt x="11016" y="172"/>
                        <a:pt x="10920" y="166"/>
                        <a:pt x="10832" y="160"/>
                      </a:cubicBezTo>
                      <a:cubicBezTo>
                        <a:pt x="10784" y="157"/>
                        <a:pt x="10744" y="154"/>
                        <a:pt x="10696" y="151"/>
                      </a:cubicBezTo>
                      <a:cubicBezTo>
                        <a:pt x="10632" y="146"/>
                        <a:pt x="10560" y="142"/>
                        <a:pt x="10497" y="137"/>
                      </a:cubicBezTo>
                      <a:cubicBezTo>
                        <a:pt x="10297" y="124"/>
                        <a:pt x="10098" y="112"/>
                        <a:pt x="9898" y="100"/>
                      </a:cubicBezTo>
                      <a:cubicBezTo>
                        <a:pt x="9754" y="92"/>
                        <a:pt x="9611" y="84"/>
                        <a:pt x="9459" y="75"/>
                      </a:cubicBezTo>
                      <a:cubicBezTo>
                        <a:pt x="9435" y="74"/>
                        <a:pt x="9403" y="72"/>
                        <a:pt x="9379" y="71"/>
                      </a:cubicBezTo>
                      <a:cubicBezTo>
                        <a:pt x="9355" y="69"/>
                        <a:pt x="9331" y="67"/>
                        <a:pt x="9307" y="66"/>
                      </a:cubicBezTo>
                      <a:cubicBezTo>
                        <a:pt x="9116" y="56"/>
                        <a:pt x="8924" y="45"/>
                        <a:pt x="8725" y="35"/>
                      </a:cubicBezTo>
                      <a:cubicBezTo>
                        <a:pt x="8533" y="25"/>
                        <a:pt x="8341" y="16"/>
                        <a:pt x="8150" y="6"/>
                      </a:cubicBezTo>
                      <a:cubicBezTo>
                        <a:pt x="8102" y="5"/>
                        <a:pt x="8062" y="2"/>
                        <a:pt x="8014" y="0"/>
                      </a:cubicBezTo>
                      <a:lnTo>
                        <a:pt x="0" y="378"/>
                      </a:lnTo>
                      <a:cubicBezTo>
                        <a:pt x="463" y="399"/>
                        <a:pt x="918" y="423"/>
                        <a:pt x="1365" y="448"/>
                      </a:cubicBezTo>
                      <a:cubicBezTo>
                        <a:pt x="1389" y="450"/>
                        <a:pt x="1421" y="452"/>
                        <a:pt x="1445" y="453"/>
                      </a:cubicBezTo>
                      <a:cubicBezTo>
                        <a:pt x="1860" y="477"/>
                        <a:pt x="2275" y="502"/>
                        <a:pt x="2682" y="529"/>
                      </a:cubicBezTo>
                      <a:cubicBezTo>
                        <a:pt x="2730" y="532"/>
                        <a:pt x="2770" y="534"/>
                        <a:pt x="2818" y="538"/>
                      </a:cubicBezTo>
                      <a:cubicBezTo>
                        <a:pt x="3209" y="564"/>
                        <a:pt x="3600" y="591"/>
                        <a:pt x="3975" y="620"/>
                      </a:cubicBezTo>
                      <a:cubicBezTo>
                        <a:pt x="4023" y="623"/>
                        <a:pt x="4063" y="627"/>
                        <a:pt x="4111" y="630"/>
                      </a:cubicBezTo>
                      <a:cubicBezTo>
                        <a:pt x="4494" y="660"/>
                        <a:pt x="4877" y="691"/>
                        <a:pt x="5244" y="722"/>
                      </a:cubicBezTo>
                      <a:cubicBezTo>
                        <a:pt x="5276" y="725"/>
                        <a:pt x="5308" y="728"/>
                        <a:pt x="5332" y="730"/>
                      </a:cubicBezTo>
                      <a:cubicBezTo>
                        <a:pt x="5723" y="764"/>
                        <a:pt x="6114" y="799"/>
                        <a:pt x="6490" y="836"/>
                      </a:cubicBezTo>
                      <a:cubicBezTo>
                        <a:pt x="6490" y="836"/>
                        <a:pt x="6498" y="837"/>
                        <a:pt x="6498" y="837"/>
                      </a:cubicBezTo>
                      <a:cubicBezTo>
                        <a:pt x="6881" y="875"/>
                        <a:pt x="7256" y="913"/>
                        <a:pt x="7615" y="952"/>
                      </a:cubicBezTo>
                      <a:cubicBezTo>
                        <a:pt x="7615" y="952"/>
                        <a:pt x="7615" y="952"/>
                        <a:pt x="7615" y="952"/>
                      </a:cubicBezTo>
                      <a:cubicBezTo>
                        <a:pt x="7942" y="989"/>
                        <a:pt x="8254" y="1026"/>
                        <a:pt x="8565" y="1063"/>
                      </a:cubicBezTo>
                      <a:cubicBezTo>
                        <a:pt x="8780" y="1090"/>
                        <a:pt x="8988" y="1117"/>
                        <a:pt x="9188" y="1144"/>
                      </a:cubicBezTo>
                      <a:cubicBezTo>
                        <a:pt x="9315" y="1162"/>
                        <a:pt x="9459" y="1178"/>
                        <a:pt x="9587" y="1197"/>
                      </a:cubicBezTo>
                      <a:cubicBezTo>
                        <a:pt x="9643" y="1204"/>
                        <a:pt x="9698" y="1212"/>
                        <a:pt x="9746" y="1220"/>
                      </a:cubicBezTo>
                      <a:cubicBezTo>
                        <a:pt x="9994" y="1255"/>
                        <a:pt x="10233" y="1291"/>
                        <a:pt x="10457" y="1326"/>
                      </a:cubicBezTo>
                      <a:cubicBezTo>
                        <a:pt x="10481" y="1330"/>
                        <a:pt x="10505" y="1334"/>
                        <a:pt x="10529" y="1338"/>
                      </a:cubicBezTo>
                      <a:cubicBezTo>
                        <a:pt x="10792" y="1380"/>
                        <a:pt x="11039" y="1423"/>
                        <a:pt x="11271" y="1466"/>
                      </a:cubicBezTo>
                      <a:cubicBezTo>
                        <a:pt x="11279" y="1468"/>
                        <a:pt x="11295" y="1471"/>
                        <a:pt x="11303" y="1473"/>
                      </a:cubicBezTo>
                      <a:cubicBezTo>
                        <a:pt x="11526" y="1515"/>
                        <a:pt x="11742" y="1557"/>
                        <a:pt x="11934" y="1600"/>
                      </a:cubicBezTo>
                      <a:cubicBezTo>
                        <a:pt x="11949" y="1603"/>
                        <a:pt x="11965" y="1605"/>
                        <a:pt x="11973" y="1609"/>
                      </a:cubicBezTo>
                      <a:cubicBezTo>
                        <a:pt x="12173" y="1652"/>
                        <a:pt x="12357" y="1696"/>
                        <a:pt x="12516" y="1740"/>
                      </a:cubicBezTo>
                      <a:cubicBezTo>
                        <a:pt x="12524" y="1743"/>
                        <a:pt x="12532" y="1745"/>
                        <a:pt x="12540" y="1748"/>
                      </a:cubicBezTo>
                      <a:cubicBezTo>
                        <a:pt x="12700" y="1790"/>
                        <a:pt x="12836" y="1833"/>
                        <a:pt x="12955" y="1875"/>
                      </a:cubicBezTo>
                      <a:cubicBezTo>
                        <a:pt x="12971" y="1879"/>
                        <a:pt x="12979" y="1883"/>
                        <a:pt x="12987" y="1887"/>
                      </a:cubicBezTo>
                      <a:cubicBezTo>
                        <a:pt x="13107" y="1931"/>
                        <a:pt x="13219" y="1974"/>
                        <a:pt x="13298" y="2017"/>
                      </a:cubicBezTo>
                      <a:cubicBezTo>
                        <a:pt x="13298" y="2018"/>
                        <a:pt x="13298" y="2019"/>
                        <a:pt x="13306" y="2020"/>
                      </a:cubicBezTo>
                      <a:cubicBezTo>
                        <a:pt x="13394" y="2063"/>
                        <a:pt x="13458" y="2107"/>
                        <a:pt x="13498" y="2150"/>
                      </a:cubicBezTo>
                      <a:cubicBezTo>
                        <a:pt x="13498" y="2153"/>
                        <a:pt x="13506" y="2157"/>
                        <a:pt x="13506" y="2161"/>
                      </a:cubicBezTo>
                      <a:cubicBezTo>
                        <a:pt x="13546" y="2203"/>
                        <a:pt x="13570" y="2246"/>
                        <a:pt x="13570" y="2288"/>
                      </a:cubicBezTo>
                      <a:lnTo>
                        <a:pt x="12923" y="20891"/>
                      </a:lnTo>
                      <a:cubicBezTo>
                        <a:pt x="12923" y="20933"/>
                        <a:pt x="12899" y="20974"/>
                        <a:pt x="12851" y="21012"/>
                      </a:cubicBezTo>
                      <a:cubicBezTo>
                        <a:pt x="12851" y="21016"/>
                        <a:pt x="12843" y="21019"/>
                        <a:pt x="12836" y="21023"/>
                      </a:cubicBezTo>
                      <a:cubicBezTo>
                        <a:pt x="12788" y="21058"/>
                        <a:pt x="12732" y="21093"/>
                        <a:pt x="12652" y="21126"/>
                      </a:cubicBezTo>
                      <a:cubicBezTo>
                        <a:pt x="12644" y="21130"/>
                        <a:pt x="12628" y="21134"/>
                        <a:pt x="12620" y="21139"/>
                      </a:cubicBezTo>
                      <a:cubicBezTo>
                        <a:pt x="12540" y="21170"/>
                        <a:pt x="12436" y="21202"/>
                        <a:pt x="12325" y="21231"/>
                      </a:cubicBezTo>
                      <a:cubicBezTo>
                        <a:pt x="12301" y="21236"/>
                        <a:pt x="12285" y="21241"/>
                        <a:pt x="12261" y="21247"/>
                      </a:cubicBezTo>
                      <a:cubicBezTo>
                        <a:pt x="12149" y="21275"/>
                        <a:pt x="12021" y="21301"/>
                        <a:pt x="11878" y="21327"/>
                      </a:cubicBezTo>
                      <a:cubicBezTo>
                        <a:pt x="11862" y="21329"/>
                        <a:pt x="11854" y="21332"/>
                        <a:pt x="11838" y="21334"/>
                      </a:cubicBezTo>
                      <a:cubicBezTo>
                        <a:pt x="11678" y="21363"/>
                        <a:pt x="11494" y="21389"/>
                        <a:pt x="11295" y="21414"/>
                      </a:cubicBezTo>
                      <a:cubicBezTo>
                        <a:pt x="11016" y="21450"/>
                        <a:pt x="10696" y="21480"/>
                        <a:pt x="10353" y="21509"/>
                      </a:cubicBezTo>
                      <a:cubicBezTo>
                        <a:pt x="10273" y="21516"/>
                        <a:pt x="10185" y="21522"/>
                        <a:pt x="10098" y="21529"/>
                      </a:cubicBezTo>
                      <a:cubicBezTo>
                        <a:pt x="9738" y="21555"/>
                        <a:pt x="9363" y="21580"/>
                        <a:pt x="8948" y="21600"/>
                      </a:cubicBezTo>
                      <a:lnTo>
                        <a:pt x="16962" y="21222"/>
                      </a:lnTo>
                      <a:cubicBezTo>
                        <a:pt x="17377" y="21203"/>
                        <a:pt x="17753" y="21178"/>
                        <a:pt x="18112" y="21151"/>
                      </a:cubicBezTo>
                      <a:cubicBezTo>
                        <a:pt x="18199" y="21145"/>
                        <a:pt x="18279" y="21138"/>
                        <a:pt x="18367" y="21131"/>
                      </a:cubicBezTo>
                      <a:cubicBezTo>
                        <a:pt x="18710" y="21102"/>
                        <a:pt x="19030" y="21071"/>
                        <a:pt x="19309" y="21036"/>
                      </a:cubicBezTo>
                      <a:cubicBezTo>
                        <a:pt x="19317" y="21036"/>
                        <a:pt x="19317" y="21036"/>
                        <a:pt x="19325" y="21035"/>
                      </a:cubicBezTo>
                      <a:cubicBezTo>
                        <a:pt x="19509" y="21011"/>
                        <a:pt x="19684" y="20986"/>
                        <a:pt x="19836" y="20959"/>
                      </a:cubicBezTo>
                      <a:cubicBezTo>
                        <a:pt x="19844" y="20959"/>
                        <a:pt x="19844" y="20957"/>
                        <a:pt x="19852" y="20957"/>
                      </a:cubicBezTo>
                      <a:cubicBezTo>
                        <a:pt x="19868" y="20954"/>
                        <a:pt x="19876" y="20952"/>
                        <a:pt x="19892" y="20949"/>
                      </a:cubicBezTo>
                      <a:cubicBezTo>
                        <a:pt x="19988" y="20932"/>
                        <a:pt x="20083" y="20915"/>
                        <a:pt x="20163" y="20896"/>
                      </a:cubicBezTo>
                      <a:cubicBezTo>
                        <a:pt x="20203" y="20887"/>
                        <a:pt x="20235" y="20878"/>
                        <a:pt x="20275" y="20869"/>
                      </a:cubicBezTo>
                      <a:cubicBezTo>
                        <a:pt x="20299" y="20864"/>
                        <a:pt x="20323" y="20859"/>
                        <a:pt x="20339" y="20853"/>
                      </a:cubicBezTo>
                      <a:cubicBezTo>
                        <a:pt x="20355" y="20848"/>
                        <a:pt x="20379" y="20843"/>
                        <a:pt x="20403" y="20838"/>
                      </a:cubicBezTo>
                      <a:cubicBezTo>
                        <a:pt x="20466" y="20820"/>
                        <a:pt x="20530" y="20801"/>
                        <a:pt x="20586" y="20782"/>
                      </a:cubicBezTo>
                      <a:cubicBezTo>
                        <a:pt x="20602" y="20775"/>
                        <a:pt x="20618" y="20768"/>
                        <a:pt x="20634" y="20761"/>
                      </a:cubicBezTo>
                      <a:cubicBezTo>
                        <a:pt x="20642" y="20756"/>
                        <a:pt x="20658" y="20752"/>
                        <a:pt x="20666" y="20748"/>
                      </a:cubicBezTo>
                      <a:cubicBezTo>
                        <a:pt x="20682" y="20742"/>
                        <a:pt x="20698" y="20734"/>
                        <a:pt x="20714" y="20728"/>
                      </a:cubicBezTo>
                      <a:cubicBezTo>
                        <a:pt x="20754" y="20711"/>
                        <a:pt x="20786" y="20693"/>
                        <a:pt x="20810" y="20676"/>
                      </a:cubicBezTo>
                      <a:cubicBezTo>
                        <a:pt x="20826" y="20666"/>
                        <a:pt x="20834" y="20655"/>
                        <a:pt x="20850" y="20645"/>
                      </a:cubicBezTo>
                      <a:cubicBezTo>
                        <a:pt x="20858" y="20642"/>
                        <a:pt x="20858" y="20639"/>
                        <a:pt x="20866" y="20635"/>
                      </a:cubicBezTo>
                      <a:cubicBezTo>
                        <a:pt x="20874" y="20630"/>
                        <a:pt x="20874" y="20626"/>
                        <a:pt x="20882" y="20622"/>
                      </a:cubicBezTo>
                      <a:cubicBezTo>
                        <a:pt x="20897" y="20605"/>
                        <a:pt x="20914" y="20587"/>
                        <a:pt x="20921" y="20570"/>
                      </a:cubicBezTo>
                      <a:cubicBezTo>
                        <a:pt x="20929" y="20552"/>
                        <a:pt x="20937" y="20535"/>
                        <a:pt x="20937" y="20517"/>
                      </a:cubicBezTo>
                      <a:cubicBezTo>
                        <a:pt x="20937" y="20515"/>
                        <a:pt x="20937" y="20515"/>
                        <a:pt x="20937" y="20514"/>
                      </a:cubicBezTo>
                      <a:lnTo>
                        <a:pt x="21584" y="1911"/>
                      </a:lnTo>
                      <a:cubicBezTo>
                        <a:pt x="21600" y="1891"/>
                        <a:pt x="21592" y="1874"/>
                        <a:pt x="21592" y="1858"/>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5" name="Freeform: Shape 81"/>
                <p:cNvSpPr/>
                <p:nvPr/>
              </p:nvSpPr>
              <p:spPr>
                <a:xfrm>
                  <a:off x="148060" y="16614"/>
                  <a:ext cx="477414" cy="893393"/>
                </a:xfrm>
                <a:custGeom>
                  <a:avLst/>
                  <a:gdLst/>
                  <a:ahLst/>
                  <a:cxnLst>
                    <a:cxn ang="0">
                      <a:pos x="wd2" y="hd2"/>
                    </a:cxn>
                    <a:cxn ang="5400000">
                      <a:pos x="wd2" y="hd2"/>
                    </a:cxn>
                    <a:cxn ang="10800000">
                      <a:pos x="wd2" y="hd2"/>
                    </a:cxn>
                    <a:cxn ang="16200000">
                      <a:pos x="wd2" y="hd2"/>
                    </a:cxn>
                  </a:cxnLst>
                  <a:rect l="0" t="0" r="r" b="b"/>
                  <a:pathLst>
                    <a:path w="21598" h="21456" extrusionOk="0">
                      <a:moveTo>
                        <a:pt x="21598" y="7510"/>
                      </a:moveTo>
                      <a:lnTo>
                        <a:pt x="21528" y="20893"/>
                      </a:lnTo>
                      <a:cubicBezTo>
                        <a:pt x="21523" y="21397"/>
                        <a:pt x="20850" y="21600"/>
                        <a:pt x="20022" y="21346"/>
                      </a:cubicBezTo>
                      <a:lnTo>
                        <a:pt x="18922" y="21009"/>
                      </a:lnTo>
                      <a:lnTo>
                        <a:pt x="15501" y="19960"/>
                      </a:lnTo>
                      <a:lnTo>
                        <a:pt x="14943" y="19789"/>
                      </a:lnTo>
                      <a:lnTo>
                        <a:pt x="0" y="15210"/>
                      </a:lnTo>
                      <a:lnTo>
                        <a:pt x="60" y="4021"/>
                      </a:lnTo>
                      <a:lnTo>
                        <a:pt x="60" y="3891"/>
                      </a:lnTo>
                      <a:lnTo>
                        <a:pt x="62" y="3481"/>
                      </a:lnTo>
                      <a:lnTo>
                        <a:pt x="72" y="1270"/>
                      </a:lnTo>
                      <a:lnTo>
                        <a:pt x="80" y="0"/>
                      </a:lnTo>
                      <a:lnTo>
                        <a:pt x="20105" y="6138"/>
                      </a:lnTo>
                      <a:cubicBezTo>
                        <a:pt x="20930" y="6391"/>
                        <a:pt x="21600" y="7006"/>
                        <a:pt x="21598" y="7510"/>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6" name="Freeform: Shape 82"/>
                <p:cNvSpPr/>
                <p:nvPr/>
              </p:nvSpPr>
              <p:spPr>
                <a:xfrm>
                  <a:off x="52407" y="50478"/>
                  <a:ext cx="501011" cy="289619"/>
                </a:xfrm>
                <a:custGeom>
                  <a:avLst/>
                  <a:gdLst/>
                  <a:ahLst/>
                  <a:cxnLst>
                    <a:cxn ang="0">
                      <a:pos x="wd2" y="hd2"/>
                    </a:cxn>
                    <a:cxn ang="5400000">
                      <a:pos x="wd2" y="hd2"/>
                    </a:cxn>
                    <a:cxn ang="10800000">
                      <a:pos x="wd2" y="hd2"/>
                    </a:cxn>
                    <a:cxn ang="16200000">
                      <a:pos x="wd2" y="hd2"/>
                    </a:cxn>
                  </a:cxnLst>
                  <a:rect l="0" t="0" r="r" b="b"/>
                  <a:pathLst>
                    <a:path w="21600" h="21600" extrusionOk="0">
                      <a:moveTo>
                        <a:pt x="21600" y="17378"/>
                      </a:moveTo>
                      <a:lnTo>
                        <a:pt x="17401" y="21600"/>
                      </a:lnTo>
                      <a:lnTo>
                        <a:pt x="17069" y="21270"/>
                      </a:lnTo>
                      <a:lnTo>
                        <a:pt x="4056" y="8270"/>
                      </a:lnTo>
                      <a:lnTo>
                        <a:pt x="0" y="4222"/>
                      </a:lnTo>
                      <a:lnTo>
                        <a:pt x="638" y="3582"/>
                      </a:lnTo>
                      <a:lnTo>
                        <a:pt x="4068" y="132"/>
                      </a:lnTo>
                      <a:lnTo>
                        <a:pt x="4199" y="0"/>
                      </a:lnTo>
                      <a:close/>
                    </a:path>
                  </a:pathLst>
                </a:custGeom>
                <a:solidFill>
                  <a:srgbClr val="F2F2F2"/>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7" name="Freeform: Shape 83"/>
                <p:cNvSpPr/>
                <p:nvPr/>
              </p:nvSpPr>
              <p:spPr>
                <a:xfrm>
                  <a:off x="456056" y="283469"/>
                  <a:ext cx="130372" cy="640290"/>
                </a:xfrm>
                <a:custGeom>
                  <a:avLst/>
                  <a:gdLst/>
                  <a:ahLst/>
                  <a:cxnLst>
                    <a:cxn ang="0">
                      <a:pos x="wd2" y="hd2"/>
                    </a:cxn>
                    <a:cxn ang="5400000">
                      <a:pos x="wd2" y="hd2"/>
                    </a:cxn>
                    <a:cxn ang="10800000">
                      <a:pos x="wd2" y="hd2"/>
                    </a:cxn>
                    <a:cxn ang="16200000">
                      <a:pos x="wd2" y="hd2"/>
                    </a:cxn>
                  </a:cxnLst>
                  <a:rect l="0" t="0" r="r" b="b"/>
                  <a:pathLst>
                    <a:path w="21600" h="21600" extrusionOk="0">
                      <a:moveTo>
                        <a:pt x="21600" y="1929"/>
                      </a:moveTo>
                      <a:cubicBezTo>
                        <a:pt x="21600" y="1912"/>
                        <a:pt x="21600" y="1895"/>
                        <a:pt x="21597" y="1878"/>
                      </a:cubicBezTo>
                      <a:cubicBezTo>
                        <a:pt x="21594" y="1861"/>
                        <a:pt x="21590" y="1842"/>
                        <a:pt x="21584" y="1825"/>
                      </a:cubicBezTo>
                      <a:cubicBezTo>
                        <a:pt x="21581" y="1816"/>
                        <a:pt x="21577" y="1808"/>
                        <a:pt x="21574" y="1800"/>
                      </a:cubicBezTo>
                      <a:cubicBezTo>
                        <a:pt x="21574" y="1796"/>
                        <a:pt x="21571" y="1792"/>
                        <a:pt x="21571" y="1789"/>
                      </a:cubicBezTo>
                      <a:cubicBezTo>
                        <a:pt x="21568" y="1783"/>
                        <a:pt x="21568" y="1777"/>
                        <a:pt x="21565" y="1770"/>
                      </a:cubicBezTo>
                      <a:cubicBezTo>
                        <a:pt x="21555" y="1752"/>
                        <a:pt x="21545" y="1734"/>
                        <a:pt x="21536" y="1715"/>
                      </a:cubicBezTo>
                      <a:cubicBezTo>
                        <a:pt x="21523" y="1696"/>
                        <a:pt x="21510" y="1678"/>
                        <a:pt x="21497" y="1659"/>
                      </a:cubicBezTo>
                      <a:cubicBezTo>
                        <a:pt x="21497" y="1658"/>
                        <a:pt x="21497" y="1658"/>
                        <a:pt x="21497" y="1658"/>
                      </a:cubicBezTo>
                      <a:cubicBezTo>
                        <a:pt x="21497" y="1657"/>
                        <a:pt x="21497" y="1656"/>
                        <a:pt x="21494" y="1655"/>
                      </a:cubicBezTo>
                      <a:cubicBezTo>
                        <a:pt x="21481" y="1637"/>
                        <a:pt x="21465" y="1620"/>
                        <a:pt x="21449" y="1603"/>
                      </a:cubicBezTo>
                      <a:cubicBezTo>
                        <a:pt x="21430" y="1583"/>
                        <a:pt x="21410" y="1564"/>
                        <a:pt x="21391" y="1544"/>
                      </a:cubicBezTo>
                      <a:cubicBezTo>
                        <a:pt x="21385" y="1537"/>
                        <a:pt x="21375" y="1531"/>
                        <a:pt x="21369" y="1523"/>
                      </a:cubicBezTo>
                      <a:cubicBezTo>
                        <a:pt x="21365" y="1519"/>
                        <a:pt x="21359" y="1516"/>
                        <a:pt x="21356" y="1512"/>
                      </a:cubicBezTo>
                      <a:cubicBezTo>
                        <a:pt x="21346" y="1503"/>
                        <a:pt x="21336" y="1495"/>
                        <a:pt x="21327" y="1486"/>
                      </a:cubicBezTo>
                      <a:cubicBezTo>
                        <a:pt x="21304" y="1466"/>
                        <a:pt x="21278" y="1447"/>
                        <a:pt x="21250" y="1427"/>
                      </a:cubicBezTo>
                      <a:cubicBezTo>
                        <a:pt x="21230" y="1413"/>
                        <a:pt x="21208" y="1398"/>
                        <a:pt x="21188" y="1384"/>
                      </a:cubicBezTo>
                      <a:cubicBezTo>
                        <a:pt x="21185" y="1381"/>
                        <a:pt x="21182" y="1379"/>
                        <a:pt x="21179" y="1376"/>
                      </a:cubicBezTo>
                      <a:cubicBezTo>
                        <a:pt x="21176" y="1373"/>
                        <a:pt x="21172" y="1371"/>
                        <a:pt x="21166" y="1368"/>
                      </a:cubicBezTo>
                      <a:cubicBezTo>
                        <a:pt x="21137" y="1349"/>
                        <a:pt x="21108" y="1330"/>
                        <a:pt x="21076" y="1311"/>
                      </a:cubicBezTo>
                      <a:cubicBezTo>
                        <a:pt x="21044" y="1292"/>
                        <a:pt x="21012" y="1273"/>
                        <a:pt x="20979" y="1254"/>
                      </a:cubicBezTo>
                      <a:cubicBezTo>
                        <a:pt x="20973" y="1250"/>
                        <a:pt x="20967" y="1246"/>
                        <a:pt x="20960" y="1243"/>
                      </a:cubicBezTo>
                      <a:cubicBezTo>
                        <a:pt x="20954" y="1241"/>
                        <a:pt x="20951" y="1237"/>
                        <a:pt x="20944" y="1235"/>
                      </a:cubicBezTo>
                      <a:cubicBezTo>
                        <a:pt x="20922" y="1223"/>
                        <a:pt x="20902" y="1211"/>
                        <a:pt x="20880" y="1199"/>
                      </a:cubicBezTo>
                      <a:cubicBezTo>
                        <a:pt x="20844" y="1181"/>
                        <a:pt x="20809" y="1163"/>
                        <a:pt x="20774" y="1145"/>
                      </a:cubicBezTo>
                      <a:cubicBezTo>
                        <a:pt x="20748" y="1132"/>
                        <a:pt x="20719" y="1119"/>
                        <a:pt x="20690" y="1106"/>
                      </a:cubicBezTo>
                      <a:cubicBezTo>
                        <a:pt x="20687" y="1104"/>
                        <a:pt x="20680" y="1101"/>
                        <a:pt x="20677" y="1099"/>
                      </a:cubicBezTo>
                      <a:cubicBezTo>
                        <a:pt x="20671" y="1097"/>
                        <a:pt x="20668" y="1094"/>
                        <a:pt x="20661" y="1091"/>
                      </a:cubicBezTo>
                      <a:cubicBezTo>
                        <a:pt x="20623" y="1073"/>
                        <a:pt x="20581" y="1055"/>
                        <a:pt x="20542" y="1038"/>
                      </a:cubicBezTo>
                      <a:cubicBezTo>
                        <a:pt x="20497" y="1018"/>
                        <a:pt x="20449" y="998"/>
                        <a:pt x="20401" y="979"/>
                      </a:cubicBezTo>
                      <a:cubicBezTo>
                        <a:pt x="20394" y="975"/>
                        <a:pt x="20385" y="973"/>
                        <a:pt x="20378" y="970"/>
                      </a:cubicBezTo>
                      <a:cubicBezTo>
                        <a:pt x="20369" y="966"/>
                        <a:pt x="20359" y="962"/>
                        <a:pt x="20349" y="958"/>
                      </a:cubicBezTo>
                      <a:cubicBezTo>
                        <a:pt x="20311" y="942"/>
                        <a:pt x="20272" y="926"/>
                        <a:pt x="20230" y="911"/>
                      </a:cubicBezTo>
                      <a:cubicBezTo>
                        <a:pt x="20179" y="892"/>
                        <a:pt x="20124" y="873"/>
                        <a:pt x="20073" y="854"/>
                      </a:cubicBezTo>
                      <a:cubicBezTo>
                        <a:pt x="20047" y="845"/>
                        <a:pt x="20018" y="835"/>
                        <a:pt x="19992" y="825"/>
                      </a:cubicBezTo>
                      <a:cubicBezTo>
                        <a:pt x="19983" y="821"/>
                        <a:pt x="19973" y="817"/>
                        <a:pt x="19960" y="813"/>
                      </a:cubicBezTo>
                      <a:cubicBezTo>
                        <a:pt x="19912" y="797"/>
                        <a:pt x="19861" y="780"/>
                        <a:pt x="19809" y="764"/>
                      </a:cubicBezTo>
                      <a:cubicBezTo>
                        <a:pt x="19735" y="740"/>
                        <a:pt x="19664" y="716"/>
                        <a:pt x="19587" y="693"/>
                      </a:cubicBezTo>
                      <a:cubicBezTo>
                        <a:pt x="19574" y="689"/>
                        <a:pt x="19565" y="685"/>
                        <a:pt x="19552" y="681"/>
                      </a:cubicBezTo>
                      <a:cubicBezTo>
                        <a:pt x="19439" y="647"/>
                        <a:pt x="19324" y="613"/>
                        <a:pt x="19205" y="580"/>
                      </a:cubicBezTo>
                      <a:cubicBezTo>
                        <a:pt x="19205" y="580"/>
                        <a:pt x="19205" y="580"/>
                        <a:pt x="19205" y="580"/>
                      </a:cubicBezTo>
                      <a:cubicBezTo>
                        <a:pt x="19124" y="558"/>
                        <a:pt x="19044" y="536"/>
                        <a:pt x="18960" y="515"/>
                      </a:cubicBezTo>
                      <a:cubicBezTo>
                        <a:pt x="18893" y="498"/>
                        <a:pt x="18825" y="480"/>
                        <a:pt x="18758" y="464"/>
                      </a:cubicBezTo>
                      <a:cubicBezTo>
                        <a:pt x="18755" y="463"/>
                        <a:pt x="18755" y="463"/>
                        <a:pt x="18751" y="462"/>
                      </a:cubicBezTo>
                      <a:cubicBezTo>
                        <a:pt x="18751" y="462"/>
                        <a:pt x="18748" y="462"/>
                        <a:pt x="18748" y="462"/>
                      </a:cubicBezTo>
                      <a:cubicBezTo>
                        <a:pt x="18677" y="445"/>
                        <a:pt x="18607" y="427"/>
                        <a:pt x="18536" y="411"/>
                      </a:cubicBezTo>
                      <a:cubicBezTo>
                        <a:pt x="18465" y="395"/>
                        <a:pt x="18394" y="379"/>
                        <a:pt x="18324" y="363"/>
                      </a:cubicBezTo>
                      <a:cubicBezTo>
                        <a:pt x="18311" y="360"/>
                        <a:pt x="18301" y="357"/>
                        <a:pt x="18288" y="355"/>
                      </a:cubicBezTo>
                      <a:cubicBezTo>
                        <a:pt x="18275" y="352"/>
                        <a:pt x="18263" y="350"/>
                        <a:pt x="18250" y="347"/>
                      </a:cubicBezTo>
                      <a:cubicBezTo>
                        <a:pt x="18198" y="336"/>
                        <a:pt x="18150" y="325"/>
                        <a:pt x="18099" y="315"/>
                      </a:cubicBezTo>
                      <a:cubicBezTo>
                        <a:pt x="18021" y="299"/>
                        <a:pt x="17944" y="283"/>
                        <a:pt x="17867" y="268"/>
                      </a:cubicBezTo>
                      <a:cubicBezTo>
                        <a:pt x="17845" y="264"/>
                        <a:pt x="17819" y="259"/>
                        <a:pt x="17793" y="255"/>
                      </a:cubicBezTo>
                      <a:cubicBezTo>
                        <a:pt x="17774" y="251"/>
                        <a:pt x="17758" y="247"/>
                        <a:pt x="17739" y="244"/>
                      </a:cubicBezTo>
                      <a:cubicBezTo>
                        <a:pt x="17700" y="237"/>
                        <a:pt x="17661" y="230"/>
                        <a:pt x="17623" y="223"/>
                      </a:cubicBezTo>
                      <a:cubicBezTo>
                        <a:pt x="17542" y="208"/>
                        <a:pt x="17462" y="193"/>
                        <a:pt x="17378" y="179"/>
                      </a:cubicBezTo>
                      <a:cubicBezTo>
                        <a:pt x="17343" y="173"/>
                        <a:pt x="17308" y="168"/>
                        <a:pt x="17269" y="162"/>
                      </a:cubicBezTo>
                      <a:cubicBezTo>
                        <a:pt x="17250" y="158"/>
                        <a:pt x="17230" y="156"/>
                        <a:pt x="17214" y="153"/>
                      </a:cubicBezTo>
                      <a:cubicBezTo>
                        <a:pt x="17189" y="148"/>
                        <a:pt x="17160" y="143"/>
                        <a:pt x="17134" y="139"/>
                      </a:cubicBezTo>
                      <a:cubicBezTo>
                        <a:pt x="17054" y="126"/>
                        <a:pt x="16973" y="114"/>
                        <a:pt x="16893" y="102"/>
                      </a:cubicBezTo>
                      <a:cubicBezTo>
                        <a:pt x="16835" y="94"/>
                        <a:pt x="16777" y="85"/>
                        <a:pt x="16719" y="77"/>
                      </a:cubicBezTo>
                      <a:cubicBezTo>
                        <a:pt x="16706" y="75"/>
                        <a:pt x="16697" y="73"/>
                        <a:pt x="16684" y="71"/>
                      </a:cubicBezTo>
                      <a:cubicBezTo>
                        <a:pt x="16674" y="70"/>
                        <a:pt x="16665" y="69"/>
                        <a:pt x="16655" y="67"/>
                      </a:cubicBezTo>
                      <a:cubicBezTo>
                        <a:pt x="16578" y="56"/>
                        <a:pt x="16501" y="46"/>
                        <a:pt x="16423" y="35"/>
                      </a:cubicBezTo>
                      <a:cubicBezTo>
                        <a:pt x="16346" y="26"/>
                        <a:pt x="16269" y="16"/>
                        <a:pt x="16192" y="7"/>
                      </a:cubicBezTo>
                      <a:cubicBezTo>
                        <a:pt x="16173" y="5"/>
                        <a:pt x="16157" y="2"/>
                        <a:pt x="16137" y="0"/>
                      </a:cubicBezTo>
                      <a:lnTo>
                        <a:pt x="0" y="1910"/>
                      </a:lnTo>
                      <a:cubicBezTo>
                        <a:pt x="186" y="1931"/>
                        <a:pt x="370" y="1955"/>
                        <a:pt x="550" y="1980"/>
                      </a:cubicBezTo>
                      <a:cubicBezTo>
                        <a:pt x="559" y="1982"/>
                        <a:pt x="572" y="1984"/>
                        <a:pt x="582" y="1985"/>
                      </a:cubicBezTo>
                      <a:cubicBezTo>
                        <a:pt x="749" y="2009"/>
                        <a:pt x="916" y="2034"/>
                        <a:pt x="1077" y="2061"/>
                      </a:cubicBezTo>
                      <a:cubicBezTo>
                        <a:pt x="1096" y="2064"/>
                        <a:pt x="1116" y="2067"/>
                        <a:pt x="1135" y="2070"/>
                      </a:cubicBezTo>
                      <a:cubicBezTo>
                        <a:pt x="1293" y="2096"/>
                        <a:pt x="1447" y="2124"/>
                        <a:pt x="1601" y="2153"/>
                      </a:cubicBezTo>
                      <a:cubicBezTo>
                        <a:pt x="1620" y="2156"/>
                        <a:pt x="1637" y="2160"/>
                        <a:pt x="1656" y="2163"/>
                      </a:cubicBezTo>
                      <a:cubicBezTo>
                        <a:pt x="1810" y="2192"/>
                        <a:pt x="1961" y="2223"/>
                        <a:pt x="2109" y="2255"/>
                      </a:cubicBezTo>
                      <a:cubicBezTo>
                        <a:pt x="2122" y="2258"/>
                        <a:pt x="2135" y="2261"/>
                        <a:pt x="2148" y="2263"/>
                      </a:cubicBezTo>
                      <a:cubicBezTo>
                        <a:pt x="2305" y="2298"/>
                        <a:pt x="2460" y="2333"/>
                        <a:pt x="2611" y="2370"/>
                      </a:cubicBezTo>
                      <a:cubicBezTo>
                        <a:pt x="2614" y="2371"/>
                        <a:pt x="2617" y="2371"/>
                        <a:pt x="2617" y="2372"/>
                      </a:cubicBezTo>
                      <a:cubicBezTo>
                        <a:pt x="2772" y="2409"/>
                        <a:pt x="2919" y="2448"/>
                        <a:pt x="3061" y="2488"/>
                      </a:cubicBezTo>
                      <a:cubicBezTo>
                        <a:pt x="3061" y="2488"/>
                        <a:pt x="3061" y="2488"/>
                        <a:pt x="3061" y="2488"/>
                      </a:cubicBezTo>
                      <a:cubicBezTo>
                        <a:pt x="3064" y="2488"/>
                        <a:pt x="3064" y="2489"/>
                        <a:pt x="3067" y="2490"/>
                      </a:cubicBezTo>
                      <a:cubicBezTo>
                        <a:pt x="3199" y="2526"/>
                        <a:pt x="3321" y="2563"/>
                        <a:pt x="3444" y="2600"/>
                      </a:cubicBezTo>
                      <a:cubicBezTo>
                        <a:pt x="3521" y="2624"/>
                        <a:pt x="3591" y="2648"/>
                        <a:pt x="3665" y="2672"/>
                      </a:cubicBezTo>
                      <a:cubicBezTo>
                        <a:pt x="3726" y="2692"/>
                        <a:pt x="3791" y="2712"/>
                        <a:pt x="3849" y="2732"/>
                      </a:cubicBezTo>
                      <a:cubicBezTo>
                        <a:pt x="3878" y="2742"/>
                        <a:pt x="3903" y="2752"/>
                        <a:pt x="3929" y="2761"/>
                      </a:cubicBezTo>
                      <a:cubicBezTo>
                        <a:pt x="4025" y="2795"/>
                        <a:pt x="4115" y="2830"/>
                        <a:pt x="4206" y="2865"/>
                      </a:cubicBezTo>
                      <a:cubicBezTo>
                        <a:pt x="4215" y="2869"/>
                        <a:pt x="4225" y="2873"/>
                        <a:pt x="4234" y="2877"/>
                      </a:cubicBezTo>
                      <a:cubicBezTo>
                        <a:pt x="4341" y="2919"/>
                        <a:pt x="4440" y="2962"/>
                        <a:pt x="4533" y="3006"/>
                      </a:cubicBezTo>
                      <a:cubicBezTo>
                        <a:pt x="4540" y="3008"/>
                        <a:pt x="4543" y="3011"/>
                        <a:pt x="4546" y="3013"/>
                      </a:cubicBezTo>
                      <a:cubicBezTo>
                        <a:pt x="4636" y="3055"/>
                        <a:pt x="4723" y="3099"/>
                        <a:pt x="4800" y="3142"/>
                      </a:cubicBezTo>
                      <a:cubicBezTo>
                        <a:pt x="4807" y="3144"/>
                        <a:pt x="4810" y="3148"/>
                        <a:pt x="4816" y="3150"/>
                      </a:cubicBezTo>
                      <a:cubicBezTo>
                        <a:pt x="4897" y="3194"/>
                        <a:pt x="4971" y="3239"/>
                        <a:pt x="5035" y="3283"/>
                      </a:cubicBezTo>
                      <a:cubicBezTo>
                        <a:pt x="5038" y="3286"/>
                        <a:pt x="5041" y="3289"/>
                        <a:pt x="5048" y="3292"/>
                      </a:cubicBezTo>
                      <a:cubicBezTo>
                        <a:pt x="5109" y="3334"/>
                        <a:pt x="5167" y="3377"/>
                        <a:pt x="5215" y="3419"/>
                      </a:cubicBezTo>
                      <a:cubicBezTo>
                        <a:pt x="5218" y="3423"/>
                        <a:pt x="5225" y="3427"/>
                        <a:pt x="5228" y="3431"/>
                      </a:cubicBezTo>
                      <a:cubicBezTo>
                        <a:pt x="5276" y="3475"/>
                        <a:pt x="5321" y="3519"/>
                        <a:pt x="5353" y="3563"/>
                      </a:cubicBezTo>
                      <a:cubicBezTo>
                        <a:pt x="5353" y="3563"/>
                        <a:pt x="5353" y="3565"/>
                        <a:pt x="5357" y="3565"/>
                      </a:cubicBezTo>
                      <a:cubicBezTo>
                        <a:pt x="5392" y="3609"/>
                        <a:pt x="5418" y="3653"/>
                        <a:pt x="5434" y="3696"/>
                      </a:cubicBezTo>
                      <a:cubicBezTo>
                        <a:pt x="5434" y="3700"/>
                        <a:pt x="5437" y="3703"/>
                        <a:pt x="5437" y="3707"/>
                      </a:cubicBezTo>
                      <a:cubicBezTo>
                        <a:pt x="5453" y="3750"/>
                        <a:pt x="5463" y="3793"/>
                        <a:pt x="5463" y="3836"/>
                      </a:cubicBezTo>
                      <a:lnTo>
                        <a:pt x="5225" y="20883"/>
                      </a:lnTo>
                      <a:cubicBezTo>
                        <a:pt x="5225" y="20926"/>
                        <a:pt x="5215" y="20966"/>
                        <a:pt x="5196" y="21006"/>
                      </a:cubicBezTo>
                      <a:cubicBezTo>
                        <a:pt x="5196" y="21009"/>
                        <a:pt x="5193" y="21013"/>
                        <a:pt x="5189" y="21016"/>
                      </a:cubicBezTo>
                      <a:cubicBezTo>
                        <a:pt x="5170" y="21052"/>
                        <a:pt x="5148" y="21087"/>
                        <a:pt x="5115" y="21120"/>
                      </a:cubicBezTo>
                      <a:cubicBezTo>
                        <a:pt x="5112" y="21125"/>
                        <a:pt x="5106" y="21129"/>
                        <a:pt x="5103" y="21134"/>
                      </a:cubicBezTo>
                      <a:cubicBezTo>
                        <a:pt x="5070" y="21166"/>
                        <a:pt x="5032" y="21197"/>
                        <a:pt x="4984" y="21227"/>
                      </a:cubicBezTo>
                      <a:cubicBezTo>
                        <a:pt x="4974" y="21233"/>
                        <a:pt x="4964" y="21238"/>
                        <a:pt x="4958" y="21243"/>
                      </a:cubicBezTo>
                      <a:cubicBezTo>
                        <a:pt x="4913" y="21271"/>
                        <a:pt x="4861" y="21298"/>
                        <a:pt x="4807" y="21322"/>
                      </a:cubicBezTo>
                      <a:cubicBezTo>
                        <a:pt x="4800" y="21326"/>
                        <a:pt x="4794" y="21328"/>
                        <a:pt x="4787" y="21332"/>
                      </a:cubicBezTo>
                      <a:cubicBezTo>
                        <a:pt x="4720" y="21360"/>
                        <a:pt x="4649" y="21387"/>
                        <a:pt x="4569" y="21412"/>
                      </a:cubicBezTo>
                      <a:cubicBezTo>
                        <a:pt x="4456" y="21448"/>
                        <a:pt x="4328" y="21479"/>
                        <a:pt x="4189" y="21508"/>
                      </a:cubicBezTo>
                      <a:cubicBezTo>
                        <a:pt x="4157" y="21515"/>
                        <a:pt x="4122" y="21521"/>
                        <a:pt x="4087" y="21528"/>
                      </a:cubicBezTo>
                      <a:cubicBezTo>
                        <a:pt x="3942" y="21555"/>
                        <a:pt x="3791" y="21580"/>
                        <a:pt x="3624" y="21600"/>
                      </a:cubicBezTo>
                      <a:lnTo>
                        <a:pt x="19761" y="19690"/>
                      </a:lnTo>
                      <a:cubicBezTo>
                        <a:pt x="19928" y="19671"/>
                        <a:pt x="20079" y="19646"/>
                        <a:pt x="20224" y="19618"/>
                      </a:cubicBezTo>
                      <a:cubicBezTo>
                        <a:pt x="20259" y="19612"/>
                        <a:pt x="20291" y="19605"/>
                        <a:pt x="20327" y="19598"/>
                      </a:cubicBezTo>
                      <a:cubicBezTo>
                        <a:pt x="20465" y="19569"/>
                        <a:pt x="20594" y="19538"/>
                        <a:pt x="20706" y="19502"/>
                      </a:cubicBezTo>
                      <a:cubicBezTo>
                        <a:pt x="20706" y="19502"/>
                        <a:pt x="20709" y="19502"/>
                        <a:pt x="20713" y="19501"/>
                      </a:cubicBezTo>
                      <a:cubicBezTo>
                        <a:pt x="20787" y="19477"/>
                        <a:pt x="20857" y="19451"/>
                        <a:pt x="20922" y="19425"/>
                      </a:cubicBezTo>
                      <a:cubicBezTo>
                        <a:pt x="20925" y="19424"/>
                        <a:pt x="20925" y="19423"/>
                        <a:pt x="20928" y="19422"/>
                      </a:cubicBezTo>
                      <a:cubicBezTo>
                        <a:pt x="20934" y="19419"/>
                        <a:pt x="20941" y="19416"/>
                        <a:pt x="20947" y="19413"/>
                      </a:cubicBezTo>
                      <a:cubicBezTo>
                        <a:pt x="20986" y="19396"/>
                        <a:pt x="21021" y="19379"/>
                        <a:pt x="21053" y="19361"/>
                      </a:cubicBezTo>
                      <a:cubicBezTo>
                        <a:pt x="21069" y="19352"/>
                        <a:pt x="21082" y="19343"/>
                        <a:pt x="21098" y="19334"/>
                      </a:cubicBezTo>
                      <a:cubicBezTo>
                        <a:pt x="21108" y="19328"/>
                        <a:pt x="21118" y="19322"/>
                        <a:pt x="21124" y="19317"/>
                      </a:cubicBezTo>
                      <a:cubicBezTo>
                        <a:pt x="21131" y="19312"/>
                        <a:pt x="21140" y="19307"/>
                        <a:pt x="21150" y="19302"/>
                      </a:cubicBezTo>
                      <a:cubicBezTo>
                        <a:pt x="21176" y="19284"/>
                        <a:pt x="21201" y="19265"/>
                        <a:pt x="21224" y="19245"/>
                      </a:cubicBezTo>
                      <a:cubicBezTo>
                        <a:pt x="21230" y="19239"/>
                        <a:pt x="21237" y="19231"/>
                        <a:pt x="21243" y="19224"/>
                      </a:cubicBezTo>
                      <a:cubicBezTo>
                        <a:pt x="21246" y="19220"/>
                        <a:pt x="21253" y="19215"/>
                        <a:pt x="21256" y="19210"/>
                      </a:cubicBezTo>
                      <a:cubicBezTo>
                        <a:pt x="21262" y="19204"/>
                        <a:pt x="21269" y="19197"/>
                        <a:pt x="21275" y="19190"/>
                      </a:cubicBezTo>
                      <a:cubicBezTo>
                        <a:pt x="21291" y="19173"/>
                        <a:pt x="21304" y="19155"/>
                        <a:pt x="21314" y="19136"/>
                      </a:cubicBezTo>
                      <a:cubicBezTo>
                        <a:pt x="21320" y="19127"/>
                        <a:pt x="21323" y="19116"/>
                        <a:pt x="21330" y="19106"/>
                      </a:cubicBezTo>
                      <a:cubicBezTo>
                        <a:pt x="21333" y="19102"/>
                        <a:pt x="21333" y="19099"/>
                        <a:pt x="21336" y="19095"/>
                      </a:cubicBezTo>
                      <a:cubicBezTo>
                        <a:pt x="21340" y="19091"/>
                        <a:pt x="21340" y="19087"/>
                        <a:pt x="21343" y="19083"/>
                      </a:cubicBezTo>
                      <a:cubicBezTo>
                        <a:pt x="21349" y="19066"/>
                        <a:pt x="21356" y="19048"/>
                        <a:pt x="21359" y="19030"/>
                      </a:cubicBezTo>
                      <a:cubicBezTo>
                        <a:pt x="21362" y="19013"/>
                        <a:pt x="21365" y="18994"/>
                        <a:pt x="21365" y="18977"/>
                      </a:cubicBezTo>
                      <a:cubicBezTo>
                        <a:pt x="21365" y="18975"/>
                        <a:pt x="21365" y="18975"/>
                        <a:pt x="21365" y="18973"/>
                      </a:cubicBezTo>
                      <a:lnTo>
                        <a:pt x="21600" y="1929"/>
                      </a:lnTo>
                      <a:close/>
                    </a:path>
                  </a:pathLst>
                </a:custGeom>
                <a:solidFill>
                  <a:srgbClr val="D9D9D9"/>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8" name="Freeform: Shape 84"/>
                <p:cNvSpPr/>
                <p:nvPr/>
              </p:nvSpPr>
              <p:spPr>
                <a:xfrm>
                  <a:off x="50738" y="107066"/>
                  <a:ext cx="438291" cy="819032"/>
                </a:xfrm>
                <a:custGeom>
                  <a:avLst/>
                  <a:gdLst/>
                  <a:ahLst/>
                  <a:cxnLst>
                    <a:cxn ang="0">
                      <a:pos x="wd2" y="hd2"/>
                    </a:cxn>
                    <a:cxn ang="5400000">
                      <a:pos x="wd2" y="hd2"/>
                    </a:cxn>
                    <a:cxn ang="10800000">
                      <a:pos x="wd2" y="hd2"/>
                    </a:cxn>
                    <a:cxn ang="16200000">
                      <a:pos x="wd2" y="hd2"/>
                    </a:cxn>
                  </a:cxnLst>
                  <a:rect l="0" t="0" r="r" b="b"/>
                  <a:pathLst>
                    <a:path w="21597" h="21442" extrusionOk="0">
                      <a:moveTo>
                        <a:pt x="19971" y="6101"/>
                      </a:moveTo>
                      <a:lnTo>
                        <a:pt x="81" y="0"/>
                      </a:lnTo>
                      <a:lnTo>
                        <a:pt x="0" y="15223"/>
                      </a:lnTo>
                      <a:lnTo>
                        <a:pt x="19889" y="21324"/>
                      </a:lnTo>
                      <a:cubicBezTo>
                        <a:pt x="20790" y="21600"/>
                        <a:pt x="21523" y="21377"/>
                        <a:pt x="21526" y="20827"/>
                      </a:cubicBezTo>
                      <a:lnTo>
                        <a:pt x="21597" y="7597"/>
                      </a:lnTo>
                      <a:cubicBezTo>
                        <a:pt x="21600" y="7047"/>
                        <a:pt x="20871" y="6377"/>
                        <a:pt x="19971" y="6101"/>
                      </a:cubicBezTo>
                      <a:close/>
                    </a:path>
                  </a:pathLst>
                </a:custGeom>
                <a:solidFill>
                  <a:srgbClr val="897322"/>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29" name="Freeform: Shape 85"/>
                <p:cNvSpPr/>
                <p:nvPr/>
              </p:nvSpPr>
              <p:spPr>
                <a:xfrm>
                  <a:off x="9573" y="71514"/>
                  <a:ext cx="453568" cy="266876"/>
                </a:xfrm>
                <a:custGeom>
                  <a:avLst/>
                  <a:gdLst/>
                  <a:ahLst/>
                  <a:cxnLst>
                    <a:cxn ang="0">
                      <a:pos x="wd2" y="hd2"/>
                    </a:cxn>
                    <a:cxn ang="5400000">
                      <a:pos x="wd2" y="hd2"/>
                    </a:cxn>
                    <a:cxn ang="10800000">
                      <a:pos x="wd2" y="hd2"/>
                    </a:cxn>
                    <a:cxn ang="16200000">
                      <a:pos x="wd2" y="hd2"/>
                    </a:cxn>
                  </a:cxnLst>
                  <a:rect l="0" t="0" r="r" b="b"/>
                  <a:pathLst>
                    <a:path w="21532" h="21600" extrusionOk="0">
                      <a:moveTo>
                        <a:pt x="21532" y="20683"/>
                      </a:moveTo>
                      <a:lnTo>
                        <a:pt x="20829" y="21380"/>
                      </a:lnTo>
                      <a:lnTo>
                        <a:pt x="20606" y="21600"/>
                      </a:lnTo>
                      <a:lnTo>
                        <a:pt x="6500" y="7710"/>
                      </a:lnTo>
                      <a:lnTo>
                        <a:pt x="2033" y="3313"/>
                      </a:lnTo>
                      <a:lnTo>
                        <a:pt x="203" y="1511"/>
                      </a:lnTo>
                      <a:cubicBezTo>
                        <a:pt x="-67" y="1246"/>
                        <a:pt x="-68" y="581"/>
                        <a:pt x="202" y="314"/>
                      </a:cubicBezTo>
                      <a:lnTo>
                        <a:pt x="519" y="0"/>
                      </a:lnTo>
                      <a:lnTo>
                        <a:pt x="2736" y="2183"/>
                      </a:lnTo>
                      <a:lnTo>
                        <a:pt x="6502" y="5888"/>
                      </a:lnTo>
                      <a:lnTo>
                        <a:pt x="21532" y="20683"/>
                      </a:lnTo>
                      <a:close/>
                    </a:path>
                  </a:pathLst>
                </a:custGeom>
                <a:solidFill>
                  <a:srgbClr val="F3B9D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0" name="Freeform: Shape 86"/>
                <p:cNvSpPr/>
                <p:nvPr/>
              </p:nvSpPr>
              <p:spPr>
                <a:xfrm>
                  <a:off x="443656" y="327074"/>
                  <a:ext cx="52500" cy="647024"/>
                </a:xfrm>
                <a:custGeom>
                  <a:avLst/>
                  <a:gdLst/>
                  <a:ahLst/>
                  <a:cxnLst>
                    <a:cxn ang="0">
                      <a:pos x="wd2" y="hd2"/>
                    </a:cxn>
                    <a:cxn ang="5400000">
                      <a:pos x="wd2" y="hd2"/>
                    </a:cxn>
                    <a:cxn ang="10800000">
                      <a:pos x="wd2" y="hd2"/>
                    </a:cxn>
                    <a:cxn ang="16200000">
                      <a:pos x="wd2" y="hd2"/>
                    </a:cxn>
                  </a:cxnLst>
                  <a:rect l="0" t="0" r="r" b="b"/>
                  <a:pathLst>
                    <a:path w="21594" h="21600" extrusionOk="0">
                      <a:moveTo>
                        <a:pt x="21592" y="1858"/>
                      </a:moveTo>
                      <a:cubicBezTo>
                        <a:pt x="21584" y="1841"/>
                        <a:pt x="21576" y="1822"/>
                        <a:pt x="21560" y="1805"/>
                      </a:cubicBezTo>
                      <a:cubicBezTo>
                        <a:pt x="21552" y="1796"/>
                        <a:pt x="21544" y="1789"/>
                        <a:pt x="21536" y="1780"/>
                      </a:cubicBezTo>
                      <a:cubicBezTo>
                        <a:pt x="21536" y="1777"/>
                        <a:pt x="21528" y="1773"/>
                        <a:pt x="21528" y="1770"/>
                      </a:cubicBezTo>
                      <a:cubicBezTo>
                        <a:pt x="21520" y="1764"/>
                        <a:pt x="21520" y="1758"/>
                        <a:pt x="21512" y="1752"/>
                      </a:cubicBezTo>
                      <a:cubicBezTo>
                        <a:pt x="21488" y="1734"/>
                        <a:pt x="21464" y="1716"/>
                        <a:pt x="21440" y="1698"/>
                      </a:cubicBezTo>
                      <a:cubicBezTo>
                        <a:pt x="21408" y="1680"/>
                        <a:pt x="21376" y="1661"/>
                        <a:pt x="21345" y="1643"/>
                      </a:cubicBezTo>
                      <a:cubicBezTo>
                        <a:pt x="21345" y="1642"/>
                        <a:pt x="21345" y="1642"/>
                        <a:pt x="21336" y="1641"/>
                      </a:cubicBezTo>
                      <a:cubicBezTo>
                        <a:pt x="21336" y="1640"/>
                        <a:pt x="21336" y="1640"/>
                        <a:pt x="21329" y="1638"/>
                      </a:cubicBezTo>
                      <a:cubicBezTo>
                        <a:pt x="21297" y="1622"/>
                        <a:pt x="21257" y="1604"/>
                        <a:pt x="21217" y="1587"/>
                      </a:cubicBezTo>
                      <a:cubicBezTo>
                        <a:pt x="21169" y="1568"/>
                        <a:pt x="21121" y="1549"/>
                        <a:pt x="21073" y="1530"/>
                      </a:cubicBezTo>
                      <a:cubicBezTo>
                        <a:pt x="21057" y="1522"/>
                        <a:pt x="21033" y="1515"/>
                        <a:pt x="21009" y="1508"/>
                      </a:cubicBezTo>
                      <a:cubicBezTo>
                        <a:pt x="21001" y="1504"/>
                        <a:pt x="20985" y="1500"/>
                        <a:pt x="20977" y="1496"/>
                      </a:cubicBezTo>
                      <a:cubicBezTo>
                        <a:pt x="20953" y="1487"/>
                        <a:pt x="20929" y="1480"/>
                        <a:pt x="20906" y="1471"/>
                      </a:cubicBezTo>
                      <a:cubicBezTo>
                        <a:pt x="20850" y="1452"/>
                        <a:pt x="20786" y="1432"/>
                        <a:pt x="20714" y="1413"/>
                      </a:cubicBezTo>
                      <a:cubicBezTo>
                        <a:pt x="20666" y="1398"/>
                        <a:pt x="20610" y="1384"/>
                        <a:pt x="20554" y="1369"/>
                      </a:cubicBezTo>
                      <a:cubicBezTo>
                        <a:pt x="20546" y="1366"/>
                        <a:pt x="20538" y="1364"/>
                        <a:pt x="20530" y="1361"/>
                      </a:cubicBezTo>
                      <a:cubicBezTo>
                        <a:pt x="20522" y="1359"/>
                        <a:pt x="20514" y="1357"/>
                        <a:pt x="20506" y="1354"/>
                      </a:cubicBezTo>
                      <a:cubicBezTo>
                        <a:pt x="20434" y="1335"/>
                        <a:pt x="20363" y="1316"/>
                        <a:pt x="20283" y="1297"/>
                      </a:cubicBezTo>
                      <a:cubicBezTo>
                        <a:pt x="20203" y="1278"/>
                        <a:pt x="20123" y="1259"/>
                        <a:pt x="20043" y="1241"/>
                      </a:cubicBezTo>
                      <a:cubicBezTo>
                        <a:pt x="20027" y="1237"/>
                        <a:pt x="20012" y="1234"/>
                        <a:pt x="19995" y="1230"/>
                      </a:cubicBezTo>
                      <a:cubicBezTo>
                        <a:pt x="19980" y="1226"/>
                        <a:pt x="19964" y="1224"/>
                        <a:pt x="19956" y="1221"/>
                      </a:cubicBezTo>
                      <a:cubicBezTo>
                        <a:pt x="19908" y="1210"/>
                        <a:pt x="19852" y="1198"/>
                        <a:pt x="19796" y="1187"/>
                      </a:cubicBezTo>
                      <a:cubicBezTo>
                        <a:pt x="19708" y="1169"/>
                        <a:pt x="19620" y="1151"/>
                        <a:pt x="19533" y="1133"/>
                      </a:cubicBezTo>
                      <a:cubicBezTo>
                        <a:pt x="19461" y="1119"/>
                        <a:pt x="19397" y="1107"/>
                        <a:pt x="19325" y="1094"/>
                      </a:cubicBezTo>
                      <a:cubicBezTo>
                        <a:pt x="19317" y="1092"/>
                        <a:pt x="19301" y="1089"/>
                        <a:pt x="19293" y="1087"/>
                      </a:cubicBezTo>
                      <a:cubicBezTo>
                        <a:pt x="19285" y="1085"/>
                        <a:pt x="19269" y="1083"/>
                        <a:pt x="19261" y="1081"/>
                      </a:cubicBezTo>
                      <a:cubicBezTo>
                        <a:pt x="19165" y="1062"/>
                        <a:pt x="19062" y="1045"/>
                        <a:pt x="18958" y="1027"/>
                      </a:cubicBezTo>
                      <a:cubicBezTo>
                        <a:pt x="18846" y="1008"/>
                        <a:pt x="18726" y="989"/>
                        <a:pt x="18607" y="969"/>
                      </a:cubicBezTo>
                      <a:cubicBezTo>
                        <a:pt x="18583" y="966"/>
                        <a:pt x="18567" y="963"/>
                        <a:pt x="18543" y="959"/>
                      </a:cubicBezTo>
                      <a:cubicBezTo>
                        <a:pt x="18519" y="956"/>
                        <a:pt x="18495" y="952"/>
                        <a:pt x="18471" y="948"/>
                      </a:cubicBezTo>
                      <a:cubicBezTo>
                        <a:pt x="18375" y="933"/>
                        <a:pt x="18287" y="918"/>
                        <a:pt x="18184" y="903"/>
                      </a:cubicBezTo>
                      <a:cubicBezTo>
                        <a:pt x="18048" y="882"/>
                        <a:pt x="17904" y="862"/>
                        <a:pt x="17760" y="842"/>
                      </a:cubicBezTo>
                      <a:cubicBezTo>
                        <a:pt x="17705" y="834"/>
                        <a:pt x="17657" y="826"/>
                        <a:pt x="17601" y="818"/>
                      </a:cubicBezTo>
                      <a:cubicBezTo>
                        <a:pt x="17577" y="815"/>
                        <a:pt x="17561" y="812"/>
                        <a:pt x="17537" y="809"/>
                      </a:cubicBezTo>
                      <a:cubicBezTo>
                        <a:pt x="17433" y="794"/>
                        <a:pt x="17313" y="781"/>
                        <a:pt x="17202" y="766"/>
                      </a:cubicBezTo>
                      <a:cubicBezTo>
                        <a:pt x="16994" y="739"/>
                        <a:pt x="16795" y="711"/>
                        <a:pt x="16579" y="685"/>
                      </a:cubicBezTo>
                      <a:cubicBezTo>
                        <a:pt x="16547" y="681"/>
                        <a:pt x="16523" y="678"/>
                        <a:pt x="16491" y="674"/>
                      </a:cubicBezTo>
                      <a:cubicBezTo>
                        <a:pt x="16212" y="640"/>
                        <a:pt x="15925" y="607"/>
                        <a:pt x="15629" y="574"/>
                      </a:cubicBezTo>
                      <a:cubicBezTo>
                        <a:pt x="15629" y="574"/>
                        <a:pt x="15629" y="574"/>
                        <a:pt x="15629" y="574"/>
                      </a:cubicBezTo>
                      <a:cubicBezTo>
                        <a:pt x="15629" y="574"/>
                        <a:pt x="15629" y="574"/>
                        <a:pt x="15629" y="574"/>
                      </a:cubicBezTo>
                      <a:cubicBezTo>
                        <a:pt x="15430" y="552"/>
                        <a:pt x="15230" y="531"/>
                        <a:pt x="15031" y="510"/>
                      </a:cubicBezTo>
                      <a:cubicBezTo>
                        <a:pt x="14863" y="492"/>
                        <a:pt x="14687" y="476"/>
                        <a:pt x="14520" y="459"/>
                      </a:cubicBezTo>
                      <a:cubicBezTo>
                        <a:pt x="14520" y="459"/>
                        <a:pt x="14512" y="458"/>
                        <a:pt x="14512" y="458"/>
                      </a:cubicBezTo>
                      <a:cubicBezTo>
                        <a:pt x="14512" y="458"/>
                        <a:pt x="14512" y="458"/>
                        <a:pt x="14512" y="457"/>
                      </a:cubicBezTo>
                      <a:cubicBezTo>
                        <a:pt x="14336" y="441"/>
                        <a:pt x="14160" y="424"/>
                        <a:pt x="13985" y="408"/>
                      </a:cubicBezTo>
                      <a:cubicBezTo>
                        <a:pt x="13809" y="391"/>
                        <a:pt x="13634" y="375"/>
                        <a:pt x="13450" y="360"/>
                      </a:cubicBezTo>
                      <a:cubicBezTo>
                        <a:pt x="13418" y="357"/>
                        <a:pt x="13386" y="354"/>
                        <a:pt x="13354" y="352"/>
                      </a:cubicBezTo>
                      <a:cubicBezTo>
                        <a:pt x="13322" y="349"/>
                        <a:pt x="13290" y="347"/>
                        <a:pt x="13258" y="344"/>
                      </a:cubicBezTo>
                      <a:cubicBezTo>
                        <a:pt x="13131" y="334"/>
                        <a:pt x="13011" y="323"/>
                        <a:pt x="12883" y="312"/>
                      </a:cubicBezTo>
                      <a:cubicBezTo>
                        <a:pt x="12692" y="297"/>
                        <a:pt x="12500" y="281"/>
                        <a:pt x="12309" y="266"/>
                      </a:cubicBezTo>
                      <a:cubicBezTo>
                        <a:pt x="12245" y="262"/>
                        <a:pt x="12189" y="257"/>
                        <a:pt x="12125" y="253"/>
                      </a:cubicBezTo>
                      <a:cubicBezTo>
                        <a:pt x="12077" y="249"/>
                        <a:pt x="12037" y="246"/>
                        <a:pt x="11989" y="242"/>
                      </a:cubicBezTo>
                      <a:cubicBezTo>
                        <a:pt x="11894" y="235"/>
                        <a:pt x="11806" y="228"/>
                        <a:pt x="11710" y="221"/>
                      </a:cubicBezTo>
                      <a:cubicBezTo>
                        <a:pt x="11510" y="206"/>
                        <a:pt x="11311" y="192"/>
                        <a:pt x="11103" y="178"/>
                      </a:cubicBezTo>
                      <a:cubicBezTo>
                        <a:pt x="11016" y="172"/>
                        <a:pt x="10920" y="166"/>
                        <a:pt x="10832" y="160"/>
                      </a:cubicBezTo>
                      <a:cubicBezTo>
                        <a:pt x="10784" y="157"/>
                        <a:pt x="10744" y="154"/>
                        <a:pt x="10696" y="151"/>
                      </a:cubicBezTo>
                      <a:cubicBezTo>
                        <a:pt x="10632" y="146"/>
                        <a:pt x="10560" y="142"/>
                        <a:pt x="10497" y="137"/>
                      </a:cubicBezTo>
                      <a:cubicBezTo>
                        <a:pt x="10297" y="124"/>
                        <a:pt x="10098" y="112"/>
                        <a:pt x="9898" y="100"/>
                      </a:cubicBezTo>
                      <a:cubicBezTo>
                        <a:pt x="9754" y="92"/>
                        <a:pt x="9611" y="84"/>
                        <a:pt x="9459" y="75"/>
                      </a:cubicBezTo>
                      <a:cubicBezTo>
                        <a:pt x="9435" y="74"/>
                        <a:pt x="9403" y="72"/>
                        <a:pt x="9379" y="71"/>
                      </a:cubicBezTo>
                      <a:cubicBezTo>
                        <a:pt x="9355" y="69"/>
                        <a:pt x="9331" y="67"/>
                        <a:pt x="9307" y="66"/>
                      </a:cubicBezTo>
                      <a:cubicBezTo>
                        <a:pt x="9116" y="56"/>
                        <a:pt x="8924" y="45"/>
                        <a:pt x="8725" y="35"/>
                      </a:cubicBezTo>
                      <a:cubicBezTo>
                        <a:pt x="8533" y="25"/>
                        <a:pt x="8341" y="16"/>
                        <a:pt x="8150" y="6"/>
                      </a:cubicBezTo>
                      <a:cubicBezTo>
                        <a:pt x="8102" y="5"/>
                        <a:pt x="8062" y="2"/>
                        <a:pt x="8014" y="0"/>
                      </a:cubicBezTo>
                      <a:lnTo>
                        <a:pt x="0" y="378"/>
                      </a:lnTo>
                      <a:cubicBezTo>
                        <a:pt x="463" y="399"/>
                        <a:pt x="918" y="423"/>
                        <a:pt x="1365" y="448"/>
                      </a:cubicBezTo>
                      <a:cubicBezTo>
                        <a:pt x="1389" y="450"/>
                        <a:pt x="1421" y="452"/>
                        <a:pt x="1445" y="453"/>
                      </a:cubicBezTo>
                      <a:cubicBezTo>
                        <a:pt x="1860" y="477"/>
                        <a:pt x="2275" y="502"/>
                        <a:pt x="2682" y="529"/>
                      </a:cubicBezTo>
                      <a:cubicBezTo>
                        <a:pt x="2730" y="532"/>
                        <a:pt x="2770" y="534"/>
                        <a:pt x="2818" y="538"/>
                      </a:cubicBezTo>
                      <a:cubicBezTo>
                        <a:pt x="3209" y="564"/>
                        <a:pt x="3600" y="591"/>
                        <a:pt x="3975" y="620"/>
                      </a:cubicBezTo>
                      <a:cubicBezTo>
                        <a:pt x="4023" y="623"/>
                        <a:pt x="4063" y="627"/>
                        <a:pt x="4111" y="630"/>
                      </a:cubicBezTo>
                      <a:cubicBezTo>
                        <a:pt x="4494" y="660"/>
                        <a:pt x="4877" y="691"/>
                        <a:pt x="5244" y="722"/>
                      </a:cubicBezTo>
                      <a:cubicBezTo>
                        <a:pt x="5276" y="725"/>
                        <a:pt x="5308" y="728"/>
                        <a:pt x="5332" y="730"/>
                      </a:cubicBezTo>
                      <a:cubicBezTo>
                        <a:pt x="5723" y="764"/>
                        <a:pt x="6114" y="799"/>
                        <a:pt x="6490" y="836"/>
                      </a:cubicBezTo>
                      <a:cubicBezTo>
                        <a:pt x="6490" y="836"/>
                        <a:pt x="6497" y="837"/>
                        <a:pt x="6497" y="837"/>
                      </a:cubicBezTo>
                      <a:cubicBezTo>
                        <a:pt x="6881" y="875"/>
                        <a:pt x="7256" y="913"/>
                        <a:pt x="7615" y="952"/>
                      </a:cubicBezTo>
                      <a:cubicBezTo>
                        <a:pt x="7615" y="952"/>
                        <a:pt x="7615" y="952"/>
                        <a:pt x="7615" y="952"/>
                      </a:cubicBezTo>
                      <a:cubicBezTo>
                        <a:pt x="7942" y="989"/>
                        <a:pt x="8254" y="1026"/>
                        <a:pt x="8565" y="1063"/>
                      </a:cubicBezTo>
                      <a:cubicBezTo>
                        <a:pt x="8780" y="1090"/>
                        <a:pt x="8988" y="1117"/>
                        <a:pt x="9188" y="1144"/>
                      </a:cubicBezTo>
                      <a:cubicBezTo>
                        <a:pt x="9315" y="1162"/>
                        <a:pt x="9459" y="1178"/>
                        <a:pt x="9587" y="1197"/>
                      </a:cubicBezTo>
                      <a:cubicBezTo>
                        <a:pt x="9643" y="1204"/>
                        <a:pt x="9698" y="1212"/>
                        <a:pt x="9746" y="1220"/>
                      </a:cubicBezTo>
                      <a:cubicBezTo>
                        <a:pt x="9994" y="1255"/>
                        <a:pt x="10233" y="1291"/>
                        <a:pt x="10457" y="1326"/>
                      </a:cubicBezTo>
                      <a:cubicBezTo>
                        <a:pt x="10481" y="1330"/>
                        <a:pt x="10505" y="1334"/>
                        <a:pt x="10529" y="1338"/>
                      </a:cubicBezTo>
                      <a:cubicBezTo>
                        <a:pt x="10792" y="1380"/>
                        <a:pt x="11039" y="1423"/>
                        <a:pt x="11271" y="1466"/>
                      </a:cubicBezTo>
                      <a:cubicBezTo>
                        <a:pt x="11279" y="1468"/>
                        <a:pt x="11295" y="1471"/>
                        <a:pt x="11303" y="1473"/>
                      </a:cubicBezTo>
                      <a:cubicBezTo>
                        <a:pt x="11526" y="1515"/>
                        <a:pt x="11742" y="1557"/>
                        <a:pt x="11934" y="1600"/>
                      </a:cubicBezTo>
                      <a:cubicBezTo>
                        <a:pt x="11949" y="1603"/>
                        <a:pt x="11965" y="1605"/>
                        <a:pt x="11973" y="1609"/>
                      </a:cubicBezTo>
                      <a:cubicBezTo>
                        <a:pt x="12173" y="1652"/>
                        <a:pt x="12356" y="1696"/>
                        <a:pt x="12516" y="1740"/>
                      </a:cubicBezTo>
                      <a:cubicBezTo>
                        <a:pt x="12524" y="1743"/>
                        <a:pt x="12532" y="1745"/>
                        <a:pt x="12540" y="1748"/>
                      </a:cubicBezTo>
                      <a:cubicBezTo>
                        <a:pt x="12700" y="1790"/>
                        <a:pt x="12835" y="1833"/>
                        <a:pt x="12955" y="1875"/>
                      </a:cubicBezTo>
                      <a:cubicBezTo>
                        <a:pt x="12971" y="1879"/>
                        <a:pt x="12979" y="1883"/>
                        <a:pt x="12987" y="1887"/>
                      </a:cubicBezTo>
                      <a:cubicBezTo>
                        <a:pt x="13107" y="1931"/>
                        <a:pt x="13219" y="1974"/>
                        <a:pt x="13298" y="2017"/>
                      </a:cubicBezTo>
                      <a:cubicBezTo>
                        <a:pt x="13298" y="2018"/>
                        <a:pt x="13298" y="2019"/>
                        <a:pt x="13306" y="2020"/>
                      </a:cubicBezTo>
                      <a:cubicBezTo>
                        <a:pt x="13394" y="2063"/>
                        <a:pt x="13458" y="2107"/>
                        <a:pt x="13498" y="2150"/>
                      </a:cubicBezTo>
                      <a:cubicBezTo>
                        <a:pt x="13498" y="2153"/>
                        <a:pt x="13506" y="2157"/>
                        <a:pt x="13506" y="2161"/>
                      </a:cubicBezTo>
                      <a:cubicBezTo>
                        <a:pt x="13546" y="2203"/>
                        <a:pt x="13570" y="2246"/>
                        <a:pt x="13570" y="2288"/>
                      </a:cubicBezTo>
                      <a:lnTo>
                        <a:pt x="12923" y="20891"/>
                      </a:lnTo>
                      <a:cubicBezTo>
                        <a:pt x="12923" y="20933"/>
                        <a:pt x="12899" y="20974"/>
                        <a:pt x="12851" y="21012"/>
                      </a:cubicBezTo>
                      <a:cubicBezTo>
                        <a:pt x="12851" y="21016"/>
                        <a:pt x="12843" y="21019"/>
                        <a:pt x="12835" y="21023"/>
                      </a:cubicBezTo>
                      <a:cubicBezTo>
                        <a:pt x="12788" y="21058"/>
                        <a:pt x="12732" y="21093"/>
                        <a:pt x="12652" y="21126"/>
                      </a:cubicBezTo>
                      <a:cubicBezTo>
                        <a:pt x="12644" y="21130"/>
                        <a:pt x="12628" y="21134"/>
                        <a:pt x="12620" y="21139"/>
                      </a:cubicBezTo>
                      <a:cubicBezTo>
                        <a:pt x="12540" y="21170"/>
                        <a:pt x="12436" y="21202"/>
                        <a:pt x="12325" y="21231"/>
                      </a:cubicBezTo>
                      <a:cubicBezTo>
                        <a:pt x="12301" y="21236"/>
                        <a:pt x="12285" y="21241"/>
                        <a:pt x="12261" y="21247"/>
                      </a:cubicBezTo>
                      <a:cubicBezTo>
                        <a:pt x="12149" y="21275"/>
                        <a:pt x="12021" y="21301"/>
                        <a:pt x="11878" y="21327"/>
                      </a:cubicBezTo>
                      <a:cubicBezTo>
                        <a:pt x="11862" y="21329"/>
                        <a:pt x="11854" y="21332"/>
                        <a:pt x="11838" y="21334"/>
                      </a:cubicBezTo>
                      <a:cubicBezTo>
                        <a:pt x="11678" y="21363"/>
                        <a:pt x="11494" y="21389"/>
                        <a:pt x="11295" y="21414"/>
                      </a:cubicBezTo>
                      <a:cubicBezTo>
                        <a:pt x="11016" y="21450"/>
                        <a:pt x="10696" y="21480"/>
                        <a:pt x="10353" y="21509"/>
                      </a:cubicBezTo>
                      <a:cubicBezTo>
                        <a:pt x="10273" y="21516"/>
                        <a:pt x="10185" y="21522"/>
                        <a:pt x="10098" y="21529"/>
                      </a:cubicBezTo>
                      <a:cubicBezTo>
                        <a:pt x="9738" y="21555"/>
                        <a:pt x="9363" y="21580"/>
                        <a:pt x="8948" y="21600"/>
                      </a:cubicBezTo>
                      <a:lnTo>
                        <a:pt x="16962" y="21222"/>
                      </a:lnTo>
                      <a:cubicBezTo>
                        <a:pt x="17377" y="21203"/>
                        <a:pt x="17753" y="21178"/>
                        <a:pt x="18112" y="21151"/>
                      </a:cubicBezTo>
                      <a:cubicBezTo>
                        <a:pt x="18199" y="21145"/>
                        <a:pt x="18279" y="21138"/>
                        <a:pt x="18367" y="21131"/>
                      </a:cubicBezTo>
                      <a:cubicBezTo>
                        <a:pt x="18710" y="21102"/>
                        <a:pt x="19030" y="21071"/>
                        <a:pt x="19309" y="21036"/>
                      </a:cubicBezTo>
                      <a:cubicBezTo>
                        <a:pt x="19317" y="21036"/>
                        <a:pt x="19317" y="21036"/>
                        <a:pt x="19325" y="21035"/>
                      </a:cubicBezTo>
                      <a:cubicBezTo>
                        <a:pt x="19509" y="21011"/>
                        <a:pt x="19684" y="20986"/>
                        <a:pt x="19836" y="20959"/>
                      </a:cubicBezTo>
                      <a:cubicBezTo>
                        <a:pt x="19844" y="20959"/>
                        <a:pt x="19844" y="20957"/>
                        <a:pt x="19852" y="20957"/>
                      </a:cubicBezTo>
                      <a:cubicBezTo>
                        <a:pt x="19868" y="20954"/>
                        <a:pt x="19876" y="20952"/>
                        <a:pt x="19892" y="20949"/>
                      </a:cubicBezTo>
                      <a:cubicBezTo>
                        <a:pt x="19988" y="20932"/>
                        <a:pt x="20083" y="20915"/>
                        <a:pt x="20163" y="20896"/>
                      </a:cubicBezTo>
                      <a:cubicBezTo>
                        <a:pt x="20203" y="20887"/>
                        <a:pt x="20235" y="20878"/>
                        <a:pt x="20275" y="20869"/>
                      </a:cubicBezTo>
                      <a:cubicBezTo>
                        <a:pt x="20299" y="20864"/>
                        <a:pt x="20323" y="20859"/>
                        <a:pt x="20339" y="20853"/>
                      </a:cubicBezTo>
                      <a:cubicBezTo>
                        <a:pt x="20355" y="20848"/>
                        <a:pt x="20379" y="20843"/>
                        <a:pt x="20403" y="20838"/>
                      </a:cubicBezTo>
                      <a:cubicBezTo>
                        <a:pt x="20466" y="20820"/>
                        <a:pt x="20530" y="20801"/>
                        <a:pt x="20586" y="20782"/>
                      </a:cubicBezTo>
                      <a:cubicBezTo>
                        <a:pt x="20602" y="20775"/>
                        <a:pt x="20618" y="20768"/>
                        <a:pt x="20634" y="20761"/>
                      </a:cubicBezTo>
                      <a:cubicBezTo>
                        <a:pt x="20642" y="20756"/>
                        <a:pt x="20658" y="20752"/>
                        <a:pt x="20666" y="20748"/>
                      </a:cubicBezTo>
                      <a:cubicBezTo>
                        <a:pt x="20682" y="20742"/>
                        <a:pt x="20698" y="20734"/>
                        <a:pt x="20714" y="20728"/>
                      </a:cubicBezTo>
                      <a:cubicBezTo>
                        <a:pt x="20754" y="20711"/>
                        <a:pt x="20786" y="20693"/>
                        <a:pt x="20810" y="20676"/>
                      </a:cubicBezTo>
                      <a:cubicBezTo>
                        <a:pt x="20826" y="20666"/>
                        <a:pt x="20834" y="20655"/>
                        <a:pt x="20850" y="20645"/>
                      </a:cubicBezTo>
                      <a:cubicBezTo>
                        <a:pt x="20858" y="20642"/>
                        <a:pt x="20858" y="20639"/>
                        <a:pt x="20866" y="20635"/>
                      </a:cubicBezTo>
                      <a:cubicBezTo>
                        <a:pt x="20874" y="20630"/>
                        <a:pt x="20874" y="20626"/>
                        <a:pt x="20882" y="20622"/>
                      </a:cubicBezTo>
                      <a:cubicBezTo>
                        <a:pt x="20897" y="20605"/>
                        <a:pt x="20913" y="20587"/>
                        <a:pt x="20921" y="20570"/>
                      </a:cubicBezTo>
                      <a:cubicBezTo>
                        <a:pt x="20929" y="20552"/>
                        <a:pt x="20937" y="20535"/>
                        <a:pt x="20937" y="20517"/>
                      </a:cubicBezTo>
                      <a:cubicBezTo>
                        <a:pt x="20937" y="20515"/>
                        <a:pt x="20937" y="20515"/>
                        <a:pt x="20937" y="20514"/>
                      </a:cubicBezTo>
                      <a:lnTo>
                        <a:pt x="21584" y="1911"/>
                      </a:lnTo>
                      <a:cubicBezTo>
                        <a:pt x="21600" y="1891"/>
                        <a:pt x="21592" y="1875"/>
                        <a:pt x="21592" y="1858"/>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1" name="Freeform: Shape 87"/>
                <p:cNvSpPr/>
                <p:nvPr/>
              </p:nvSpPr>
              <p:spPr>
                <a:xfrm>
                  <a:off x="-1" y="81567"/>
                  <a:ext cx="476668" cy="894689"/>
                </a:xfrm>
                <a:custGeom>
                  <a:avLst/>
                  <a:gdLst/>
                  <a:ahLst/>
                  <a:cxnLst>
                    <a:cxn ang="0">
                      <a:pos x="wd2" y="hd2"/>
                    </a:cxn>
                    <a:cxn ang="5400000">
                      <a:pos x="wd2" y="hd2"/>
                    </a:cxn>
                    <a:cxn ang="10800000">
                      <a:pos x="wd2" y="hd2"/>
                    </a:cxn>
                    <a:cxn ang="16200000">
                      <a:pos x="wd2" y="hd2"/>
                    </a:cxn>
                  </a:cxnLst>
                  <a:rect l="0" t="0" r="r" b="b"/>
                  <a:pathLst>
                    <a:path w="21575" h="21456" extrusionOk="0">
                      <a:moveTo>
                        <a:pt x="20080" y="6158"/>
                      </a:moveTo>
                      <a:lnTo>
                        <a:pt x="981" y="316"/>
                      </a:lnTo>
                      <a:cubicBezTo>
                        <a:pt x="742" y="243"/>
                        <a:pt x="551" y="133"/>
                        <a:pt x="433" y="0"/>
                      </a:cubicBezTo>
                      <a:lnTo>
                        <a:pt x="1" y="14077"/>
                      </a:lnTo>
                      <a:cubicBezTo>
                        <a:pt x="-21" y="14782"/>
                        <a:pt x="681" y="15437"/>
                        <a:pt x="1833" y="15790"/>
                      </a:cubicBezTo>
                      <a:lnTo>
                        <a:pt x="20000" y="21347"/>
                      </a:lnTo>
                      <a:cubicBezTo>
                        <a:pt x="20827" y="21600"/>
                        <a:pt x="21502" y="21397"/>
                        <a:pt x="21504" y="20894"/>
                      </a:cubicBezTo>
                      <a:lnTo>
                        <a:pt x="21575" y="7530"/>
                      </a:lnTo>
                      <a:cubicBezTo>
                        <a:pt x="21579" y="7026"/>
                        <a:pt x="20909" y="6412"/>
                        <a:pt x="20080" y="6158"/>
                      </a:cubicBezTo>
                      <a:close/>
                    </a:path>
                  </a:pathLst>
                </a:custGeom>
                <a:solidFill>
                  <a:srgbClr val="EC95BA"/>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2" name="Freeform: Shape 88"/>
                <p:cNvSpPr/>
                <p:nvPr/>
              </p:nvSpPr>
              <p:spPr>
                <a:xfrm>
                  <a:off x="20503" y="0"/>
                  <a:ext cx="148808" cy="81568"/>
                </a:xfrm>
                <a:custGeom>
                  <a:avLst/>
                  <a:gdLst/>
                  <a:ahLst/>
                  <a:cxnLst>
                    <a:cxn ang="0">
                      <a:pos x="wd2" y="hd2"/>
                    </a:cxn>
                    <a:cxn ang="5400000">
                      <a:pos x="wd2" y="hd2"/>
                    </a:cxn>
                    <a:cxn ang="10800000">
                      <a:pos x="wd2" y="hd2"/>
                    </a:cxn>
                    <a:cxn ang="16200000">
                      <a:pos x="wd2" y="hd2"/>
                    </a:cxn>
                  </a:cxnLst>
                  <a:rect l="0" t="0" r="r" b="b"/>
                  <a:pathLst>
                    <a:path w="21600" h="21277" extrusionOk="0">
                      <a:moveTo>
                        <a:pt x="2521" y="21277"/>
                      </a:moveTo>
                      <a:lnTo>
                        <a:pt x="21600" y="1378"/>
                      </a:lnTo>
                      <a:lnTo>
                        <a:pt x="21206" y="968"/>
                      </a:lnTo>
                      <a:cubicBezTo>
                        <a:pt x="19966" y="-318"/>
                        <a:pt x="18439" y="-323"/>
                        <a:pt x="17197" y="958"/>
                      </a:cubicBezTo>
                      <a:lnTo>
                        <a:pt x="0" y="18660"/>
                      </a:lnTo>
                      <a:lnTo>
                        <a:pt x="2521" y="21277"/>
                      </a:lnTo>
                      <a:close/>
                    </a:path>
                  </a:pathLst>
                </a:custGeom>
                <a:solidFill>
                  <a:srgbClr val="F3B9D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3" name="Freeform: Shape 89"/>
                <p:cNvSpPr/>
                <p:nvPr/>
              </p:nvSpPr>
              <p:spPr>
                <a:xfrm>
                  <a:off x="37872" y="16614"/>
                  <a:ext cx="111956" cy="81895"/>
                </a:xfrm>
                <a:custGeom>
                  <a:avLst/>
                  <a:gdLst/>
                  <a:ahLst/>
                  <a:cxnLst>
                    <a:cxn ang="0">
                      <a:pos x="wd2" y="hd2"/>
                    </a:cxn>
                    <a:cxn ang="5400000">
                      <a:pos x="wd2" y="hd2"/>
                    </a:cxn>
                    <a:cxn ang="10800000">
                      <a:pos x="wd2" y="hd2"/>
                    </a:cxn>
                    <a:cxn ang="16200000">
                      <a:pos x="wd2" y="hd2"/>
                    </a:cxn>
                  </a:cxnLst>
                  <a:rect l="0" t="0" r="r" b="b"/>
                  <a:pathLst>
                    <a:path w="21600" h="21600" extrusionOk="0">
                      <a:moveTo>
                        <a:pt x="21596" y="8932"/>
                      </a:moveTo>
                      <a:lnTo>
                        <a:pt x="21600" y="0"/>
                      </a:lnTo>
                      <a:lnTo>
                        <a:pt x="0" y="17132"/>
                      </a:lnTo>
                      <a:lnTo>
                        <a:pt x="5661" y="21600"/>
                      </a:ln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4" name="Freeform: Shape 90"/>
                <p:cNvSpPr/>
                <p:nvPr/>
              </p:nvSpPr>
              <p:spPr>
                <a:xfrm>
                  <a:off x="161393" y="303670"/>
                  <a:ext cx="228043" cy="205436"/>
                </a:xfrm>
                <a:custGeom>
                  <a:avLst/>
                  <a:gdLst/>
                  <a:ahLst/>
                  <a:cxnLst>
                    <a:cxn ang="0">
                      <a:pos x="wd2" y="hd2"/>
                    </a:cxn>
                    <a:cxn ang="5400000">
                      <a:pos x="wd2" y="hd2"/>
                    </a:cxn>
                    <a:cxn ang="10800000">
                      <a:pos x="wd2" y="hd2"/>
                    </a:cxn>
                    <a:cxn ang="16200000">
                      <a:pos x="wd2" y="hd2"/>
                    </a:cxn>
                  </a:cxnLst>
                  <a:rect l="0" t="0" r="r" b="b"/>
                  <a:pathLst>
                    <a:path w="21600" h="21600" extrusionOk="0">
                      <a:moveTo>
                        <a:pt x="21600" y="13830"/>
                      </a:moveTo>
                      <a:lnTo>
                        <a:pt x="20" y="0"/>
                      </a:lnTo>
                      <a:lnTo>
                        <a:pt x="0" y="7770"/>
                      </a:lnTo>
                      <a:lnTo>
                        <a:pt x="21580" y="21600"/>
                      </a:lnTo>
                      <a:lnTo>
                        <a:pt x="21600" y="13830"/>
                      </a:lnTo>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5" name="Freeform: Shape 91"/>
                <p:cNvSpPr/>
                <p:nvPr/>
              </p:nvSpPr>
              <p:spPr>
                <a:xfrm>
                  <a:off x="37911" y="176628"/>
                  <a:ext cx="17156" cy="22066"/>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3"/>
                      </a:cubicBezTo>
                      <a:cubicBezTo>
                        <a:pt x="21576" y="9044"/>
                        <a:pt x="16749" y="3336"/>
                        <a:pt x="10801" y="1007"/>
                      </a:cubicBezTo>
                    </a:path>
                  </a:pathLst>
                </a:custGeom>
                <a:solidFill>
                  <a:srgbClr val="811743"/>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6" name="Freeform: Shape 92"/>
                <p:cNvSpPr/>
                <p:nvPr/>
              </p:nvSpPr>
              <p:spPr>
                <a:xfrm>
                  <a:off x="37911" y="343735"/>
                  <a:ext cx="17156" cy="22066"/>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3"/>
                      </a:cubicBezTo>
                      <a:cubicBezTo>
                        <a:pt x="21576" y="9044"/>
                        <a:pt x="16749" y="3353"/>
                        <a:pt x="10801" y="1007"/>
                      </a:cubicBezTo>
                    </a:path>
                  </a:pathLst>
                </a:custGeom>
                <a:solidFill>
                  <a:srgbClr val="811743"/>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7" name="Freeform: Shape 93"/>
                <p:cNvSpPr/>
                <p:nvPr/>
              </p:nvSpPr>
              <p:spPr>
                <a:xfrm>
                  <a:off x="37911" y="510861"/>
                  <a:ext cx="17156" cy="22066"/>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4"/>
                      </a:cubicBezTo>
                      <a:cubicBezTo>
                        <a:pt x="21576" y="9044"/>
                        <a:pt x="16749" y="3353"/>
                        <a:pt x="10801" y="1007"/>
                      </a:cubicBezTo>
                    </a:path>
                  </a:pathLst>
                </a:custGeom>
                <a:solidFill>
                  <a:srgbClr val="811743"/>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8" name="Freeform: Shape 94"/>
                <p:cNvSpPr/>
                <p:nvPr/>
              </p:nvSpPr>
              <p:spPr>
                <a:xfrm>
                  <a:off x="37911" y="677979"/>
                  <a:ext cx="17156" cy="22043"/>
                </a:xfrm>
                <a:custGeom>
                  <a:avLst/>
                  <a:gdLst/>
                  <a:ahLst/>
                  <a:cxnLst>
                    <a:cxn ang="0">
                      <a:pos x="wd2" y="hd2"/>
                    </a:cxn>
                    <a:cxn ang="5400000">
                      <a:pos x="wd2" y="hd2"/>
                    </a:cxn>
                    <a:cxn ang="10800000">
                      <a:pos x="wd2" y="hd2"/>
                    </a:cxn>
                    <a:cxn ang="16200000">
                      <a:pos x="wd2" y="hd2"/>
                    </a:cxn>
                  </a:cxnLst>
                  <a:rect l="0" t="0" r="r" b="b"/>
                  <a:pathLst>
                    <a:path w="21552" h="18930" extrusionOk="0">
                      <a:moveTo>
                        <a:pt x="10801" y="1015"/>
                      </a:moveTo>
                      <a:cubicBezTo>
                        <a:pt x="4852" y="-1335"/>
                        <a:pt x="0" y="532"/>
                        <a:pt x="0" y="5198"/>
                      </a:cubicBezTo>
                      <a:cubicBezTo>
                        <a:pt x="-24" y="9898"/>
                        <a:pt x="4803" y="15565"/>
                        <a:pt x="10751" y="17915"/>
                      </a:cubicBezTo>
                      <a:cubicBezTo>
                        <a:pt x="16700" y="20265"/>
                        <a:pt x="21552" y="18398"/>
                        <a:pt x="21552" y="13698"/>
                      </a:cubicBezTo>
                      <a:cubicBezTo>
                        <a:pt x="21576" y="9015"/>
                        <a:pt x="16749" y="3348"/>
                        <a:pt x="10801" y="1015"/>
                      </a:cubicBezTo>
                    </a:path>
                  </a:pathLst>
                </a:custGeom>
                <a:solidFill>
                  <a:srgbClr val="811743"/>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39" name="Freeform: Shape 95"/>
                <p:cNvSpPr/>
                <p:nvPr/>
              </p:nvSpPr>
              <p:spPr>
                <a:xfrm>
                  <a:off x="93917" y="137379"/>
                  <a:ext cx="12809" cy="640173"/>
                </a:xfrm>
                <a:custGeom>
                  <a:avLst/>
                  <a:gdLst/>
                  <a:ahLst/>
                  <a:cxnLst>
                    <a:cxn ang="0">
                      <a:pos x="wd2" y="hd2"/>
                    </a:cxn>
                    <a:cxn ang="5400000">
                      <a:pos x="wd2" y="hd2"/>
                    </a:cxn>
                    <a:cxn ang="10800000">
                      <a:pos x="wd2" y="hd2"/>
                    </a:cxn>
                    <a:cxn ang="16200000">
                      <a:pos x="wd2" y="hd2"/>
                    </a:cxn>
                  </a:cxnLst>
                  <a:rect l="0" t="0" r="r" b="b"/>
                  <a:pathLst>
                    <a:path w="21600" h="21600" extrusionOk="0">
                      <a:moveTo>
                        <a:pt x="21600" y="217"/>
                      </a:moveTo>
                      <a:lnTo>
                        <a:pt x="2782" y="0"/>
                      </a:lnTo>
                      <a:lnTo>
                        <a:pt x="0" y="21383"/>
                      </a:lnTo>
                      <a:lnTo>
                        <a:pt x="18818" y="21600"/>
                      </a:lnTo>
                      <a:lnTo>
                        <a:pt x="21600" y="217"/>
                      </a:lnTo>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958" name="Graphic 3"/>
              <p:cNvGrpSpPr/>
              <p:nvPr/>
            </p:nvGrpSpPr>
            <p:grpSpPr>
              <a:xfrm>
                <a:off x="-1" y="131457"/>
                <a:ext cx="644945" cy="976237"/>
                <a:chOff x="0" y="0"/>
                <a:chExt cx="644943" cy="976235"/>
              </a:xfrm>
            </p:grpSpPr>
            <p:sp>
              <p:nvSpPr>
                <p:cNvPr id="941" name="Freeform: Shape 62"/>
                <p:cNvSpPr/>
                <p:nvPr/>
              </p:nvSpPr>
              <p:spPr>
                <a:xfrm>
                  <a:off x="149827" y="5280"/>
                  <a:ext cx="462083" cy="266857"/>
                </a:xfrm>
                <a:custGeom>
                  <a:avLst/>
                  <a:gdLst/>
                  <a:ahLst/>
                  <a:cxnLst>
                    <a:cxn ang="0">
                      <a:pos x="wd2" y="hd2"/>
                    </a:cxn>
                    <a:cxn ang="5400000">
                      <a:pos x="wd2" y="hd2"/>
                    </a:cxn>
                    <a:cxn ang="10800000">
                      <a:pos x="wd2" y="hd2"/>
                    </a:cxn>
                    <a:cxn ang="16200000">
                      <a:pos x="wd2" y="hd2"/>
                    </a:cxn>
                  </a:cxnLst>
                  <a:rect l="0" t="0" r="r" b="b"/>
                  <a:pathLst>
                    <a:path w="21600" h="21600" extrusionOk="0">
                      <a:moveTo>
                        <a:pt x="911" y="0"/>
                      </a:moveTo>
                      <a:lnTo>
                        <a:pt x="0" y="916"/>
                      </a:lnTo>
                      <a:lnTo>
                        <a:pt x="20689" y="21600"/>
                      </a:lnTo>
                      <a:lnTo>
                        <a:pt x="21600" y="20683"/>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2" name="Freeform: Shape 63"/>
                <p:cNvSpPr/>
                <p:nvPr/>
              </p:nvSpPr>
              <p:spPr>
                <a:xfrm>
                  <a:off x="592444" y="260841"/>
                  <a:ext cx="52500" cy="647024"/>
                </a:xfrm>
                <a:custGeom>
                  <a:avLst/>
                  <a:gdLst/>
                  <a:ahLst/>
                  <a:cxnLst>
                    <a:cxn ang="0">
                      <a:pos x="wd2" y="hd2"/>
                    </a:cxn>
                    <a:cxn ang="5400000">
                      <a:pos x="wd2" y="hd2"/>
                    </a:cxn>
                    <a:cxn ang="10800000">
                      <a:pos x="wd2" y="hd2"/>
                    </a:cxn>
                    <a:cxn ang="16200000">
                      <a:pos x="wd2" y="hd2"/>
                    </a:cxn>
                  </a:cxnLst>
                  <a:rect l="0" t="0" r="r" b="b"/>
                  <a:pathLst>
                    <a:path w="21594" h="21600" extrusionOk="0">
                      <a:moveTo>
                        <a:pt x="21592" y="1858"/>
                      </a:moveTo>
                      <a:cubicBezTo>
                        <a:pt x="21584" y="1841"/>
                        <a:pt x="21576" y="1822"/>
                        <a:pt x="21560" y="1805"/>
                      </a:cubicBezTo>
                      <a:cubicBezTo>
                        <a:pt x="21552" y="1796"/>
                        <a:pt x="21544" y="1789"/>
                        <a:pt x="21536" y="1780"/>
                      </a:cubicBezTo>
                      <a:cubicBezTo>
                        <a:pt x="21536" y="1777"/>
                        <a:pt x="21528" y="1773"/>
                        <a:pt x="21528" y="1770"/>
                      </a:cubicBezTo>
                      <a:cubicBezTo>
                        <a:pt x="21520" y="1764"/>
                        <a:pt x="21520" y="1758"/>
                        <a:pt x="21512" y="1752"/>
                      </a:cubicBezTo>
                      <a:cubicBezTo>
                        <a:pt x="21488" y="1734"/>
                        <a:pt x="21464" y="1716"/>
                        <a:pt x="21440" y="1698"/>
                      </a:cubicBezTo>
                      <a:cubicBezTo>
                        <a:pt x="21408" y="1680"/>
                        <a:pt x="21376" y="1661"/>
                        <a:pt x="21345" y="1643"/>
                      </a:cubicBezTo>
                      <a:cubicBezTo>
                        <a:pt x="21345" y="1642"/>
                        <a:pt x="21345" y="1642"/>
                        <a:pt x="21336" y="1641"/>
                      </a:cubicBezTo>
                      <a:cubicBezTo>
                        <a:pt x="21336" y="1640"/>
                        <a:pt x="21336" y="1640"/>
                        <a:pt x="21329" y="1638"/>
                      </a:cubicBezTo>
                      <a:cubicBezTo>
                        <a:pt x="21297" y="1622"/>
                        <a:pt x="21257" y="1604"/>
                        <a:pt x="21217" y="1587"/>
                      </a:cubicBezTo>
                      <a:cubicBezTo>
                        <a:pt x="21169" y="1568"/>
                        <a:pt x="21121" y="1549"/>
                        <a:pt x="21073" y="1530"/>
                      </a:cubicBezTo>
                      <a:cubicBezTo>
                        <a:pt x="21057" y="1522"/>
                        <a:pt x="21033" y="1515"/>
                        <a:pt x="21009" y="1508"/>
                      </a:cubicBezTo>
                      <a:cubicBezTo>
                        <a:pt x="21001" y="1504"/>
                        <a:pt x="20985" y="1500"/>
                        <a:pt x="20977" y="1496"/>
                      </a:cubicBezTo>
                      <a:cubicBezTo>
                        <a:pt x="20953" y="1487"/>
                        <a:pt x="20929" y="1480"/>
                        <a:pt x="20906" y="1471"/>
                      </a:cubicBezTo>
                      <a:cubicBezTo>
                        <a:pt x="20850" y="1452"/>
                        <a:pt x="20786" y="1432"/>
                        <a:pt x="20714" y="1413"/>
                      </a:cubicBezTo>
                      <a:cubicBezTo>
                        <a:pt x="20666" y="1398"/>
                        <a:pt x="20610" y="1384"/>
                        <a:pt x="20554" y="1369"/>
                      </a:cubicBezTo>
                      <a:cubicBezTo>
                        <a:pt x="20546" y="1366"/>
                        <a:pt x="20538" y="1364"/>
                        <a:pt x="20530" y="1361"/>
                      </a:cubicBezTo>
                      <a:cubicBezTo>
                        <a:pt x="20522" y="1359"/>
                        <a:pt x="20514" y="1357"/>
                        <a:pt x="20506" y="1354"/>
                      </a:cubicBezTo>
                      <a:cubicBezTo>
                        <a:pt x="20434" y="1335"/>
                        <a:pt x="20363" y="1316"/>
                        <a:pt x="20283" y="1297"/>
                      </a:cubicBezTo>
                      <a:cubicBezTo>
                        <a:pt x="20203" y="1278"/>
                        <a:pt x="20123" y="1259"/>
                        <a:pt x="20043" y="1241"/>
                      </a:cubicBezTo>
                      <a:cubicBezTo>
                        <a:pt x="20027" y="1237"/>
                        <a:pt x="20012" y="1234"/>
                        <a:pt x="19995" y="1230"/>
                      </a:cubicBezTo>
                      <a:cubicBezTo>
                        <a:pt x="19980" y="1226"/>
                        <a:pt x="19964" y="1224"/>
                        <a:pt x="19956" y="1221"/>
                      </a:cubicBezTo>
                      <a:cubicBezTo>
                        <a:pt x="19908" y="1210"/>
                        <a:pt x="19852" y="1198"/>
                        <a:pt x="19796" y="1187"/>
                      </a:cubicBezTo>
                      <a:cubicBezTo>
                        <a:pt x="19708" y="1169"/>
                        <a:pt x="19620" y="1151"/>
                        <a:pt x="19533" y="1133"/>
                      </a:cubicBezTo>
                      <a:cubicBezTo>
                        <a:pt x="19461" y="1119"/>
                        <a:pt x="19397" y="1107"/>
                        <a:pt x="19325" y="1094"/>
                      </a:cubicBezTo>
                      <a:cubicBezTo>
                        <a:pt x="19317" y="1092"/>
                        <a:pt x="19301" y="1089"/>
                        <a:pt x="19293" y="1087"/>
                      </a:cubicBezTo>
                      <a:cubicBezTo>
                        <a:pt x="19285" y="1085"/>
                        <a:pt x="19269" y="1083"/>
                        <a:pt x="19261" y="1081"/>
                      </a:cubicBezTo>
                      <a:cubicBezTo>
                        <a:pt x="19165" y="1062"/>
                        <a:pt x="19062" y="1045"/>
                        <a:pt x="18958" y="1027"/>
                      </a:cubicBezTo>
                      <a:cubicBezTo>
                        <a:pt x="18846" y="1008"/>
                        <a:pt x="18726" y="989"/>
                        <a:pt x="18607" y="969"/>
                      </a:cubicBezTo>
                      <a:cubicBezTo>
                        <a:pt x="18583" y="966"/>
                        <a:pt x="18567" y="963"/>
                        <a:pt x="18543" y="959"/>
                      </a:cubicBezTo>
                      <a:cubicBezTo>
                        <a:pt x="18519" y="956"/>
                        <a:pt x="18495" y="952"/>
                        <a:pt x="18471" y="948"/>
                      </a:cubicBezTo>
                      <a:cubicBezTo>
                        <a:pt x="18375" y="933"/>
                        <a:pt x="18287" y="918"/>
                        <a:pt x="18184" y="903"/>
                      </a:cubicBezTo>
                      <a:cubicBezTo>
                        <a:pt x="18048" y="882"/>
                        <a:pt x="17904" y="862"/>
                        <a:pt x="17760" y="842"/>
                      </a:cubicBezTo>
                      <a:cubicBezTo>
                        <a:pt x="17705" y="834"/>
                        <a:pt x="17657" y="826"/>
                        <a:pt x="17601" y="818"/>
                      </a:cubicBezTo>
                      <a:cubicBezTo>
                        <a:pt x="17577" y="815"/>
                        <a:pt x="17561" y="812"/>
                        <a:pt x="17537" y="809"/>
                      </a:cubicBezTo>
                      <a:cubicBezTo>
                        <a:pt x="17433" y="794"/>
                        <a:pt x="17314" y="781"/>
                        <a:pt x="17202" y="766"/>
                      </a:cubicBezTo>
                      <a:cubicBezTo>
                        <a:pt x="16994" y="739"/>
                        <a:pt x="16795" y="711"/>
                        <a:pt x="16579" y="685"/>
                      </a:cubicBezTo>
                      <a:cubicBezTo>
                        <a:pt x="16547" y="681"/>
                        <a:pt x="16523" y="678"/>
                        <a:pt x="16491" y="674"/>
                      </a:cubicBezTo>
                      <a:cubicBezTo>
                        <a:pt x="16212" y="640"/>
                        <a:pt x="15925" y="607"/>
                        <a:pt x="15629" y="574"/>
                      </a:cubicBezTo>
                      <a:cubicBezTo>
                        <a:pt x="15629" y="574"/>
                        <a:pt x="15629" y="574"/>
                        <a:pt x="15629" y="574"/>
                      </a:cubicBezTo>
                      <a:cubicBezTo>
                        <a:pt x="15629" y="574"/>
                        <a:pt x="15629" y="574"/>
                        <a:pt x="15629" y="574"/>
                      </a:cubicBezTo>
                      <a:cubicBezTo>
                        <a:pt x="15430" y="552"/>
                        <a:pt x="15230" y="531"/>
                        <a:pt x="15031" y="510"/>
                      </a:cubicBezTo>
                      <a:cubicBezTo>
                        <a:pt x="14863" y="492"/>
                        <a:pt x="14687" y="476"/>
                        <a:pt x="14520" y="459"/>
                      </a:cubicBezTo>
                      <a:cubicBezTo>
                        <a:pt x="14520" y="459"/>
                        <a:pt x="14512" y="458"/>
                        <a:pt x="14512" y="458"/>
                      </a:cubicBezTo>
                      <a:cubicBezTo>
                        <a:pt x="14512" y="458"/>
                        <a:pt x="14512" y="458"/>
                        <a:pt x="14512" y="457"/>
                      </a:cubicBezTo>
                      <a:cubicBezTo>
                        <a:pt x="14336" y="441"/>
                        <a:pt x="14160" y="424"/>
                        <a:pt x="13985" y="408"/>
                      </a:cubicBezTo>
                      <a:cubicBezTo>
                        <a:pt x="13809" y="391"/>
                        <a:pt x="13634" y="375"/>
                        <a:pt x="13450" y="360"/>
                      </a:cubicBezTo>
                      <a:cubicBezTo>
                        <a:pt x="13418" y="357"/>
                        <a:pt x="13386" y="354"/>
                        <a:pt x="13354" y="352"/>
                      </a:cubicBezTo>
                      <a:cubicBezTo>
                        <a:pt x="13322" y="349"/>
                        <a:pt x="13290" y="347"/>
                        <a:pt x="13258" y="344"/>
                      </a:cubicBezTo>
                      <a:cubicBezTo>
                        <a:pt x="13131" y="334"/>
                        <a:pt x="13011" y="323"/>
                        <a:pt x="12883" y="312"/>
                      </a:cubicBezTo>
                      <a:cubicBezTo>
                        <a:pt x="12692" y="297"/>
                        <a:pt x="12500" y="281"/>
                        <a:pt x="12309" y="266"/>
                      </a:cubicBezTo>
                      <a:cubicBezTo>
                        <a:pt x="12245" y="262"/>
                        <a:pt x="12189" y="257"/>
                        <a:pt x="12125" y="253"/>
                      </a:cubicBezTo>
                      <a:cubicBezTo>
                        <a:pt x="12077" y="249"/>
                        <a:pt x="12037" y="246"/>
                        <a:pt x="11989" y="242"/>
                      </a:cubicBezTo>
                      <a:cubicBezTo>
                        <a:pt x="11894" y="235"/>
                        <a:pt x="11806" y="228"/>
                        <a:pt x="11710" y="221"/>
                      </a:cubicBezTo>
                      <a:cubicBezTo>
                        <a:pt x="11510" y="206"/>
                        <a:pt x="11311" y="192"/>
                        <a:pt x="11103" y="178"/>
                      </a:cubicBezTo>
                      <a:cubicBezTo>
                        <a:pt x="11016" y="172"/>
                        <a:pt x="10920" y="166"/>
                        <a:pt x="10832" y="160"/>
                      </a:cubicBezTo>
                      <a:cubicBezTo>
                        <a:pt x="10784" y="157"/>
                        <a:pt x="10744" y="154"/>
                        <a:pt x="10696" y="151"/>
                      </a:cubicBezTo>
                      <a:cubicBezTo>
                        <a:pt x="10632" y="146"/>
                        <a:pt x="10560" y="142"/>
                        <a:pt x="10497" y="137"/>
                      </a:cubicBezTo>
                      <a:cubicBezTo>
                        <a:pt x="10297" y="124"/>
                        <a:pt x="10098" y="112"/>
                        <a:pt x="9898" y="100"/>
                      </a:cubicBezTo>
                      <a:cubicBezTo>
                        <a:pt x="9754" y="92"/>
                        <a:pt x="9611" y="84"/>
                        <a:pt x="9459" y="75"/>
                      </a:cubicBezTo>
                      <a:cubicBezTo>
                        <a:pt x="9435" y="74"/>
                        <a:pt x="9403" y="72"/>
                        <a:pt x="9379" y="71"/>
                      </a:cubicBezTo>
                      <a:cubicBezTo>
                        <a:pt x="9355" y="69"/>
                        <a:pt x="9331" y="67"/>
                        <a:pt x="9307" y="66"/>
                      </a:cubicBezTo>
                      <a:cubicBezTo>
                        <a:pt x="9116" y="56"/>
                        <a:pt x="8924" y="45"/>
                        <a:pt x="8725" y="35"/>
                      </a:cubicBezTo>
                      <a:cubicBezTo>
                        <a:pt x="8533" y="25"/>
                        <a:pt x="8341" y="16"/>
                        <a:pt x="8150" y="6"/>
                      </a:cubicBezTo>
                      <a:cubicBezTo>
                        <a:pt x="8102" y="5"/>
                        <a:pt x="8062" y="2"/>
                        <a:pt x="8014" y="0"/>
                      </a:cubicBezTo>
                      <a:lnTo>
                        <a:pt x="0" y="378"/>
                      </a:lnTo>
                      <a:cubicBezTo>
                        <a:pt x="463" y="399"/>
                        <a:pt x="918" y="423"/>
                        <a:pt x="1365" y="448"/>
                      </a:cubicBezTo>
                      <a:cubicBezTo>
                        <a:pt x="1389" y="450"/>
                        <a:pt x="1421" y="452"/>
                        <a:pt x="1445" y="453"/>
                      </a:cubicBezTo>
                      <a:cubicBezTo>
                        <a:pt x="1860" y="477"/>
                        <a:pt x="2275" y="502"/>
                        <a:pt x="2682" y="529"/>
                      </a:cubicBezTo>
                      <a:cubicBezTo>
                        <a:pt x="2730" y="532"/>
                        <a:pt x="2770" y="534"/>
                        <a:pt x="2818" y="538"/>
                      </a:cubicBezTo>
                      <a:cubicBezTo>
                        <a:pt x="3209" y="564"/>
                        <a:pt x="3600" y="591"/>
                        <a:pt x="3975" y="620"/>
                      </a:cubicBezTo>
                      <a:cubicBezTo>
                        <a:pt x="4023" y="623"/>
                        <a:pt x="4063" y="627"/>
                        <a:pt x="4111" y="630"/>
                      </a:cubicBezTo>
                      <a:cubicBezTo>
                        <a:pt x="4494" y="660"/>
                        <a:pt x="4877" y="691"/>
                        <a:pt x="5244" y="722"/>
                      </a:cubicBezTo>
                      <a:cubicBezTo>
                        <a:pt x="5276" y="725"/>
                        <a:pt x="5308" y="728"/>
                        <a:pt x="5332" y="730"/>
                      </a:cubicBezTo>
                      <a:cubicBezTo>
                        <a:pt x="5723" y="764"/>
                        <a:pt x="6114" y="799"/>
                        <a:pt x="6490" y="836"/>
                      </a:cubicBezTo>
                      <a:cubicBezTo>
                        <a:pt x="6490" y="836"/>
                        <a:pt x="6497" y="837"/>
                        <a:pt x="6497" y="837"/>
                      </a:cubicBezTo>
                      <a:cubicBezTo>
                        <a:pt x="6881" y="875"/>
                        <a:pt x="7256" y="913"/>
                        <a:pt x="7615" y="952"/>
                      </a:cubicBezTo>
                      <a:cubicBezTo>
                        <a:pt x="7615" y="952"/>
                        <a:pt x="7615" y="952"/>
                        <a:pt x="7615" y="952"/>
                      </a:cubicBezTo>
                      <a:cubicBezTo>
                        <a:pt x="7942" y="989"/>
                        <a:pt x="8254" y="1026"/>
                        <a:pt x="8565" y="1063"/>
                      </a:cubicBezTo>
                      <a:cubicBezTo>
                        <a:pt x="8780" y="1090"/>
                        <a:pt x="8988" y="1117"/>
                        <a:pt x="9188" y="1144"/>
                      </a:cubicBezTo>
                      <a:cubicBezTo>
                        <a:pt x="9315" y="1162"/>
                        <a:pt x="9459" y="1178"/>
                        <a:pt x="9587" y="1197"/>
                      </a:cubicBezTo>
                      <a:cubicBezTo>
                        <a:pt x="9643" y="1204"/>
                        <a:pt x="9698" y="1212"/>
                        <a:pt x="9746" y="1220"/>
                      </a:cubicBezTo>
                      <a:cubicBezTo>
                        <a:pt x="9994" y="1255"/>
                        <a:pt x="10233" y="1291"/>
                        <a:pt x="10457" y="1326"/>
                      </a:cubicBezTo>
                      <a:cubicBezTo>
                        <a:pt x="10481" y="1330"/>
                        <a:pt x="10505" y="1334"/>
                        <a:pt x="10529" y="1338"/>
                      </a:cubicBezTo>
                      <a:cubicBezTo>
                        <a:pt x="10792" y="1380"/>
                        <a:pt x="11039" y="1423"/>
                        <a:pt x="11271" y="1466"/>
                      </a:cubicBezTo>
                      <a:cubicBezTo>
                        <a:pt x="11279" y="1468"/>
                        <a:pt x="11295" y="1471"/>
                        <a:pt x="11303" y="1473"/>
                      </a:cubicBezTo>
                      <a:cubicBezTo>
                        <a:pt x="11526" y="1515"/>
                        <a:pt x="11742" y="1557"/>
                        <a:pt x="11934" y="1600"/>
                      </a:cubicBezTo>
                      <a:cubicBezTo>
                        <a:pt x="11949" y="1603"/>
                        <a:pt x="11965" y="1605"/>
                        <a:pt x="11973" y="1609"/>
                      </a:cubicBezTo>
                      <a:cubicBezTo>
                        <a:pt x="12173" y="1652"/>
                        <a:pt x="12356" y="1696"/>
                        <a:pt x="12516" y="1740"/>
                      </a:cubicBezTo>
                      <a:cubicBezTo>
                        <a:pt x="12524" y="1743"/>
                        <a:pt x="12532" y="1745"/>
                        <a:pt x="12540" y="1748"/>
                      </a:cubicBezTo>
                      <a:cubicBezTo>
                        <a:pt x="12700" y="1790"/>
                        <a:pt x="12835" y="1833"/>
                        <a:pt x="12955" y="1875"/>
                      </a:cubicBezTo>
                      <a:cubicBezTo>
                        <a:pt x="12971" y="1879"/>
                        <a:pt x="12979" y="1883"/>
                        <a:pt x="12987" y="1887"/>
                      </a:cubicBezTo>
                      <a:cubicBezTo>
                        <a:pt x="13107" y="1931"/>
                        <a:pt x="13219" y="1974"/>
                        <a:pt x="13298" y="2017"/>
                      </a:cubicBezTo>
                      <a:cubicBezTo>
                        <a:pt x="13298" y="2018"/>
                        <a:pt x="13298" y="2019"/>
                        <a:pt x="13306" y="2020"/>
                      </a:cubicBezTo>
                      <a:cubicBezTo>
                        <a:pt x="13394" y="2063"/>
                        <a:pt x="13458" y="2107"/>
                        <a:pt x="13498" y="2150"/>
                      </a:cubicBezTo>
                      <a:cubicBezTo>
                        <a:pt x="13498" y="2153"/>
                        <a:pt x="13506" y="2157"/>
                        <a:pt x="13506" y="2161"/>
                      </a:cubicBezTo>
                      <a:cubicBezTo>
                        <a:pt x="13546" y="2203"/>
                        <a:pt x="13570" y="2246"/>
                        <a:pt x="13570" y="2288"/>
                      </a:cubicBezTo>
                      <a:lnTo>
                        <a:pt x="12923" y="20891"/>
                      </a:lnTo>
                      <a:cubicBezTo>
                        <a:pt x="12923" y="20933"/>
                        <a:pt x="12899" y="20974"/>
                        <a:pt x="12851" y="21012"/>
                      </a:cubicBezTo>
                      <a:cubicBezTo>
                        <a:pt x="12851" y="21016"/>
                        <a:pt x="12843" y="21019"/>
                        <a:pt x="12835" y="21023"/>
                      </a:cubicBezTo>
                      <a:cubicBezTo>
                        <a:pt x="12788" y="21058"/>
                        <a:pt x="12732" y="21093"/>
                        <a:pt x="12652" y="21126"/>
                      </a:cubicBezTo>
                      <a:cubicBezTo>
                        <a:pt x="12644" y="21130"/>
                        <a:pt x="12628" y="21134"/>
                        <a:pt x="12620" y="21139"/>
                      </a:cubicBezTo>
                      <a:cubicBezTo>
                        <a:pt x="12540" y="21170"/>
                        <a:pt x="12444" y="21202"/>
                        <a:pt x="12325" y="21231"/>
                      </a:cubicBezTo>
                      <a:cubicBezTo>
                        <a:pt x="12301" y="21236"/>
                        <a:pt x="12285" y="21241"/>
                        <a:pt x="12261" y="21247"/>
                      </a:cubicBezTo>
                      <a:cubicBezTo>
                        <a:pt x="12149" y="21275"/>
                        <a:pt x="12021" y="21301"/>
                        <a:pt x="11878" y="21327"/>
                      </a:cubicBezTo>
                      <a:cubicBezTo>
                        <a:pt x="11862" y="21329"/>
                        <a:pt x="11854" y="21332"/>
                        <a:pt x="11838" y="21334"/>
                      </a:cubicBezTo>
                      <a:cubicBezTo>
                        <a:pt x="11678" y="21363"/>
                        <a:pt x="11494" y="21389"/>
                        <a:pt x="11295" y="21414"/>
                      </a:cubicBezTo>
                      <a:cubicBezTo>
                        <a:pt x="11016" y="21450"/>
                        <a:pt x="10696" y="21480"/>
                        <a:pt x="10353" y="21509"/>
                      </a:cubicBezTo>
                      <a:cubicBezTo>
                        <a:pt x="10273" y="21516"/>
                        <a:pt x="10185" y="21522"/>
                        <a:pt x="10098" y="21529"/>
                      </a:cubicBezTo>
                      <a:cubicBezTo>
                        <a:pt x="9738" y="21555"/>
                        <a:pt x="9363" y="21580"/>
                        <a:pt x="8948" y="21600"/>
                      </a:cubicBezTo>
                      <a:lnTo>
                        <a:pt x="16962" y="21222"/>
                      </a:lnTo>
                      <a:cubicBezTo>
                        <a:pt x="17377" y="21203"/>
                        <a:pt x="17753" y="21178"/>
                        <a:pt x="18112" y="21151"/>
                      </a:cubicBezTo>
                      <a:cubicBezTo>
                        <a:pt x="18199" y="21145"/>
                        <a:pt x="18279" y="21138"/>
                        <a:pt x="18367" y="21131"/>
                      </a:cubicBezTo>
                      <a:cubicBezTo>
                        <a:pt x="18710" y="21102"/>
                        <a:pt x="19030" y="21071"/>
                        <a:pt x="19309" y="21036"/>
                      </a:cubicBezTo>
                      <a:cubicBezTo>
                        <a:pt x="19317" y="21036"/>
                        <a:pt x="19317" y="21036"/>
                        <a:pt x="19325" y="21035"/>
                      </a:cubicBezTo>
                      <a:cubicBezTo>
                        <a:pt x="19509" y="21011"/>
                        <a:pt x="19684" y="20986"/>
                        <a:pt x="19836" y="20959"/>
                      </a:cubicBezTo>
                      <a:cubicBezTo>
                        <a:pt x="19844" y="20959"/>
                        <a:pt x="19844" y="20957"/>
                        <a:pt x="19852" y="20957"/>
                      </a:cubicBezTo>
                      <a:cubicBezTo>
                        <a:pt x="19868" y="20954"/>
                        <a:pt x="19876" y="20952"/>
                        <a:pt x="19892" y="20949"/>
                      </a:cubicBezTo>
                      <a:cubicBezTo>
                        <a:pt x="19988" y="20932"/>
                        <a:pt x="20083" y="20915"/>
                        <a:pt x="20163" y="20896"/>
                      </a:cubicBezTo>
                      <a:cubicBezTo>
                        <a:pt x="20203" y="20887"/>
                        <a:pt x="20235" y="20878"/>
                        <a:pt x="20275" y="20869"/>
                      </a:cubicBezTo>
                      <a:cubicBezTo>
                        <a:pt x="20299" y="20864"/>
                        <a:pt x="20323" y="20859"/>
                        <a:pt x="20339" y="20853"/>
                      </a:cubicBezTo>
                      <a:cubicBezTo>
                        <a:pt x="20355" y="20848"/>
                        <a:pt x="20379" y="20843"/>
                        <a:pt x="20403" y="20838"/>
                      </a:cubicBezTo>
                      <a:cubicBezTo>
                        <a:pt x="20466" y="20820"/>
                        <a:pt x="20530" y="20801"/>
                        <a:pt x="20586" y="20782"/>
                      </a:cubicBezTo>
                      <a:cubicBezTo>
                        <a:pt x="20602" y="20775"/>
                        <a:pt x="20618" y="20768"/>
                        <a:pt x="20634" y="20761"/>
                      </a:cubicBezTo>
                      <a:cubicBezTo>
                        <a:pt x="20642" y="20757"/>
                        <a:pt x="20658" y="20752"/>
                        <a:pt x="20666" y="20748"/>
                      </a:cubicBezTo>
                      <a:cubicBezTo>
                        <a:pt x="20682" y="20742"/>
                        <a:pt x="20698" y="20734"/>
                        <a:pt x="20714" y="20728"/>
                      </a:cubicBezTo>
                      <a:cubicBezTo>
                        <a:pt x="20754" y="20711"/>
                        <a:pt x="20786" y="20693"/>
                        <a:pt x="20810" y="20676"/>
                      </a:cubicBezTo>
                      <a:cubicBezTo>
                        <a:pt x="20826" y="20666"/>
                        <a:pt x="20834" y="20655"/>
                        <a:pt x="20850" y="20645"/>
                      </a:cubicBezTo>
                      <a:cubicBezTo>
                        <a:pt x="20858" y="20642"/>
                        <a:pt x="20858" y="20639"/>
                        <a:pt x="20866" y="20635"/>
                      </a:cubicBezTo>
                      <a:cubicBezTo>
                        <a:pt x="20874" y="20630"/>
                        <a:pt x="20874" y="20626"/>
                        <a:pt x="20882" y="20622"/>
                      </a:cubicBezTo>
                      <a:cubicBezTo>
                        <a:pt x="20897" y="20605"/>
                        <a:pt x="20913" y="20587"/>
                        <a:pt x="20921" y="20570"/>
                      </a:cubicBezTo>
                      <a:cubicBezTo>
                        <a:pt x="20929" y="20552"/>
                        <a:pt x="20937" y="20535"/>
                        <a:pt x="20937" y="20517"/>
                      </a:cubicBezTo>
                      <a:cubicBezTo>
                        <a:pt x="20937" y="20515"/>
                        <a:pt x="20937" y="20515"/>
                        <a:pt x="20937" y="20514"/>
                      </a:cubicBezTo>
                      <a:lnTo>
                        <a:pt x="21584" y="1911"/>
                      </a:lnTo>
                      <a:cubicBezTo>
                        <a:pt x="21600" y="1891"/>
                        <a:pt x="21592" y="1875"/>
                        <a:pt x="21592" y="1858"/>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3" name="Freeform: Shape 64"/>
                <p:cNvSpPr/>
                <p:nvPr/>
              </p:nvSpPr>
              <p:spPr>
                <a:xfrm>
                  <a:off x="148041" y="16594"/>
                  <a:ext cx="477414" cy="893390"/>
                </a:xfrm>
                <a:custGeom>
                  <a:avLst/>
                  <a:gdLst/>
                  <a:ahLst/>
                  <a:cxnLst>
                    <a:cxn ang="0">
                      <a:pos x="wd2" y="hd2"/>
                    </a:cxn>
                    <a:cxn ang="5400000">
                      <a:pos x="wd2" y="hd2"/>
                    </a:cxn>
                    <a:cxn ang="10800000">
                      <a:pos x="wd2" y="hd2"/>
                    </a:cxn>
                    <a:cxn ang="16200000">
                      <a:pos x="wd2" y="hd2"/>
                    </a:cxn>
                  </a:cxnLst>
                  <a:rect l="0" t="0" r="r" b="b"/>
                  <a:pathLst>
                    <a:path w="21597" h="21456" extrusionOk="0">
                      <a:moveTo>
                        <a:pt x="21597" y="7510"/>
                      </a:moveTo>
                      <a:lnTo>
                        <a:pt x="21527" y="20893"/>
                      </a:lnTo>
                      <a:cubicBezTo>
                        <a:pt x="21522" y="21397"/>
                        <a:pt x="20849" y="21600"/>
                        <a:pt x="20022" y="21346"/>
                      </a:cubicBezTo>
                      <a:lnTo>
                        <a:pt x="18922" y="21009"/>
                      </a:lnTo>
                      <a:lnTo>
                        <a:pt x="15500" y="19960"/>
                      </a:lnTo>
                      <a:lnTo>
                        <a:pt x="14943" y="19789"/>
                      </a:lnTo>
                      <a:lnTo>
                        <a:pt x="0" y="15210"/>
                      </a:lnTo>
                      <a:lnTo>
                        <a:pt x="60" y="4021"/>
                      </a:lnTo>
                      <a:lnTo>
                        <a:pt x="60" y="3891"/>
                      </a:lnTo>
                      <a:lnTo>
                        <a:pt x="62" y="3481"/>
                      </a:lnTo>
                      <a:lnTo>
                        <a:pt x="72" y="1270"/>
                      </a:lnTo>
                      <a:lnTo>
                        <a:pt x="80" y="0"/>
                      </a:lnTo>
                      <a:lnTo>
                        <a:pt x="20104" y="6138"/>
                      </a:lnTo>
                      <a:cubicBezTo>
                        <a:pt x="20930" y="6391"/>
                        <a:pt x="21600" y="7006"/>
                        <a:pt x="21597" y="7510"/>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4" name="Freeform: Shape 65"/>
                <p:cNvSpPr/>
                <p:nvPr/>
              </p:nvSpPr>
              <p:spPr>
                <a:xfrm>
                  <a:off x="52407" y="50458"/>
                  <a:ext cx="501012" cy="289619"/>
                </a:xfrm>
                <a:custGeom>
                  <a:avLst/>
                  <a:gdLst/>
                  <a:ahLst/>
                  <a:cxnLst>
                    <a:cxn ang="0">
                      <a:pos x="wd2" y="hd2"/>
                    </a:cxn>
                    <a:cxn ang="5400000">
                      <a:pos x="wd2" y="hd2"/>
                    </a:cxn>
                    <a:cxn ang="10800000">
                      <a:pos x="wd2" y="hd2"/>
                    </a:cxn>
                    <a:cxn ang="16200000">
                      <a:pos x="wd2" y="hd2"/>
                    </a:cxn>
                  </a:cxnLst>
                  <a:rect l="0" t="0" r="r" b="b"/>
                  <a:pathLst>
                    <a:path w="21600" h="21600" extrusionOk="0">
                      <a:moveTo>
                        <a:pt x="21600" y="17378"/>
                      </a:moveTo>
                      <a:lnTo>
                        <a:pt x="17401" y="21600"/>
                      </a:lnTo>
                      <a:lnTo>
                        <a:pt x="17069" y="21270"/>
                      </a:lnTo>
                      <a:lnTo>
                        <a:pt x="4056" y="8272"/>
                      </a:lnTo>
                      <a:lnTo>
                        <a:pt x="0" y="4222"/>
                      </a:lnTo>
                      <a:lnTo>
                        <a:pt x="638" y="3584"/>
                      </a:lnTo>
                      <a:lnTo>
                        <a:pt x="4068" y="132"/>
                      </a:lnTo>
                      <a:lnTo>
                        <a:pt x="4199" y="0"/>
                      </a:lnTo>
                      <a:close/>
                    </a:path>
                  </a:pathLst>
                </a:custGeom>
                <a:solidFill>
                  <a:srgbClr val="F2F2F2"/>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5" name="Freeform: Shape 66"/>
                <p:cNvSpPr/>
                <p:nvPr/>
              </p:nvSpPr>
              <p:spPr>
                <a:xfrm>
                  <a:off x="456076" y="283469"/>
                  <a:ext cx="130353" cy="640290"/>
                </a:xfrm>
                <a:custGeom>
                  <a:avLst/>
                  <a:gdLst/>
                  <a:ahLst/>
                  <a:cxnLst>
                    <a:cxn ang="0">
                      <a:pos x="wd2" y="hd2"/>
                    </a:cxn>
                    <a:cxn ang="5400000">
                      <a:pos x="wd2" y="hd2"/>
                    </a:cxn>
                    <a:cxn ang="10800000">
                      <a:pos x="wd2" y="hd2"/>
                    </a:cxn>
                    <a:cxn ang="16200000">
                      <a:pos x="wd2" y="hd2"/>
                    </a:cxn>
                  </a:cxnLst>
                  <a:rect l="0" t="0" r="r" b="b"/>
                  <a:pathLst>
                    <a:path w="21600" h="21600" extrusionOk="0">
                      <a:moveTo>
                        <a:pt x="21600" y="1929"/>
                      </a:moveTo>
                      <a:cubicBezTo>
                        <a:pt x="21600" y="1912"/>
                        <a:pt x="21600" y="1895"/>
                        <a:pt x="21597" y="1878"/>
                      </a:cubicBezTo>
                      <a:cubicBezTo>
                        <a:pt x="21594" y="1861"/>
                        <a:pt x="21590" y="1842"/>
                        <a:pt x="21584" y="1825"/>
                      </a:cubicBezTo>
                      <a:cubicBezTo>
                        <a:pt x="21581" y="1816"/>
                        <a:pt x="21577" y="1808"/>
                        <a:pt x="21574" y="1800"/>
                      </a:cubicBezTo>
                      <a:cubicBezTo>
                        <a:pt x="21574" y="1796"/>
                        <a:pt x="21571" y="1792"/>
                        <a:pt x="21571" y="1789"/>
                      </a:cubicBezTo>
                      <a:cubicBezTo>
                        <a:pt x="21568" y="1783"/>
                        <a:pt x="21568" y="1777"/>
                        <a:pt x="21565" y="1770"/>
                      </a:cubicBezTo>
                      <a:cubicBezTo>
                        <a:pt x="21555" y="1752"/>
                        <a:pt x="21545" y="1734"/>
                        <a:pt x="21536" y="1715"/>
                      </a:cubicBezTo>
                      <a:cubicBezTo>
                        <a:pt x="21523" y="1696"/>
                        <a:pt x="21510" y="1678"/>
                        <a:pt x="21497" y="1659"/>
                      </a:cubicBezTo>
                      <a:cubicBezTo>
                        <a:pt x="21497" y="1658"/>
                        <a:pt x="21497" y="1658"/>
                        <a:pt x="21497" y="1658"/>
                      </a:cubicBezTo>
                      <a:cubicBezTo>
                        <a:pt x="21497" y="1657"/>
                        <a:pt x="21497" y="1656"/>
                        <a:pt x="21494" y="1655"/>
                      </a:cubicBezTo>
                      <a:cubicBezTo>
                        <a:pt x="21481" y="1637"/>
                        <a:pt x="21465" y="1620"/>
                        <a:pt x="21449" y="1603"/>
                      </a:cubicBezTo>
                      <a:cubicBezTo>
                        <a:pt x="21430" y="1583"/>
                        <a:pt x="21410" y="1564"/>
                        <a:pt x="21391" y="1544"/>
                      </a:cubicBezTo>
                      <a:cubicBezTo>
                        <a:pt x="21385" y="1537"/>
                        <a:pt x="21375" y="1531"/>
                        <a:pt x="21368" y="1523"/>
                      </a:cubicBezTo>
                      <a:cubicBezTo>
                        <a:pt x="21365" y="1519"/>
                        <a:pt x="21359" y="1516"/>
                        <a:pt x="21356" y="1512"/>
                      </a:cubicBezTo>
                      <a:cubicBezTo>
                        <a:pt x="21346" y="1503"/>
                        <a:pt x="21336" y="1495"/>
                        <a:pt x="21327" y="1486"/>
                      </a:cubicBezTo>
                      <a:cubicBezTo>
                        <a:pt x="21304" y="1466"/>
                        <a:pt x="21278" y="1447"/>
                        <a:pt x="21250" y="1427"/>
                      </a:cubicBezTo>
                      <a:cubicBezTo>
                        <a:pt x="21230" y="1413"/>
                        <a:pt x="21208" y="1398"/>
                        <a:pt x="21188" y="1384"/>
                      </a:cubicBezTo>
                      <a:cubicBezTo>
                        <a:pt x="21185" y="1381"/>
                        <a:pt x="21182" y="1379"/>
                        <a:pt x="21179" y="1376"/>
                      </a:cubicBezTo>
                      <a:cubicBezTo>
                        <a:pt x="21176" y="1373"/>
                        <a:pt x="21172" y="1371"/>
                        <a:pt x="21166" y="1368"/>
                      </a:cubicBezTo>
                      <a:cubicBezTo>
                        <a:pt x="21137" y="1349"/>
                        <a:pt x="21108" y="1330"/>
                        <a:pt x="21076" y="1311"/>
                      </a:cubicBezTo>
                      <a:cubicBezTo>
                        <a:pt x="21044" y="1292"/>
                        <a:pt x="21012" y="1273"/>
                        <a:pt x="20979" y="1254"/>
                      </a:cubicBezTo>
                      <a:cubicBezTo>
                        <a:pt x="20973" y="1250"/>
                        <a:pt x="20967" y="1246"/>
                        <a:pt x="20960" y="1243"/>
                      </a:cubicBezTo>
                      <a:cubicBezTo>
                        <a:pt x="20954" y="1241"/>
                        <a:pt x="20950" y="1237"/>
                        <a:pt x="20944" y="1235"/>
                      </a:cubicBezTo>
                      <a:cubicBezTo>
                        <a:pt x="20921" y="1223"/>
                        <a:pt x="20902" y="1211"/>
                        <a:pt x="20880" y="1199"/>
                      </a:cubicBezTo>
                      <a:cubicBezTo>
                        <a:pt x="20844" y="1181"/>
                        <a:pt x="20809" y="1163"/>
                        <a:pt x="20774" y="1145"/>
                      </a:cubicBezTo>
                      <a:cubicBezTo>
                        <a:pt x="20748" y="1132"/>
                        <a:pt x="20719" y="1119"/>
                        <a:pt x="20690" y="1106"/>
                      </a:cubicBezTo>
                      <a:cubicBezTo>
                        <a:pt x="20687" y="1104"/>
                        <a:pt x="20680" y="1101"/>
                        <a:pt x="20677" y="1099"/>
                      </a:cubicBezTo>
                      <a:cubicBezTo>
                        <a:pt x="20671" y="1097"/>
                        <a:pt x="20667" y="1094"/>
                        <a:pt x="20661" y="1091"/>
                      </a:cubicBezTo>
                      <a:cubicBezTo>
                        <a:pt x="20622" y="1073"/>
                        <a:pt x="20581" y="1055"/>
                        <a:pt x="20542" y="1038"/>
                      </a:cubicBezTo>
                      <a:cubicBezTo>
                        <a:pt x="20497" y="1018"/>
                        <a:pt x="20449" y="998"/>
                        <a:pt x="20401" y="979"/>
                      </a:cubicBezTo>
                      <a:cubicBezTo>
                        <a:pt x="20394" y="975"/>
                        <a:pt x="20384" y="973"/>
                        <a:pt x="20378" y="970"/>
                      </a:cubicBezTo>
                      <a:cubicBezTo>
                        <a:pt x="20368" y="966"/>
                        <a:pt x="20359" y="962"/>
                        <a:pt x="20349" y="958"/>
                      </a:cubicBezTo>
                      <a:cubicBezTo>
                        <a:pt x="20311" y="942"/>
                        <a:pt x="20272" y="926"/>
                        <a:pt x="20230" y="911"/>
                      </a:cubicBezTo>
                      <a:cubicBezTo>
                        <a:pt x="20179" y="892"/>
                        <a:pt x="20124" y="873"/>
                        <a:pt x="20073" y="854"/>
                      </a:cubicBezTo>
                      <a:cubicBezTo>
                        <a:pt x="20047" y="845"/>
                        <a:pt x="20018" y="835"/>
                        <a:pt x="19992" y="825"/>
                      </a:cubicBezTo>
                      <a:cubicBezTo>
                        <a:pt x="19983" y="821"/>
                        <a:pt x="19973" y="817"/>
                        <a:pt x="19960" y="813"/>
                      </a:cubicBezTo>
                      <a:cubicBezTo>
                        <a:pt x="19912" y="797"/>
                        <a:pt x="19860" y="780"/>
                        <a:pt x="19809" y="764"/>
                      </a:cubicBezTo>
                      <a:cubicBezTo>
                        <a:pt x="19735" y="740"/>
                        <a:pt x="19664" y="716"/>
                        <a:pt x="19587" y="693"/>
                      </a:cubicBezTo>
                      <a:cubicBezTo>
                        <a:pt x="19574" y="689"/>
                        <a:pt x="19564" y="685"/>
                        <a:pt x="19552" y="681"/>
                      </a:cubicBezTo>
                      <a:cubicBezTo>
                        <a:pt x="19439" y="647"/>
                        <a:pt x="19323" y="613"/>
                        <a:pt x="19204" y="580"/>
                      </a:cubicBezTo>
                      <a:cubicBezTo>
                        <a:pt x="19204" y="580"/>
                        <a:pt x="19204" y="580"/>
                        <a:pt x="19204" y="580"/>
                      </a:cubicBezTo>
                      <a:cubicBezTo>
                        <a:pt x="19124" y="558"/>
                        <a:pt x="19044" y="536"/>
                        <a:pt x="18960" y="515"/>
                      </a:cubicBezTo>
                      <a:cubicBezTo>
                        <a:pt x="18892" y="498"/>
                        <a:pt x="18825" y="480"/>
                        <a:pt x="18757" y="464"/>
                      </a:cubicBezTo>
                      <a:cubicBezTo>
                        <a:pt x="18754" y="463"/>
                        <a:pt x="18754" y="463"/>
                        <a:pt x="18751" y="462"/>
                      </a:cubicBezTo>
                      <a:cubicBezTo>
                        <a:pt x="18751" y="462"/>
                        <a:pt x="18748" y="462"/>
                        <a:pt x="18748" y="462"/>
                      </a:cubicBezTo>
                      <a:cubicBezTo>
                        <a:pt x="18677" y="445"/>
                        <a:pt x="18606" y="427"/>
                        <a:pt x="18535" y="411"/>
                      </a:cubicBezTo>
                      <a:cubicBezTo>
                        <a:pt x="18465" y="395"/>
                        <a:pt x="18394" y="379"/>
                        <a:pt x="18323" y="363"/>
                      </a:cubicBezTo>
                      <a:cubicBezTo>
                        <a:pt x="18310" y="360"/>
                        <a:pt x="18301" y="357"/>
                        <a:pt x="18288" y="355"/>
                      </a:cubicBezTo>
                      <a:cubicBezTo>
                        <a:pt x="18275" y="352"/>
                        <a:pt x="18262" y="350"/>
                        <a:pt x="18249" y="347"/>
                      </a:cubicBezTo>
                      <a:cubicBezTo>
                        <a:pt x="18198" y="336"/>
                        <a:pt x="18150" y="325"/>
                        <a:pt x="18098" y="315"/>
                      </a:cubicBezTo>
                      <a:cubicBezTo>
                        <a:pt x="18021" y="299"/>
                        <a:pt x="17944" y="283"/>
                        <a:pt x="17867" y="268"/>
                      </a:cubicBezTo>
                      <a:cubicBezTo>
                        <a:pt x="17844" y="264"/>
                        <a:pt x="17818" y="259"/>
                        <a:pt x="17796" y="255"/>
                      </a:cubicBezTo>
                      <a:cubicBezTo>
                        <a:pt x="17777" y="251"/>
                        <a:pt x="17760" y="247"/>
                        <a:pt x="17741" y="244"/>
                      </a:cubicBezTo>
                      <a:cubicBezTo>
                        <a:pt x="17703" y="237"/>
                        <a:pt x="17664" y="230"/>
                        <a:pt x="17625" y="223"/>
                      </a:cubicBezTo>
                      <a:cubicBezTo>
                        <a:pt x="17545" y="208"/>
                        <a:pt x="17465" y="193"/>
                        <a:pt x="17381" y="179"/>
                      </a:cubicBezTo>
                      <a:cubicBezTo>
                        <a:pt x="17346" y="173"/>
                        <a:pt x="17310" y="168"/>
                        <a:pt x="17272" y="162"/>
                      </a:cubicBezTo>
                      <a:cubicBezTo>
                        <a:pt x="17252" y="158"/>
                        <a:pt x="17233" y="156"/>
                        <a:pt x="17217" y="153"/>
                      </a:cubicBezTo>
                      <a:cubicBezTo>
                        <a:pt x="17191" y="148"/>
                        <a:pt x="17162" y="143"/>
                        <a:pt x="17137" y="139"/>
                      </a:cubicBezTo>
                      <a:cubicBezTo>
                        <a:pt x="17056" y="126"/>
                        <a:pt x="16976" y="114"/>
                        <a:pt x="16895" y="102"/>
                      </a:cubicBezTo>
                      <a:cubicBezTo>
                        <a:pt x="16838" y="94"/>
                        <a:pt x="16780" y="85"/>
                        <a:pt x="16722" y="77"/>
                      </a:cubicBezTo>
                      <a:cubicBezTo>
                        <a:pt x="16709" y="75"/>
                        <a:pt x="16699" y="73"/>
                        <a:pt x="16686" y="71"/>
                      </a:cubicBezTo>
                      <a:cubicBezTo>
                        <a:pt x="16677" y="70"/>
                        <a:pt x="16667" y="69"/>
                        <a:pt x="16657" y="67"/>
                      </a:cubicBezTo>
                      <a:cubicBezTo>
                        <a:pt x="16580" y="56"/>
                        <a:pt x="16503" y="46"/>
                        <a:pt x="16426" y="35"/>
                      </a:cubicBezTo>
                      <a:cubicBezTo>
                        <a:pt x="16349" y="26"/>
                        <a:pt x="16272" y="16"/>
                        <a:pt x="16194" y="7"/>
                      </a:cubicBezTo>
                      <a:cubicBezTo>
                        <a:pt x="16175" y="5"/>
                        <a:pt x="16159" y="2"/>
                        <a:pt x="16140" y="0"/>
                      </a:cubicBezTo>
                      <a:lnTo>
                        <a:pt x="0" y="1910"/>
                      </a:lnTo>
                      <a:cubicBezTo>
                        <a:pt x="187" y="1931"/>
                        <a:pt x="370" y="1955"/>
                        <a:pt x="550" y="1980"/>
                      </a:cubicBezTo>
                      <a:cubicBezTo>
                        <a:pt x="560" y="1982"/>
                        <a:pt x="572" y="1984"/>
                        <a:pt x="582" y="1985"/>
                      </a:cubicBezTo>
                      <a:cubicBezTo>
                        <a:pt x="749" y="2009"/>
                        <a:pt x="916" y="2034"/>
                        <a:pt x="1077" y="2061"/>
                      </a:cubicBezTo>
                      <a:cubicBezTo>
                        <a:pt x="1097" y="2064"/>
                        <a:pt x="1116" y="2067"/>
                        <a:pt x="1135" y="2070"/>
                      </a:cubicBezTo>
                      <a:cubicBezTo>
                        <a:pt x="1293" y="2096"/>
                        <a:pt x="1447" y="2124"/>
                        <a:pt x="1601" y="2153"/>
                      </a:cubicBezTo>
                      <a:cubicBezTo>
                        <a:pt x="1621" y="2156"/>
                        <a:pt x="1637" y="2160"/>
                        <a:pt x="1656" y="2163"/>
                      </a:cubicBezTo>
                      <a:cubicBezTo>
                        <a:pt x="1810" y="2192"/>
                        <a:pt x="1962" y="2223"/>
                        <a:pt x="2109" y="2255"/>
                      </a:cubicBezTo>
                      <a:cubicBezTo>
                        <a:pt x="2122" y="2258"/>
                        <a:pt x="2135" y="2261"/>
                        <a:pt x="2148" y="2263"/>
                      </a:cubicBezTo>
                      <a:cubicBezTo>
                        <a:pt x="2306" y="2298"/>
                        <a:pt x="2460" y="2333"/>
                        <a:pt x="2611" y="2370"/>
                      </a:cubicBezTo>
                      <a:cubicBezTo>
                        <a:pt x="2614" y="2371"/>
                        <a:pt x="2618" y="2371"/>
                        <a:pt x="2618" y="2372"/>
                      </a:cubicBezTo>
                      <a:cubicBezTo>
                        <a:pt x="2772" y="2409"/>
                        <a:pt x="2920" y="2448"/>
                        <a:pt x="3061" y="2488"/>
                      </a:cubicBezTo>
                      <a:cubicBezTo>
                        <a:pt x="3061" y="2488"/>
                        <a:pt x="3061" y="2488"/>
                        <a:pt x="3061" y="2488"/>
                      </a:cubicBezTo>
                      <a:cubicBezTo>
                        <a:pt x="3065" y="2488"/>
                        <a:pt x="3065" y="2489"/>
                        <a:pt x="3068" y="2490"/>
                      </a:cubicBezTo>
                      <a:cubicBezTo>
                        <a:pt x="3200" y="2526"/>
                        <a:pt x="3322" y="2563"/>
                        <a:pt x="3444" y="2600"/>
                      </a:cubicBezTo>
                      <a:cubicBezTo>
                        <a:pt x="3521" y="2624"/>
                        <a:pt x="3592" y="2648"/>
                        <a:pt x="3666" y="2672"/>
                      </a:cubicBezTo>
                      <a:cubicBezTo>
                        <a:pt x="3727" y="2692"/>
                        <a:pt x="3791" y="2712"/>
                        <a:pt x="3849" y="2732"/>
                      </a:cubicBezTo>
                      <a:cubicBezTo>
                        <a:pt x="3878" y="2742"/>
                        <a:pt x="3904" y="2752"/>
                        <a:pt x="3930" y="2761"/>
                      </a:cubicBezTo>
                      <a:cubicBezTo>
                        <a:pt x="4026" y="2795"/>
                        <a:pt x="4116" y="2830"/>
                        <a:pt x="4206" y="2865"/>
                      </a:cubicBezTo>
                      <a:cubicBezTo>
                        <a:pt x="4216" y="2869"/>
                        <a:pt x="4225" y="2873"/>
                        <a:pt x="4235" y="2877"/>
                      </a:cubicBezTo>
                      <a:cubicBezTo>
                        <a:pt x="4341" y="2919"/>
                        <a:pt x="4441" y="2962"/>
                        <a:pt x="4534" y="3006"/>
                      </a:cubicBezTo>
                      <a:cubicBezTo>
                        <a:pt x="4541" y="3008"/>
                        <a:pt x="4544" y="3011"/>
                        <a:pt x="4547" y="3013"/>
                      </a:cubicBezTo>
                      <a:cubicBezTo>
                        <a:pt x="4637" y="3055"/>
                        <a:pt x="4724" y="3099"/>
                        <a:pt x="4801" y="3142"/>
                      </a:cubicBezTo>
                      <a:cubicBezTo>
                        <a:pt x="4808" y="3144"/>
                        <a:pt x="4811" y="3148"/>
                        <a:pt x="4817" y="3150"/>
                      </a:cubicBezTo>
                      <a:cubicBezTo>
                        <a:pt x="4898" y="3194"/>
                        <a:pt x="4972" y="3239"/>
                        <a:pt x="5036" y="3283"/>
                      </a:cubicBezTo>
                      <a:cubicBezTo>
                        <a:pt x="5039" y="3286"/>
                        <a:pt x="5042" y="3289"/>
                        <a:pt x="5049" y="3292"/>
                      </a:cubicBezTo>
                      <a:cubicBezTo>
                        <a:pt x="5110" y="3334"/>
                        <a:pt x="5168" y="3377"/>
                        <a:pt x="5216" y="3419"/>
                      </a:cubicBezTo>
                      <a:cubicBezTo>
                        <a:pt x="5219" y="3423"/>
                        <a:pt x="5226" y="3427"/>
                        <a:pt x="5229" y="3431"/>
                      </a:cubicBezTo>
                      <a:cubicBezTo>
                        <a:pt x="5277" y="3475"/>
                        <a:pt x="5322" y="3519"/>
                        <a:pt x="5354" y="3563"/>
                      </a:cubicBezTo>
                      <a:cubicBezTo>
                        <a:pt x="5354" y="3563"/>
                        <a:pt x="5354" y="3565"/>
                        <a:pt x="5357" y="3565"/>
                      </a:cubicBezTo>
                      <a:cubicBezTo>
                        <a:pt x="5393" y="3609"/>
                        <a:pt x="5418" y="3653"/>
                        <a:pt x="5435" y="3696"/>
                      </a:cubicBezTo>
                      <a:cubicBezTo>
                        <a:pt x="5435" y="3700"/>
                        <a:pt x="5438" y="3703"/>
                        <a:pt x="5438" y="3707"/>
                      </a:cubicBezTo>
                      <a:cubicBezTo>
                        <a:pt x="5454" y="3750"/>
                        <a:pt x="5464" y="3793"/>
                        <a:pt x="5464" y="3836"/>
                      </a:cubicBezTo>
                      <a:lnTo>
                        <a:pt x="5226" y="20883"/>
                      </a:lnTo>
                      <a:cubicBezTo>
                        <a:pt x="5226" y="20926"/>
                        <a:pt x="5216" y="20966"/>
                        <a:pt x="5197" y="21006"/>
                      </a:cubicBezTo>
                      <a:cubicBezTo>
                        <a:pt x="5197" y="21009"/>
                        <a:pt x="5193" y="21013"/>
                        <a:pt x="5190" y="21016"/>
                      </a:cubicBezTo>
                      <a:cubicBezTo>
                        <a:pt x="5171" y="21052"/>
                        <a:pt x="5148" y="21087"/>
                        <a:pt x="5116" y="21120"/>
                      </a:cubicBezTo>
                      <a:cubicBezTo>
                        <a:pt x="5113" y="21125"/>
                        <a:pt x="5107" y="21129"/>
                        <a:pt x="5103" y="21134"/>
                      </a:cubicBezTo>
                      <a:cubicBezTo>
                        <a:pt x="5071" y="21166"/>
                        <a:pt x="5033" y="21197"/>
                        <a:pt x="4984" y="21227"/>
                      </a:cubicBezTo>
                      <a:cubicBezTo>
                        <a:pt x="4975" y="21233"/>
                        <a:pt x="4965" y="21238"/>
                        <a:pt x="4959" y="21243"/>
                      </a:cubicBezTo>
                      <a:cubicBezTo>
                        <a:pt x="4914" y="21271"/>
                        <a:pt x="4862" y="21298"/>
                        <a:pt x="4808" y="21322"/>
                      </a:cubicBezTo>
                      <a:cubicBezTo>
                        <a:pt x="4801" y="21326"/>
                        <a:pt x="4795" y="21328"/>
                        <a:pt x="4788" y="21332"/>
                      </a:cubicBezTo>
                      <a:cubicBezTo>
                        <a:pt x="4721" y="21360"/>
                        <a:pt x="4650" y="21387"/>
                        <a:pt x="4570" y="21412"/>
                      </a:cubicBezTo>
                      <a:cubicBezTo>
                        <a:pt x="4457" y="21448"/>
                        <a:pt x="4328" y="21479"/>
                        <a:pt x="4190" y="21508"/>
                      </a:cubicBezTo>
                      <a:cubicBezTo>
                        <a:pt x="4158" y="21515"/>
                        <a:pt x="4123" y="21521"/>
                        <a:pt x="4087" y="21528"/>
                      </a:cubicBezTo>
                      <a:cubicBezTo>
                        <a:pt x="3942" y="21555"/>
                        <a:pt x="3791" y="21580"/>
                        <a:pt x="3624" y="21600"/>
                      </a:cubicBezTo>
                      <a:lnTo>
                        <a:pt x="19764" y="19690"/>
                      </a:lnTo>
                      <a:cubicBezTo>
                        <a:pt x="19931" y="19671"/>
                        <a:pt x="20082" y="19646"/>
                        <a:pt x="20227" y="19618"/>
                      </a:cubicBezTo>
                      <a:cubicBezTo>
                        <a:pt x="20262" y="19612"/>
                        <a:pt x="20294" y="19605"/>
                        <a:pt x="20330" y="19598"/>
                      </a:cubicBezTo>
                      <a:cubicBezTo>
                        <a:pt x="20468" y="19569"/>
                        <a:pt x="20597" y="19538"/>
                        <a:pt x="20709" y="19502"/>
                      </a:cubicBezTo>
                      <a:cubicBezTo>
                        <a:pt x="20709" y="19502"/>
                        <a:pt x="20712" y="19502"/>
                        <a:pt x="20716" y="19501"/>
                      </a:cubicBezTo>
                      <a:cubicBezTo>
                        <a:pt x="20790" y="19477"/>
                        <a:pt x="20860" y="19451"/>
                        <a:pt x="20925" y="19425"/>
                      </a:cubicBezTo>
                      <a:cubicBezTo>
                        <a:pt x="20928" y="19424"/>
                        <a:pt x="20928" y="19423"/>
                        <a:pt x="20931" y="19422"/>
                      </a:cubicBezTo>
                      <a:cubicBezTo>
                        <a:pt x="20938" y="19419"/>
                        <a:pt x="20944" y="19416"/>
                        <a:pt x="20950" y="19413"/>
                      </a:cubicBezTo>
                      <a:cubicBezTo>
                        <a:pt x="20989" y="19396"/>
                        <a:pt x="21024" y="19379"/>
                        <a:pt x="21057" y="19361"/>
                      </a:cubicBezTo>
                      <a:cubicBezTo>
                        <a:pt x="21073" y="19352"/>
                        <a:pt x="21085" y="19343"/>
                        <a:pt x="21102" y="19334"/>
                      </a:cubicBezTo>
                      <a:cubicBezTo>
                        <a:pt x="21111" y="19328"/>
                        <a:pt x="21121" y="19322"/>
                        <a:pt x="21127" y="19317"/>
                      </a:cubicBezTo>
                      <a:cubicBezTo>
                        <a:pt x="21134" y="19312"/>
                        <a:pt x="21143" y="19307"/>
                        <a:pt x="21153" y="19302"/>
                      </a:cubicBezTo>
                      <a:cubicBezTo>
                        <a:pt x="21179" y="19284"/>
                        <a:pt x="21205" y="19265"/>
                        <a:pt x="21227" y="19245"/>
                      </a:cubicBezTo>
                      <a:cubicBezTo>
                        <a:pt x="21233" y="19239"/>
                        <a:pt x="21240" y="19231"/>
                        <a:pt x="21246" y="19224"/>
                      </a:cubicBezTo>
                      <a:cubicBezTo>
                        <a:pt x="21250" y="19220"/>
                        <a:pt x="21256" y="19215"/>
                        <a:pt x="21259" y="19210"/>
                      </a:cubicBezTo>
                      <a:cubicBezTo>
                        <a:pt x="21266" y="19204"/>
                        <a:pt x="21272" y="19197"/>
                        <a:pt x="21278" y="19190"/>
                      </a:cubicBezTo>
                      <a:cubicBezTo>
                        <a:pt x="21295" y="19173"/>
                        <a:pt x="21307" y="19155"/>
                        <a:pt x="21317" y="19136"/>
                      </a:cubicBezTo>
                      <a:cubicBezTo>
                        <a:pt x="21323" y="19127"/>
                        <a:pt x="21327" y="19116"/>
                        <a:pt x="21333" y="19106"/>
                      </a:cubicBezTo>
                      <a:cubicBezTo>
                        <a:pt x="21336" y="19102"/>
                        <a:pt x="21336" y="19099"/>
                        <a:pt x="21340" y="19095"/>
                      </a:cubicBezTo>
                      <a:cubicBezTo>
                        <a:pt x="21343" y="19091"/>
                        <a:pt x="21343" y="19087"/>
                        <a:pt x="21346" y="19083"/>
                      </a:cubicBezTo>
                      <a:cubicBezTo>
                        <a:pt x="21352" y="19066"/>
                        <a:pt x="21359" y="19048"/>
                        <a:pt x="21362" y="19030"/>
                      </a:cubicBezTo>
                      <a:cubicBezTo>
                        <a:pt x="21365" y="19013"/>
                        <a:pt x="21368" y="18994"/>
                        <a:pt x="21368" y="18977"/>
                      </a:cubicBezTo>
                      <a:cubicBezTo>
                        <a:pt x="21368" y="18975"/>
                        <a:pt x="21368" y="18975"/>
                        <a:pt x="21368" y="18973"/>
                      </a:cubicBezTo>
                      <a:lnTo>
                        <a:pt x="21600" y="1929"/>
                      </a:lnTo>
                      <a:close/>
                    </a:path>
                  </a:pathLst>
                </a:custGeom>
                <a:solidFill>
                  <a:srgbClr val="D3D3D3"/>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6" name="Freeform: Shape 67"/>
                <p:cNvSpPr/>
                <p:nvPr/>
              </p:nvSpPr>
              <p:spPr>
                <a:xfrm>
                  <a:off x="50738" y="107046"/>
                  <a:ext cx="438291" cy="819033"/>
                </a:xfrm>
                <a:custGeom>
                  <a:avLst/>
                  <a:gdLst/>
                  <a:ahLst/>
                  <a:cxnLst>
                    <a:cxn ang="0">
                      <a:pos x="wd2" y="hd2"/>
                    </a:cxn>
                    <a:cxn ang="5400000">
                      <a:pos x="wd2" y="hd2"/>
                    </a:cxn>
                    <a:cxn ang="10800000">
                      <a:pos x="wd2" y="hd2"/>
                    </a:cxn>
                    <a:cxn ang="16200000">
                      <a:pos x="wd2" y="hd2"/>
                    </a:cxn>
                  </a:cxnLst>
                  <a:rect l="0" t="0" r="r" b="b"/>
                  <a:pathLst>
                    <a:path w="21597" h="21442" extrusionOk="0">
                      <a:moveTo>
                        <a:pt x="19971" y="6101"/>
                      </a:moveTo>
                      <a:lnTo>
                        <a:pt x="81" y="0"/>
                      </a:lnTo>
                      <a:lnTo>
                        <a:pt x="0" y="15223"/>
                      </a:lnTo>
                      <a:lnTo>
                        <a:pt x="19889" y="21324"/>
                      </a:lnTo>
                      <a:cubicBezTo>
                        <a:pt x="20790" y="21600"/>
                        <a:pt x="21523" y="21377"/>
                        <a:pt x="21526" y="20827"/>
                      </a:cubicBezTo>
                      <a:lnTo>
                        <a:pt x="21597" y="7597"/>
                      </a:lnTo>
                      <a:cubicBezTo>
                        <a:pt x="21600" y="7047"/>
                        <a:pt x="20871" y="6377"/>
                        <a:pt x="19971" y="6101"/>
                      </a:cubicBezTo>
                      <a:close/>
                    </a:path>
                  </a:pathLst>
                </a:custGeom>
                <a:solidFill>
                  <a:srgbClr val="897322"/>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7" name="Freeform: Shape 68"/>
                <p:cNvSpPr/>
                <p:nvPr/>
              </p:nvSpPr>
              <p:spPr>
                <a:xfrm>
                  <a:off x="9592" y="71514"/>
                  <a:ext cx="453550" cy="266856"/>
                </a:xfrm>
                <a:custGeom>
                  <a:avLst/>
                  <a:gdLst/>
                  <a:ahLst/>
                  <a:cxnLst>
                    <a:cxn ang="0">
                      <a:pos x="wd2" y="hd2"/>
                    </a:cxn>
                    <a:cxn ang="5400000">
                      <a:pos x="wd2" y="hd2"/>
                    </a:cxn>
                    <a:cxn ang="10800000">
                      <a:pos x="wd2" y="hd2"/>
                    </a:cxn>
                    <a:cxn ang="16200000">
                      <a:pos x="wd2" y="hd2"/>
                    </a:cxn>
                  </a:cxnLst>
                  <a:rect l="0" t="0" r="r" b="b"/>
                  <a:pathLst>
                    <a:path w="21532" h="21600" extrusionOk="0">
                      <a:moveTo>
                        <a:pt x="21532" y="20683"/>
                      </a:moveTo>
                      <a:lnTo>
                        <a:pt x="20829" y="21380"/>
                      </a:lnTo>
                      <a:lnTo>
                        <a:pt x="20606" y="21600"/>
                      </a:lnTo>
                      <a:lnTo>
                        <a:pt x="6500" y="7711"/>
                      </a:lnTo>
                      <a:lnTo>
                        <a:pt x="2033" y="3313"/>
                      </a:lnTo>
                      <a:lnTo>
                        <a:pt x="203" y="1511"/>
                      </a:lnTo>
                      <a:cubicBezTo>
                        <a:pt x="-67" y="1246"/>
                        <a:pt x="-68" y="581"/>
                        <a:pt x="202" y="314"/>
                      </a:cubicBezTo>
                      <a:lnTo>
                        <a:pt x="519" y="0"/>
                      </a:lnTo>
                      <a:lnTo>
                        <a:pt x="2736" y="2183"/>
                      </a:lnTo>
                      <a:lnTo>
                        <a:pt x="6503" y="5889"/>
                      </a:lnTo>
                      <a:lnTo>
                        <a:pt x="21532" y="20683"/>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8" name="Freeform: Shape 69"/>
                <p:cNvSpPr/>
                <p:nvPr/>
              </p:nvSpPr>
              <p:spPr>
                <a:xfrm>
                  <a:off x="443637" y="327074"/>
                  <a:ext cx="52514" cy="647024"/>
                </a:xfrm>
                <a:custGeom>
                  <a:avLst/>
                  <a:gdLst/>
                  <a:ahLst/>
                  <a:cxnLst>
                    <a:cxn ang="0">
                      <a:pos x="wd2" y="hd2"/>
                    </a:cxn>
                    <a:cxn ang="5400000">
                      <a:pos x="wd2" y="hd2"/>
                    </a:cxn>
                    <a:cxn ang="10800000">
                      <a:pos x="wd2" y="hd2"/>
                    </a:cxn>
                    <a:cxn ang="16200000">
                      <a:pos x="wd2" y="hd2"/>
                    </a:cxn>
                  </a:cxnLst>
                  <a:rect l="0" t="0" r="r" b="b"/>
                  <a:pathLst>
                    <a:path w="21592" h="21600" extrusionOk="0">
                      <a:moveTo>
                        <a:pt x="21584" y="1858"/>
                      </a:moveTo>
                      <a:cubicBezTo>
                        <a:pt x="21576" y="1841"/>
                        <a:pt x="21568" y="1822"/>
                        <a:pt x="21552" y="1805"/>
                      </a:cubicBezTo>
                      <a:cubicBezTo>
                        <a:pt x="21544" y="1796"/>
                        <a:pt x="21536" y="1789"/>
                        <a:pt x="21528" y="1780"/>
                      </a:cubicBezTo>
                      <a:cubicBezTo>
                        <a:pt x="21528" y="1777"/>
                        <a:pt x="21520" y="1773"/>
                        <a:pt x="21520" y="1770"/>
                      </a:cubicBezTo>
                      <a:cubicBezTo>
                        <a:pt x="21512" y="1764"/>
                        <a:pt x="21512" y="1758"/>
                        <a:pt x="21504" y="1752"/>
                      </a:cubicBezTo>
                      <a:cubicBezTo>
                        <a:pt x="21480" y="1734"/>
                        <a:pt x="21456" y="1716"/>
                        <a:pt x="21432" y="1698"/>
                      </a:cubicBezTo>
                      <a:cubicBezTo>
                        <a:pt x="21401" y="1680"/>
                        <a:pt x="21369" y="1661"/>
                        <a:pt x="21337" y="1643"/>
                      </a:cubicBezTo>
                      <a:cubicBezTo>
                        <a:pt x="21337" y="1642"/>
                        <a:pt x="21337" y="1642"/>
                        <a:pt x="21329" y="1641"/>
                      </a:cubicBezTo>
                      <a:cubicBezTo>
                        <a:pt x="21329" y="1640"/>
                        <a:pt x="21329" y="1640"/>
                        <a:pt x="21321" y="1638"/>
                      </a:cubicBezTo>
                      <a:cubicBezTo>
                        <a:pt x="21289" y="1622"/>
                        <a:pt x="21249" y="1604"/>
                        <a:pt x="21209" y="1587"/>
                      </a:cubicBezTo>
                      <a:cubicBezTo>
                        <a:pt x="21161" y="1568"/>
                        <a:pt x="21113" y="1549"/>
                        <a:pt x="21065" y="1530"/>
                      </a:cubicBezTo>
                      <a:cubicBezTo>
                        <a:pt x="21049" y="1522"/>
                        <a:pt x="21025" y="1515"/>
                        <a:pt x="21002" y="1508"/>
                      </a:cubicBezTo>
                      <a:cubicBezTo>
                        <a:pt x="20994" y="1504"/>
                        <a:pt x="20978" y="1500"/>
                        <a:pt x="20970" y="1496"/>
                      </a:cubicBezTo>
                      <a:cubicBezTo>
                        <a:pt x="20946" y="1487"/>
                        <a:pt x="20922" y="1480"/>
                        <a:pt x="20898" y="1471"/>
                      </a:cubicBezTo>
                      <a:cubicBezTo>
                        <a:pt x="20842" y="1452"/>
                        <a:pt x="20778" y="1432"/>
                        <a:pt x="20706" y="1413"/>
                      </a:cubicBezTo>
                      <a:cubicBezTo>
                        <a:pt x="20659" y="1398"/>
                        <a:pt x="20603" y="1384"/>
                        <a:pt x="20547" y="1369"/>
                      </a:cubicBezTo>
                      <a:cubicBezTo>
                        <a:pt x="20539" y="1366"/>
                        <a:pt x="20531" y="1364"/>
                        <a:pt x="20523" y="1361"/>
                      </a:cubicBezTo>
                      <a:cubicBezTo>
                        <a:pt x="20515" y="1359"/>
                        <a:pt x="20507" y="1357"/>
                        <a:pt x="20499" y="1354"/>
                      </a:cubicBezTo>
                      <a:cubicBezTo>
                        <a:pt x="20427" y="1335"/>
                        <a:pt x="20355" y="1316"/>
                        <a:pt x="20276" y="1297"/>
                      </a:cubicBezTo>
                      <a:cubicBezTo>
                        <a:pt x="20196" y="1278"/>
                        <a:pt x="20116" y="1259"/>
                        <a:pt x="20036" y="1241"/>
                      </a:cubicBezTo>
                      <a:cubicBezTo>
                        <a:pt x="20020" y="1237"/>
                        <a:pt x="20004" y="1234"/>
                        <a:pt x="19988" y="1230"/>
                      </a:cubicBezTo>
                      <a:cubicBezTo>
                        <a:pt x="19972" y="1226"/>
                        <a:pt x="19956" y="1224"/>
                        <a:pt x="19948" y="1221"/>
                      </a:cubicBezTo>
                      <a:cubicBezTo>
                        <a:pt x="19900" y="1210"/>
                        <a:pt x="19845" y="1198"/>
                        <a:pt x="19789" y="1187"/>
                      </a:cubicBezTo>
                      <a:cubicBezTo>
                        <a:pt x="19701" y="1169"/>
                        <a:pt x="19613" y="1151"/>
                        <a:pt x="19525" y="1133"/>
                      </a:cubicBezTo>
                      <a:cubicBezTo>
                        <a:pt x="19454" y="1119"/>
                        <a:pt x="19390" y="1107"/>
                        <a:pt x="19318" y="1094"/>
                      </a:cubicBezTo>
                      <a:cubicBezTo>
                        <a:pt x="19310" y="1092"/>
                        <a:pt x="19294" y="1089"/>
                        <a:pt x="19286" y="1087"/>
                      </a:cubicBezTo>
                      <a:cubicBezTo>
                        <a:pt x="19278" y="1085"/>
                        <a:pt x="19262" y="1083"/>
                        <a:pt x="19254" y="1081"/>
                      </a:cubicBezTo>
                      <a:cubicBezTo>
                        <a:pt x="19158" y="1062"/>
                        <a:pt x="19055" y="1045"/>
                        <a:pt x="18951" y="1027"/>
                      </a:cubicBezTo>
                      <a:cubicBezTo>
                        <a:pt x="18839" y="1008"/>
                        <a:pt x="18720" y="989"/>
                        <a:pt x="18600" y="969"/>
                      </a:cubicBezTo>
                      <a:cubicBezTo>
                        <a:pt x="18576" y="966"/>
                        <a:pt x="18560" y="963"/>
                        <a:pt x="18536" y="959"/>
                      </a:cubicBezTo>
                      <a:cubicBezTo>
                        <a:pt x="18512" y="956"/>
                        <a:pt x="18488" y="952"/>
                        <a:pt x="18464" y="948"/>
                      </a:cubicBezTo>
                      <a:cubicBezTo>
                        <a:pt x="18368" y="933"/>
                        <a:pt x="18281" y="918"/>
                        <a:pt x="18177" y="903"/>
                      </a:cubicBezTo>
                      <a:cubicBezTo>
                        <a:pt x="18041" y="882"/>
                        <a:pt x="17898" y="862"/>
                        <a:pt x="17754" y="842"/>
                      </a:cubicBezTo>
                      <a:cubicBezTo>
                        <a:pt x="17698" y="834"/>
                        <a:pt x="17650" y="826"/>
                        <a:pt x="17594" y="818"/>
                      </a:cubicBezTo>
                      <a:cubicBezTo>
                        <a:pt x="17570" y="815"/>
                        <a:pt x="17555" y="812"/>
                        <a:pt x="17531" y="809"/>
                      </a:cubicBezTo>
                      <a:cubicBezTo>
                        <a:pt x="17427" y="794"/>
                        <a:pt x="17307" y="781"/>
                        <a:pt x="17196" y="766"/>
                      </a:cubicBezTo>
                      <a:cubicBezTo>
                        <a:pt x="16988" y="739"/>
                        <a:pt x="16789" y="711"/>
                        <a:pt x="16573" y="685"/>
                      </a:cubicBezTo>
                      <a:cubicBezTo>
                        <a:pt x="16541" y="681"/>
                        <a:pt x="16517" y="678"/>
                        <a:pt x="16485" y="674"/>
                      </a:cubicBezTo>
                      <a:cubicBezTo>
                        <a:pt x="16206" y="640"/>
                        <a:pt x="15919" y="607"/>
                        <a:pt x="15624" y="574"/>
                      </a:cubicBezTo>
                      <a:cubicBezTo>
                        <a:pt x="15624" y="574"/>
                        <a:pt x="15624" y="574"/>
                        <a:pt x="15624" y="574"/>
                      </a:cubicBezTo>
                      <a:cubicBezTo>
                        <a:pt x="15624" y="574"/>
                        <a:pt x="15624" y="574"/>
                        <a:pt x="15624" y="574"/>
                      </a:cubicBezTo>
                      <a:cubicBezTo>
                        <a:pt x="15424" y="552"/>
                        <a:pt x="15225" y="531"/>
                        <a:pt x="15025" y="510"/>
                      </a:cubicBezTo>
                      <a:cubicBezTo>
                        <a:pt x="14858" y="492"/>
                        <a:pt x="14682" y="476"/>
                        <a:pt x="14514" y="459"/>
                      </a:cubicBezTo>
                      <a:cubicBezTo>
                        <a:pt x="14514" y="459"/>
                        <a:pt x="14506" y="458"/>
                        <a:pt x="14506" y="458"/>
                      </a:cubicBezTo>
                      <a:cubicBezTo>
                        <a:pt x="14506" y="458"/>
                        <a:pt x="14506" y="458"/>
                        <a:pt x="14506" y="457"/>
                      </a:cubicBezTo>
                      <a:cubicBezTo>
                        <a:pt x="14331" y="441"/>
                        <a:pt x="14155" y="424"/>
                        <a:pt x="13980" y="408"/>
                      </a:cubicBezTo>
                      <a:cubicBezTo>
                        <a:pt x="13804" y="391"/>
                        <a:pt x="13629" y="375"/>
                        <a:pt x="13445" y="360"/>
                      </a:cubicBezTo>
                      <a:cubicBezTo>
                        <a:pt x="13413" y="357"/>
                        <a:pt x="13381" y="354"/>
                        <a:pt x="13349" y="352"/>
                      </a:cubicBezTo>
                      <a:cubicBezTo>
                        <a:pt x="13317" y="349"/>
                        <a:pt x="13286" y="347"/>
                        <a:pt x="13254" y="344"/>
                      </a:cubicBezTo>
                      <a:cubicBezTo>
                        <a:pt x="13126" y="334"/>
                        <a:pt x="13006" y="323"/>
                        <a:pt x="12879" y="312"/>
                      </a:cubicBezTo>
                      <a:cubicBezTo>
                        <a:pt x="12687" y="297"/>
                        <a:pt x="12496" y="281"/>
                        <a:pt x="12304" y="266"/>
                      </a:cubicBezTo>
                      <a:cubicBezTo>
                        <a:pt x="12240" y="262"/>
                        <a:pt x="12184" y="257"/>
                        <a:pt x="12121" y="253"/>
                      </a:cubicBezTo>
                      <a:cubicBezTo>
                        <a:pt x="12073" y="249"/>
                        <a:pt x="12033" y="246"/>
                        <a:pt x="11985" y="242"/>
                      </a:cubicBezTo>
                      <a:cubicBezTo>
                        <a:pt x="11889" y="235"/>
                        <a:pt x="11801" y="228"/>
                        <a:pt x="11706" y="221"/>
                      </a:cubicBezTo>
                      <a:cubicBezTo>
                        <a:pt x="11506" y="206"/>
                        <a:pt x="11307" y="192"/>
                        <a:pt x="11099" y="178"/>
                      </a:cubicBezTo>
                      <a:cubicBezTo>
                        <a:pt x="11012" y="172"/>
                        <a:pt x="10916" y="166"/>
                        <a:pt x="10828" y="160"/>
                      </a:cubicBezTo>
                      <a:cubicBezTo>
                        <a:pt x="10780" y="157"/>
                        <a:pt x="10740" y="154"/>
                        <a:pt x="10692" y="151"/>
                      </a:cubicBezTo>
                      <a:cubicBezTo>
                        <a:pt x="10629" y="146"/>
                        <a:pt x="10557" y="142"/>
                        <a:pt x="10493" y="137"/>
                      </a:cubicBezTo>
                      <a:cubicBezTo>
                        <a:pt x="10293" y="124"/>
                        <a:pt x="10094" y="112"/>
                        <a:pt x="9894" y="100"/>
                      </a:cubicBezTo>
                      <a:cubicBezTo>
                        <a:pt x="9751" y="92"/>
                        <a:pt x="9607" y="84"/>
                        <a:pt x="9456" y="75"/>
                      </a:cubicBezTo>
                      <a:cubicBezTo>
                        <a:pt x="9432" y="74"/>
                        <a:pt x="9400" y="72"/>
                        <a:pt x="9376" y="71"/>
                      </a:cubicBezTo>
                      <a:cubicBezTo>
                        <a:pt x="9352" y="69"/>
                        <a:pt x="9328" y="67"/>
                        <a:pt x="9304" y="66"/>
                      </a:cubicBezTo>
                      <a:cubicBezTo>
                        <a:pt x="9112" y="56"/>
                        <a:pt x="8921" y="45"/>
                        <a:pt x="8721" y="35"/>
                      </a:cubicBezTo>
                      <a:cubicBezTo>
                        <a:pt x="8530" y="25"/>
                        <a:pt x="8338" y="16"/>
                        <a:pt x="8147" y="6"/>
                      </a:cubicBezTo>
                      <a:cubicBezTo>
                        <a:pt x="8099" y="5"/>
                        <a:pt x="8059" y="2"/>
                        <a:pt x="8011" y="0"/>
                      </a:cubicBezTo>
                      <a:lnTo>
                        <a:pt x="0" y="378"/>
                      </a:lnTo>
                      <a:cubicBezTo>
                        <a:pt x="463" y="399"/>
                        <a:pt x="918" y="423"/>
                        <a:pt x="1365" y="448"/>
                      </a:cubicBezTo>
                      <a:cubicBezTo>
                        <a:pt x="1388" y="450"/>
                        <a:pt x="1420" y="452"/>
                        <a:pt x="1444" y="453"/>
                      </a:cubicBezTo>
                      <a:cubicBezTo>
                        <a:pt x="1859" y="477"/>
                        <a:pt x="2274" y="502"/>
                        <a:pt x="2681" y="529"/>
                      </a:cubicBezTo>
                      <a:cubicBezTo>
                        <a:pt x="2729" y="532"/>
                        <a:pt x="2769" y="534"/>
                        <a:pt x="2817" y="538"/>
                      </a:cubicBezTo>
                      <a:cubicBezTo>
                        <a:pt x="3208" y="564"/>
                        <a:pt x="3599" y="591"/>
                        <a:pt x="3974" y="620"/>
                      </a:cubicBezTo>
                      <a:cubicBezTo>
                        <a:pt x="4022" y="623"/>
                        <a:pt x="4062" y="627"/>
                        <a:pt x="4109" y="630"/>
                      </a:cubicBezTo>
                      <a:cubicBezTo>
                        <a:pt x="4492" y="660"/>
                        <a:pt x="4875" y="691"/>
                        <a:pt x="5242" y="722"/>
                      </a:cubicBezTo>
                      <a:cubicBezTo>
                        <a:pt x="5274" y="725"/>
                        <a:pt x="5306" y="728"/>
                        <a:pt x="5330" y="730"/>
                      </a:cubicBezTo>
                      <a:cubicBezTo>
                        <a:pt x="5721" y="764"/>
                        <a:pt x="6112" y="799"/>
                        <a:pt x="6487" y="836"/>
                      </a:cubicBezTo>
                      <a:cubicBezTo>
                        <a:pt x="6487" y="836"/>
                        <a:pt x="6495" y="837"/>
                        <a:pt x="6495" y="837"/>
                      </a:cubicBezTo>
                      <a:cubicBezTo>
                        <a:pt x="6878" y="875"/>
                        <a:pt x="7253" y="913"/>
                        <a:pt x="7612" y="952"/>
                      </a:cubicBezTo>
                      <a:cubicBezTo>
                        <a:pt x="7612" y="952"/>
                        <a:pt x="7612" y="952"/>
                        <a:pt x="7612" y="952"/>
                      </a:cubicBezTo>
                      <a:cubicBezTo>
                        <a:pt x="7939" y="989"/>
                        <a:pt x="8251" y="1026"/>
                        <a:pt x="8562" y="1063"/>
                      </a:cubicBezTo>
                      <a:cubicBezTo>
                        <a:pt x="8777" y="1090"/>
                        <a:pt x="8985" y="1117"/>
                        <a:pt x="9184" y="1144"/>
                      </a:cubicBezTo>
                      <a:cubicBezTo>
                        <a:pt x="9312" y="1162"/>
                        <a:pt x="9456" y="1178"/>
                        <a:pt x="9583" y="1197"/>
                      </a:cubicBezTo>
                      <a:cubicBezTo>
                        <a:pt x="9639" y="1204"/>
                        <a:pt x="9695" y="1212"/>
                        <a:pt x="9743" y="1220"/>
                      </a:cubicBezTo>
                      <a:cubicBezTo>
                        <a:pt x="9990" y="1255"/>
                        <a:pt x="10230" y="1291"/>
                        <a:pt x="10453" y="1326"/>
                      </a:cubicBezTo>
                      <a:cubicBezTo>
                        <a:pt x="10477" y="1330"/>
                        <a:pt x="10501" y="1334"/>
                        <a:pt x="10525" y="1338"/>
                      </a:cubicBezTo>
                      <a:cubicBezTo>
                        <a:pt x="10788" y="1380"/>
                        <a:pt x="11035" y="1423"/>
                        <a:pt x="11267" y="1466"/>
                      </a:cubicBezTo>
                      <a:cubicBezTo>
                        <a:pt x="11275" y="1468"/>
                        <a:pt x="11291" y="1471"/>
                        <a:pt x="11299" y="1473"/>
                      </a:cubicBezTo>
                      <a:cubicBezTo>
                        <a:pt x="11522" y="1515"/>
                        <a:pt x="11738" y="1557"/>
                        <a:pt x="11929" y="1600"/>
                      </a:cubicBezTo>
                      <a:cubicBezTo>
                        <a:pt x="11945" y="1603"/>
                        <a:pt x="11961" y="1605"/>
                        <a:pt x="11969" y="1609"/>
                      </a:cubicBezTo>
                      <a:cubicBezTo>
                        <a:pt x="12168" y="1652"/>
                        <a:pt x="12352" y="1696"/>
                        <a:pt x="12512" y="1740"/>
                      </a:cubicBezTo>
                      <a:cubicBezTo>
                        <a:pt x="12520" y="1743"/>
                        <a:pt x="12527" y="1745"/>
                        <a:pt x="12536" y="1748"/>
                      </a:cubicBezTo>
                      <a:cubicBezTo>
                        <a:pt x="12695" y="1790"/>
                        <a:pt x="12831" y="1833"/>
                        <a:pt x="12950" y="1875"/>
                      </a:cubicBezTo>
                      <a:cubicBezTo>
                        <a:pt x="12966" y="1879"/>
                        <a:pt x="12974" y="1883"/>
                        <a:pt x="12982" y="1887"/>
                      </a:cubicBezTo>
                      <a:cubicBezTo>
                        <a:pt x="13102" y="1931"/>
                        <a:pt x="13214" y="1974"/>
                        <a:pt x="13294" y="2017"/>
                      </a:cubicBezTo>
                      <a:cubicBezTo>
                        <a:pt x="13294" y="2018"/>
                        <a:pt x="13294" y="2019"/>
                        <a:pt x="13302" y="2020"/>
                      </a:cubicBezTo>
                      <a:cubicBezTo>
                        <a:pt x="13389" y="2063"/>
                        <a:pt x="13453" y="2107"/>
                        <a:pt x="13493" y="2150"/>
                      </a:cubicBezTo>
                      <a:cubicBezTo>
                        <a:pt x="13493" y="2153"/>
                        <a:pt x="13501" y="2157"/>
                        <a:pt x="13501" y="2161"/>
                      </a:cubicBezTo>
                      <a:cubicBezTo>
                        <a:pt x="13541" y="2203"/>
                        <a:pt x="13565" y="2246"/>
                        <a:pt x="13565" y="2288"/>
                      </a:cubicBezTo>
                      <a:lnTo>
                        <a:pt x="12919" y="20891"/>
                      </a:lnTo>
                      <a:cubicBezTo>
                        <a:pt x="12919" y="20933"/>
                        <a:pt x="12895" y="20974"/>
                        <a:pt x="12847" y="21012"/>
                      </a:cubicBezTo>
                      <a:cubicBezTo>
                        <a:pt x="12847" y="21016"/>
                        <a:pt x="12839" y="21019"/>
                        <a:pt x="12831" y="21023"/>
                      </a:cubicBezTo>
                      <a:cubicBezTo>
                        <a:pt x="12783" y="21058"/>
                        <a:pt x="12727" y="21093"/>
                        <a:pt x="12647" y="21126"/>
                      </a:cubicBezTo>
                      <a:cubicBezTo>
                        <a:pt x="12639" y="21130"/>
                        <a:pt x="12623" y="21134"/>
                        <a:pt x="12615" y="21139"/>
                      </a:cubicBezTo>
                      <a:cubicBezTo>
                        <a:pt x="12536" y="21170"/>
                        <a:pt x="12440" y="21202"/>
                        <a:pt x="12320" y="21231"/>
                      </a:cubicBezTo>
                      <a:cubicBezTo>
                        <a:pt x="12296" y="21236"/>
                        <a:pt x="12280" y="21241"/>
                        <a:pt x="12256" y="21247"/>
                      </a:cubicBezTo>
                      <a:cubicBezTo>
                        <a:pt x="12144" y="21275"/>
                        <a:pt x="12017" y="21301"/>
                        <a:pt x="11873" y="21327"/>
                      </a:cubicBezTo>
                      <a:cubicBezTo>
                        <a:pt x="11857" y="21329"/>
                        <a:pt x="11849" y="21332"/>
                        <a:pt x="11833" y="21334"/>
                      </a:cubicBezTo>
                      <a:cubicBezTo>
                        <a:pt x="11674" y="21363"/>
                        <a:pt x="11490" y="21389"/>
                        <a:pt x="11291" y="21414"/>
                      </a:cubicBezTo>
                      <a:cubicBezTo>
                        <a:pt x="11012" y="21450"/>
                        <a:pt x="10692" y="21480"/>
                        <a:pt x="10349" y="21509"/>
                      </a:cubicBezTo>
                      <a:cubicBezTo>
                        <a:pt x="10269" y="21516"/>
                        <a:pt x="10182" y="21522"/>
                        <a:pt x="10094" y="21529"/>
                      </a:cubicBezTo>
                      <a:cubicBezTo>
                        <a:pt x="9735" y="21555"/>
                        <a:pt x="9360" y="21580"/>
                        <a:pt x="8945" y="21600"/>
                      </a:cubicBezTo>
                      <a:lnTo>
                        <a:pt x="16956" y="21222"/>
                      </a:lnTo>
                      <a:cubicBezTo>
                        <a:pt x="17371" y="21203"/>
                        <a:pt x="17746" y="21178"/>
                        <a:pt x="18105" y="21151"/>
                      </a:cubicBezTo>
                      <a:cubicBezTo>
                        <a:pt x="18193" y="21145"/>
                        <a:pt x="18273" y="21138"/>
                        <a:pt x="18360" y="21131"/>
                      </a:cubicBezTo>
                      <a:cubicBezTo>
                        <a:pt x="18704" y="21102"/>
                        <a:pt x="19023" y="21071"/>
                        <a:pt x="19302" y="21036"/>
                      </a:cubicBezTo>
                      <a:cubicBezTo>
                        <a:pt x="19310" y="21036"/>
                        <a:pt x="19310" y="21036"/>
                        <a:pt x="19318" y="21035"/>
                      </a:cubicBezTo>
                      <a:cubicBezTo>
                        <a:pt x="19501" y="21011"/>
                        <a:pt x="19677" y="20986"/>
                        <a:pt x="19829" y="20959"/>
                      </a:cubicBezTo>
                      <a:cubicBezTo>
                        <a:pt x="19837" y="20959"/>
                        <a:pt x="19837" y="20957"/>
                        <a:pt x="19845" y="20957"/>
                      </a:cubicBezTo>
                      <a:cubicBezTo>
                        <a:pt x="19861" y="20954"/>
                        <a:pt x="19869" y="20952"/>
                        <a:pt x="19884" y="20949"/>
                      </a:cubicBezTo>
                      <a:cubicBezTo>
                        <a:pt x="19980" y="20932"/>
                        <a:pt x="20076" y="20915"/>
                        <a:pt x="20156" y="20896"/>
                      </a:cubicBezTo>
                      <a:cubicBezTo>
                        <a:pt x="20196" y="20887"/>
                        <a:pt x="20228" y="20878"/>
                        <a:pt x="20268" y="20869"/>
                      </a:cubicBezTo>
                      <a:cubicBezTo>
                        <a:pt x="20291" y="20864"/>
                        <a:pt x="20315" y="20859"/>
                        <a:pt x="20331" y="20853"/>
                      </a:cubicBezTo>
                      <a:cubicBezTo>
                        <a:pt x="20347" y="20848"/>
                        <a:pt x="20371" y="20843"/>
                        <a:pt x="20395" y="20838"/>
                      </a:cubicBezTo>
                      <a:cubicBezTo>
                        <a:pt x="20459" y="20820"/>
                        <a:pt x="20523" y="20801"/>
                        <a:pt x="20579" y="20782"/>
                      </a:cubicBezTo>
                      <a:cubicBezTo>
                        <a:pt x="20595" y="20775"/>
                        <a:pt x="20611" y="20768"/>
                        <a:pt x="20627" y="20761"/>
                      </a:cubicBezTo>
                      <a:cubicBezTo>
                        <a:pt x="20635" y="20757"/>
                        <a:pt x="20651" y="20752"/>
                        <a:pt x="20659" y="20748"/>
                      </a:cubicBezTo>
                      <a:cubicBezTo>
                        <a:pt x="20674" y="20742"/>
                        <a:pt x="20690" y="20734"/>
                        <a:pt x="20706" y="20728"/>
                      </a:cubicBezTo>
                      <a:cubicBezTo>
                        <a:pt x="20746" y="20711"/>
                        <a:pt x="20778" y="20693"/>
                        <a:pt x="20802" y="20676"/>
                      </a:cubicBezTo>
                      <a:cubicBezTo>
                        <a:pt x="20818" y="20666"/>
                        <a:pt x="20826" y="20655"/>
                        <a:pt x="20842" y="20645"/>
                      </a:cubicBezTo>
                      <a:cubicBezTo>
                        <a:pt x="20850" y="20642"/>
                        <a:pt x="20850" y="20639"/>
                        <a:pt x="20858" y="20635"/>
                      </a:cubicBezTo>
                      <a:cubicBezTo>
                        <a:pt x="20866" y="20630"/>
                        <a:pt x="20866" y="20626"/>
                        <a:pt x="20874" y="20622"/>
                      </a:cubicBezTo>
                      <a:cubicBezTo>
                        <a:pt x="20890" y="20605"/>
                        <a:pt x="20906" y="20587"/>
                        <a:pt x="20914" y="20570"/>
                      </a:cubicBezTo>
                      <a:cubicBezTo>
                        <a:pt x="20922" y="20552"/>
                        <a:pt x="20930" y="20535"/>
                        <a:pt x="20930" y="20517"/>
                      </a:cubicBezTo>
                      <a:cubicBezTo>
                        <a:pt x="20930" y="20515"/>
                        <a:pt x="20930" y="20515"/>
                        <a:pt x="20930" y="20514"/>
                      </a:cubicBezTo>
                      <a:lnTo>
                        <a:pt x="21576" y="1911"/>
                      </a:lnTo>
                      <a:cubicBezTo>
                        <a:pt x="21600" y="1891"/>
                        <a:pt x="21592" y="1874"/>
                        <a:pt x="21584" y="1858"/>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49" name="Freeform: Shape 70"/>
                <p:cNvSpPr/>
                <p:nvPr/>
              </p:nvSpPr>
              <p:spPr>
                <a:xfrm>
                  <a:off x="-1" y="81547"/>
                  <a:ext cx="476669" cy="894689"/>
                </a:xfrm>
                <a:custGeom>
                  <a:avLst/>
                  <a:gdLst/>
                  <a:ahLst/>
                  <a:cxnLst>
                    <a:cxn ang="0">
                      <a:pos x="wd2" y="hd2"/>
                    </a:cxn>
                    <a:cxn ang="5400000">
                      <a:pos x="wd2" y="hd2"/>
                    </a:cxn>
                    <a:cxn ang="10800000">
                      <a:pos x="wd2" y="hd2"/>
                    </a:cxn>
                    <a:cxn ang="16200000">
                      <a:pos x="wd2" y="hd2"/>
                    </a:cxn>
                  </a:cxnLst>
                  <a:rect l="0" t="0" r="r" b="b"/>
                  <a:pathLst>
                    <a:path w="21575" h="21456" extrusionOk="0">
                      <a:moveTo>
                        <a:pt x="20080" y="6158"/>
                      </a:moveTo>
                      <a:lnTo>
                        <a:pt x="981" y="316"/>
                      </a:lnTo>
                      <a:cubicBezTo>
                        <a:pt x="742" y="243"/>
                        <a:pt x="551" y="133"/>
                        <a:pt x="433" y="0"/>
                      </a:cubicBezTo>
                      <a:lnTo>
                        <a:pt x="1" y="14077"/>
                      </a:lnTo>
                      <a:cubicBezTo>
                        <a:pt x="-21" y="14782"/>
                        <a:pt x="681" y="15437"/>
                        <a:pt x="1833" y="15790"/>
                      </a:cubicBezTo>
                      <a:lnTo>
                        <a:pt x="20000" y="21347"/>
                      </a:lnTo>
                      <a:cubicBezTo>
                        <a:pt x="20827" y="21600"/>
                        <a:pt x="21502" y="21397"/>
                        <a:pt x="21504" y="20894"/>
                      </a:cubicBezTo>
                      <a:lnTo>
                        <a:pt x="21575" y="7530"/>
                      </a:lnTo>
                      <a:cubicBezTo>
                        <a:pt x="21579" y="7026"/>
                        <a:pt x="20908" y="6412"/>
                        <a:pt x="20080" y="6158"/>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0" name="Freeform: Shape 71"/>
                <p:cNvSpPr/>
                <p:nvPr/>
              </p:nvSpPr>
              <p:spPr>
                <a:xfrm>
                  <a:off x="20504" y="-1"/>
                  <a:ext cx="148808" cy="81569"/>
                </a:xfrm>
                <a:custGeom>
                  <a:avLst/>
                  <a:gdLst/>
                  <a:ahLst/>
                  <a:cxnLst>
                    <a:cxn ang="0">
                      <a:pos x="wd2" y="hd2"/>
                    </a:cxn>
                    <a:cxn ang="5400000">
                      <a:pos x="wd2" y="hd2"/>
                    </a:cxn>
                    <a:cxn ang="10800000">
                      <a:pos x="wd2" y="hd2"/>
                    </a:cxn>
                    <a:cxn ang="16200000">
                      <a:pos x="wd2" y="hd2"/>
                    </a:cxn>
                  </a:cxnLst>
                  <a:rect l="0" t="0" r="r" b="b"/>
                  <a:pathLst>
                    <a:path w="21600" h="21277" extrusionOk="0">
                      <a:moveTo>
                        <a:pt x="2521" y="21277"/>
                      </a:moveTo>
                      <a:lnTo>
                        <a:pt x="21600" y="1378"/>
                      </a:lnTo>
                      <a:lnTo>
                        <a:pt x="21206" y="968"/>
                      </a:lnTo>
                      <a:cubicBezTo>
                        <a:pt x="19966" y="-318"/>
                        <a:pt x="18439" y="-323"/>
                        <a:pt x="17197" y="958"/>
                      </a:cubicBezTo>
                      <a:lnTo>
                        <a:pt x="0" y="18660"/>
                      </a:lnTo>
                      <a:lnTo>
                        <a:pt x="2521" y="21277"/>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1" name="Freeform: Shape 72"/>
                <p:cNvSpPr/>
                <p:nvPr/>
              </p:nvSpPr>
              <p:spPr>
                <a:xfrm>
                  <a:off x="37872" y="16594"/>
                  <a:ext cx="111956" cy="81915"/>
                </a:xfrm>
                <a:custGeom>
                  <a:avLst/>
                  <a:gdLst/>
                  <a:ahLst/>
                  <a:cxnLst>
                    <a:cxn ang="0">
                      <a:pos x="wd2" y="hd2"/>
                    </a:cxn>
                    <a:cxn ang="5400000">
                      <a:pos x="wd2" y="hd2"/>
                    </a:cxn>
                    <a:cxn ang="10800000">
                      <a:pos x="wd2" y="hd2"/>
                    </a:cxn>
                    <a:cxn ang="16200000">
                      <a:pos x="wd2" y="hd2"/>
                    </a:cxn>
                  </a:cxnLst>
                  <a:rect l="0" t="0" r="r" b="b"/>
                  <a:pathLst>
                    <a:path w="21600" h="21600" extrusionOk="0">
                      <a:moveTo>
                        <a:pt x="21596" y="8930"/>
                      </a:moveTo>
                      <a:lnTo>
                        <a:pt x="21600" y="0"/>
                      </a:lnTo>
                      <a:lnTo>
                        <a:pt x="0" y="17133"/>
                      </a:lnTo>
                      <a:lnTo>
                        <a:pt x="5661" y="21600"/>
                      </a:ln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2" name="Freeform: Shape 73"/>
                <p:cNvSpPr/>
                <p:nvPr/>
              </p:nvSpPr>
              <p:spPr>
                <a:xfrm>
                  <a:off x="161393" y="303651"/>
                  <a:ext cx="228043" cy="205436"/>
                </a:xfrm>
                <a:custGeom>
                  <a:avLst/>
                  <a:gdLst/>
                  <a:ahLst/>
                  <a:cxnLst>
                    <a:cxn ang="0">
                      <a:pos x="wd2" y="hd2"/>
                    </a:cxn>
                    <a:cxn ang="5400000">
                      <a:pos x="wd2" y="hd2"/>
                    </a:cxn>
                    <a:cxn ang="10800000">
                      <a:pos x="wd2" y="hd2"/>
                    </a:cxn>
                    <a:cxn ang="16200000">
                      <a:pos x="wd2" y="hd2"/>
                    </a:cxn>
                  </a:cxnLst>
                  <a:rect l="0" t="0" r="r" b="b"/>
                  <a:pathLst>
                    <a:path w="21600" h="21600" extrusionOk="0">
                      <a:moveTo>
                        <a:pt x="21600" y="13830"/>
                      </a:moveTo>
                      <a:lnTo>
                        <a:pt x="18" y="0"/>
                      </a:lnTo>
                      <a:lnTo>
                        <a:pt x="0" y="7770"/>
                      </a:lnTo>
                      <a:lnTo>
                        <a:pt x="21580" y="21600"/>
                      </a:lnTo>
                      <a:lnTo>
                        <a:pt x="21600" y="13830"/>
                      </a:lnTo>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3" name="Freeform: Shape 74"/>
                <p:cNvSpPr/>
                <p:nvPr/>
              </p:nvSpPr>
              <p:spPr>
                <a:xfrm>
                  <a:off x="37911" y="176608"/>
                  <a:ext cx="17156" cy="22066"/>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3"/>
                      </a:cubicBezTo>
                      <a:cubicBezTo>
                        <a:pt x="21576" y="9044"/>
                        <a:pt x="16749" y="3353"/>
                        <a:pt x="10801" y="1007"/>
                      </a:cubicBezTo>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4" name="Freeform: Shape 75"/>
                <p:cNvSpPr/>
                <p:nvPr/>
              </p:nvSpPr>
              <p:spPr>
                <a:xfrm>
                  <a:off x="37911" y="343734"/>
                  <a:ext cx="17156" cy="22067"/>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3"/>
                      </a:cubicBezTo>
                      <a:cubicBezTo>
                        <a:pt x="21576" y="9044"/>
                        <a:pt x="16749" y="3336"/>
                        <a:pt x="10801" y="1007"/>
                      </a:cubicBezTo>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5" name="Freeform: Shape 76"/>
                <p:cNvSpPr/>
                <p:nvPr/>
              </p:nvSpPr>
              <p:spPr>
                <a:xfrm>
                  <a:off x="37911" y="510842"/>
                  <a:ext cx="17156" cy="22066"/>
                </a:xfrm>
                <a:custGeom>
                  <a:avLst/>
                  <a:gdLst/>
                  <a:ahLst/>
                  <a:cxnLst>
                    <a:cxn ang="0">
                      <a:pos x="wd2" y="hd2"/>
                    </a:cxn>
                    <a:cxn ang="5400000">
                      <a:pos x="wd2" y="hd2"/>
                    </a:cxn>
                    <a:cxn ang="10800000">
                      <a:pos x="wd2" y="hd2"/>
                    </a:cxn>
                    <a:cxn ang="16200000">
                      <a:pos x="wd2" y="hd2"/>
                    </a:cxn>
                  </a:cxnLst>
                  <a:rect l="0" t="0" r="r" b="b"/>
                  <a:pathLst>
                    <a:path w="21552" h="18921" extrusionOk="0">
                      <a:moveTo>
                        <a:pt x="10801" y="1007"/>
                      </a:moveTo>
                      <a:cubicBezTo>
                        <a:pt x="4852" y="-1340"/>
                        <a:pt x="0" y="557"/>
                        <a:pt x="0" y="5217"/>
                      </a:cubicBezTo>
                      <a:cubicBezTo>
                        <a:pt x="-24" y="9876"/>
                        <a:pt x="4803" y="15567"/>
                        <a:pt x="10751" y="17914"/>
                      </a:cubicBezTo>
                      <a:cubicBezTo>
                        <a:pt x="16700" y="20260"/>
                        <a:pt x="21552" y="18363"/>
                        <a:pt x="21552" y="13703"/>
                      </a:cubicBezTo>
                      <a:cubicBezTo>
                        <a:pt x="21576" y="9044"/>
                        <a:pt x="16749" y="3353"/>
                        <a:pt x="10801" y="1007"/>
                      </a:cubicBezTo>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6" name="Freeform: Shape 77"/>
                <p:cNvSpPr/>
                <p:nvPr/>
              </p:nvSpPr>
              <p:spPr>
                <a:xfrm>
                  <a:off x="37911" y="677960"/>
                  <a:ext cx="17156" cy="22042"/>
                </a:xfrm>
                <a:custGeom>
                  <a:avLst/>
                  <a:gdLst/>
                  <a:ahLst/>
                  <a:cxnLst>
                    <a:cxn ang="0">
                      <a:pos x="wd2" y="hd2"/>
                    </a:cxn>
                    <a:cxn ang="5400000">
                      <a:pos x="wd2" y="hd2"/>
                    </a:cxn>
                    <a:cxn ang="10800000">
                      <a:pos x="wd2" y="hd2"/>
                    </a:cxn>
                    <a:cxn ang="16200000">
                      <a:pos x="wd2" y="hd2"/>
                    </a:cxn>
                  </a:cxnLst>
                  <a:rect l="0" t="0" r="r" b="b"/>
                  <a:pathLst>
                    <a:path w="21552" h="18930" extrusionOk="0">
                      <a:moveTo>
                        <a:pt x="10801" y="1015"/>
                      </a:moveTo>
                      <a:cubicBezTo>
                        <a:pt x="4852" y="-1335"/>
                        <a:pt x="0" y="532"/>
                        <a:pt x="0" y="5198"/>
                      </a:cubicBezTo>
                      <a:cubicBezTo>
                        <a:pt x="-24" y="9898"/>
                        <a:pt x="4803" y="15565"/>
                        <a:pt x="10751" y="17915"/>
                      </a:cubicBezTo>
                      <a:cubicBezTo>
                        <a:pt x="16700" y="20265"/>
                        <a:pt x="21552" y="18398"/>
                        <a:pt x="21552" y="13698"/>
                      </a:cubicBezTo>
                      <a:cubicBezTo>
                        <a:pt x="21576" y="9032"/>
                        <a:pt x="16749" y="3365"/>
                        <a:pt x="10801" y="1015"/>
                      </a:cubicBezTo>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57" name="Freeform: Shape 78"/>
                <p:cNvSpPr/>
                <p:nvPr/>
              </p:nvSpPr>
              <p:spPr>
                <a:xfrm>
                  <a:off x="93917" y="137359"/>
                  <a:ext cx="12810" cy="640174"/>
                </a:xfrm>
                <a:custGeom>
                  <a:avLst/>
                  <a:gdLst/>
                  <a:ahLst/>
                  <a:cxnLst>
                    <a:cxn ang="0">
                      <a:pos x="wd2" y="hd2"/>
                    </a:cxn>
                    <a:cxn ang="5400000">
                      <a:pos x="wd2" y="hd2"/>
                    </a:cxn>
                    <a:cxn ang="10800000">
                      <a:pos x="wd2" y="hd2"/>
                    </a:cxn>
                    <a:cxn ang="16200000">
                      <a:pos x="wd2" y="hd2"/>
                    </a:cxn>
                  </a:cxnLst>
                  <a:rect l="0" t="0" r="r" b="b"/>
                  <a:pathLst>
                    <a:path w="21600" h="21600" extrusionOk="0">
                      <a:moveTo>
                        <a:pt x="21600" y="217"/>
                      </a:moveTo>
                      <a:lnTo>
                        <a:pt x="2782" y="0"/>
                      </a:lnTo>
                      <a:lnTo>
                        <a:pt x="0" y="21383"/>
                      </a:lnTo>
                      <a:lnTo>
                        <a:pt x="18818" y="21600"/>
                      </a:lnTo>
                      <a:lnTo>
                        <a:pt x="21600" y="217"/>
                      </a:lnTo>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grpSp>
          <p:nvGrpSpPr>
            <p:cNvPr id="998" name="Graphic 3"/>
            <p:cNvGrpSpPr/>
            <p:nvPr/>
          </p:nvGrpSpPr>
          <p:grpSpPr>
            <a:xfrm>
              <a:off x="2065891" y="1515395"/>
              <a:ext cx="318442" cy="894741"/>
              <a:chOff x="0" y="0"/>
              <a:chExt cx="318440" cy="894739"/>
            </a:xfrm>
          </p:grpSpPr>
          <p:sp>
            <p:nvSpPr>
              <p:cNvPr id="960" name="Freeform: Shape 22"/>
              <p:cNvSpPr/>
              <p:nvPr/>
            </p:nvSpPr>
            <p:spPr>
              <a:xfrm>
                <a:off x="94127" y="639156"/>
                <a:ext cx="50252" cy="1688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459" y="8071"/>
                      <a:pt x="5157" y="18916"/>
                      <a:pt x="5157" y="18916"/>
                    </a:cubicBezTo>
                    <a:cubicBezTo>
                      <a:pt x="4744" y="21458"/>
                      <a:pt x="19792" y="21600"/>
                      <a:pt x="19792" y="21600"/>
                    </a:cubicBezTo>
                    <a:lnTo>
                      <a:pt x="15939" y="19432"/>
                    </a:lnTo>
                    <a:lnTo>
                      <a:pt x="21591" y="410"/>
                    </a:lnTo>
                    <a:lnTo>
                      <a:pt x="21600" y="374"/>
                    </a:lnTo>
                    <a:cubicBezTo>
                      <a:pt x="17783" y="489"/>
                      <a:pt x="6285" y="759"/>
                      <a:pt x="0" y="0"/>
                    </a:cubicBez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1" name="Freeform: Shape 23"/>
              <p:cNvSpPr/>
              <p:nvPr/>
            </p:nvSpPr>
            <p:spPr>
              <a:xfrm>
                <a:off x="94039" y="578552"/>
                <a:ext cx="55848" cy="64637"/>
              </a:xfrm>
              <a:custGeom>
                <a:avLst/>
                <a:gdLst/>
                <a:ahLst/>
                <a:cxnLst>
                  <a:cxn ang="0">
                    <a:pos x="wd2" y="hd2"/>
                  </a:cxn>
                  <a:cxn ang="5400000">
                    <a:pos x="wd2" y="hd2"/>
                  </a:cxn>
                  <a:cxn ang="10800000">
                    <a:pos x="wd2" y="hd2"/>
                  </a:cxn>
                  <a:cxn ang="16200000">
                    <a:pos x="wd2" y="hd2"/>
                  </a:cxn>
                </a:cxnLst>
                <a:rect l="0" t="0" r="r" b="b"/>
                <a:pathLst>
                  <a:path w="21453" h="20983" extrusionOk="0">
                    <a:moveTo>
                      <a:pt x="33" y="19674"/>
                    </a:moveTo>
                    <a:cubicBezTo>
                      <a:pt x="5659" y="21600"/>
                      <a:pt x="15934" y="20914"/>
                      <a:pt x="19354" y="20623"/>
                    </a:cubicBezTo>
                    <a:lnTo>
                      <a:pt x="21453" y="527"/>
                    </a:lnTo>
                    <a:lnTo>
                      <a:pt x="2190" y="0"/>
                    </a:lnTo>
                    <a:cubicBezTo>
                      <a:pt x="370" y="3493"/>
                      <a:pt x="-147" y="10942"/>
                      <a:pt x="33" y="19674"/>
                    </a:cubicBez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2" name="Freeform: Shape 24"/>
              <p:cNvSpPr/>
              <p:nvPr/>
            </p:nvSpPr>
            <p:spPr>
              <a:xfrm>
                <a:off x="96000" y="787046"/>
                <a:ext cx="68023" cy="77311"/>
              </a:xfrm>
              <a:custGeom>
                <a:avLst/>
                <a:gdLst/>
                <a:ahLst/>
                <a:cxnLst>
                  <a:cxn ang="0">
                    <a:pos x="wd2" y="hd2"/>
                  </a:cxn>
                  <a:cxn ang="5400000">
                    <a:pos x="wd2" y="hd2"/>
                  </a:cxn>
                  <a:cxn ang="10800000">
                    <a:pos x="wd2" y="hd2"/>
                  </a:cxn>
                  <a:cxn ang="16200000">
                    <a:pos x="wd2" y="hd2"/>
                  </a:cxn>
                </a:cxnLst>
                <a:rect l="0" t="0" r="r" b="b"/>
                <a:pathLst>
                  <a:path w="20725" h="21205" extrusionOk="0">
                    <a:moveTo>
                      <a:pt x="2" y="12653"/>
                    </a:moveTo>
                    <a:cubicBezTo>
                      <a:pt x="-102" y="14316"/>
                      <a:pt x="4418" y="15610"/>
                      <a:pt x="4418" y="15610"/>
                    </a:cubicBezTo>
                    <a:cubicBezTo>
                      <a:pt x="4418" y="15610"/>
                      <a:pt x="13296" y="20335"/>
                      <a:pt x="17355" y="21143"/>
                    </a:cubicBezTo>
                    <a:cubicBezTo>
                      <a:pt x="19657" y="21600"/>
                      <a:pt x="21498" y="19439"/>
                      <a:pt x="20399" y="17566"/>
                    </a:cubicBezTo>
                    <a:lnTo>
                      <a:pt x="13459" y="5756"/>
                    </a:lnTo>
                    <a:cubicBezTo>
                      <a:pt x="13459" y="5756"/>
                      <a:pt x="2786" y="5451"/>
                      <a:pt x="3085" y="0"/>
                    </a:cubicBezTo>
                    <a:cubicBezTo>
                      <a:pt x="3085" y="0"/>
                      <a:pt x="106" y="10996"/>
                      <a:pt x="2" y="12653"/>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3" name="Freeform: Shape 25"/>
              <p:cNvSpPr/>
              <p:nvPr/>
            </p:nvSpPr>
            <p:spPr>
              <a:xfrm>
                <a:off x="26095" y="576332"/>
                <a:ext cx="55461" cy="63649"/>
              </a:xfrm>
              <a:custGeom>
                <a:avLst/>
                <a:gdLst/>
                <a:ahLst/>
                <a:cxnLst>
                  <a:cxn ang="0">
                    <a:pos x="wd2" y="hd2"/>
                  </a:cxn>
                  <a:cxn ang="5400000">
                    <a:pos x="wd2" y="hd2"/>
                  </a:cxn>
                  <a:cxn ang="10800000">
                    <a:pos x="wd2" y="hd2"/>
                  </a:cxn>
                  <a:cxn ang="16200000">
                    <a:pos x="wd2" y="hd2"/>
                  </a:cxn>
                </a:cxnLst>
                <a:rect l="0" t="0" r="r" b="b"/>
                <a:pathLst>
                  <a:path w="21600" h="20971" extrusionOk="0">
                    <a:moveTo>
                      <a:pt x="0" y="19159"/>
                    </a:moveTo>
                    <a:cubicBezTo>
                      <a:pt x="5820" y="21600"/>
                      <a:pt x="19688" y="20869"/>
                      <a:pt x="19688" y="20869"/>
                    </a:cubicBezTo>
                    <a:lnTo>
                      <a:pt x="21600" y="535"/>
                    </a:lnTo>
                    <a:lnTo>
                      <a:pt x="1970" y="0"/>
                    </a:lnTo>
                    <a:cubicBezTo>
                      <a:pt x="532" y="3573"/>
                      <a:pt x="0" y="10642"/>
                      <a:pt x="0" y="19159"/>
                    </a:cubicBez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4" name="Freeform: Shape 26"/>
              <p:cNvSpPr/>
              <p:nvPr/>
            </p:nvSpPr>
            <p:spPr>
              <a:xfrm>
                <a:off x="26095" y="634480"/>
                <a:ext cx="50551" cy="206457"/>
              </a:xfrm>
              <a:custGeom>
                <a:avLst/>
                <a:gdLst/>
                <a:ahLst/>
                <a:cxnLst>
                  <a:cxn ang="0">
                    <a:pos x="wd2" y="hd2"/>
                  </a:cxn>
                  <a:cxn ang="5400000">
                    <a:pos x="wd2" y="hd2"/>
                  </a:cxn>
                  <a:cxn ang="10800000">
                    <a:pos x="wd2" y="hd2"/>
                  </a:cxn>
                  <a:cxn ang="16200000">
                    <a:pos x="wd2" y="hd2"/>
                  </a:cxn>
                </a:cxnLst>
                <a:rect l="0" t="0" r="r" b="b"/>
                <a:pathLst>
                  <a:path w="21582" h="21221" extrusionOk="0">
                    <a:moveTo>
                      <a:pt x="0" y="0"/>
                    </a:moveTo>
                    <a:cubicBezTo>
                      <a:pt x="-18" y="7603"/>
                      <a:pt x="4676" y="18901"/>
                      <a:pt x="4676" y="18901"/>
                    </a:cubicBezTo>
                    <a:cubicBezTo>
                      <a:pt x="6817" y="21600"/>
                      <a:pt x="19531" y="21201"/>
                      <a:pt x="19531" y="21201"/>
                    </a:cubicBezTo>
                    <a:lnTo>
                      <a:pt x="15394" y="19316"/>
                    </a:lnTo>
                    <a:lnTo>
                      <a:pt x="21582" y="533"/>
                    </a:lnTo>
                    <a:cubicBezTo>
                      <a:pt x="21573" y="533"/>
                      <a:pt x="6380" y="761"/>
                      <a:pt x="0" y="0"/>
                    </a:cubicBez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5" name="Freeform: Shape 27"/>
              <p:cNvSpPr/>
              <p:nvPr/>
            </p:nvSpPr>
            <p:spPr>
              <a:xfrm>
                <a:off x="26922" y="818384"/>
                <a:ext cx="66247" cy="76356"/>
              </a:xfrm>
              <a:custGeom>
                <a:avLst/>
                <a:gdLst/>
                <a:ahLst/>
                <a:cxnLst>
                  <a:cxn ang="0">
                    <a:pos x="wd2" y="hd2"/>
                  </a:cxn>
                  <a:cxn ang="5400000">
                    <a:pos x="wd2" y="hd2"/>
                  </a:cxn>
                  <a:cxn ang="10800000">
                    <a:pos x="wd2" y="hd2"/>
                  </a:cxn>
                  <a:cxn ang="16200000">
                    <a:pos x="wd2" y="hd2"/>
                  </a:cxn>
                </a:cxnLst>
                <a:rect l="0" t="0" r="r" b="b"/>
                <a:pathLst>
                  <a:path w="20512" h="21012" extrusionOk="0">
                    <a:moveTo>
                      <a:pt x="2" y="12694"/>
                    </a:moveTo>
                    <a:cubicBezTo>
                      <a:pt x="-104" y="14363"/>
                      <a:pt x="4483" y="15661"/>
                      <a:pt x="4483" y="15661"/>
                    </a:cubicBezTo>
                    <a:cubicBezTo>
                      <a:pt x="4483" y="15661"/>
                      <a:pt x="12401" y="19973"/>
                      <a:pt x="16228" y="20901"/>
                    </a:cubicBezTo>
                    <a:cubicBezTo>
                      <a:pt x="19084" y="21594"/>
                      <a:pt x="21496" y="18904"/>
                      <a:pt x="20108" y="16577"/>
                    </a:cubicBezTo>
                    <a:lnTo>
                      <a:pt x="13902" y="6156"/>
                    </a:lnTo>
                    <a:cubicBezTo>
                      <a:pt x="13902" y="6156"/>
                      <a:pt x="4681" y="7225"/>
                      <a:pt x="3128" y="0"/>
                    </a:cubicBezTo>
                    <a:cubicBezTo>
                      <a:pt x="3128" y="-6"/>
                      <a:pt x="108" y="11026"/>
                      <a:pt x="2" y="12694"/>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6" name="Freeform: Shape 28"/>
              <p:cNvSpPr/>
              <p:nvPr/>
            </p:nvSpPr>
            <p:spPr>
              <a:xfrm>
                <a:off x="178191" y="307874"/>
                <a:ext cx="140250" cy="81802"/>
              </a:xfrm>
              <a:custGeom>
                <a:avLst/>
                <a:gdLst/>
                <a:ahLst/>
                <a:cxnLst>
                  <a:cxn ang="0">
                    <a:pos x="wd2" y="hd2"/>
                  </a:cxn>
                  <a:cxn ang="5400000">
                    <a:pos x="wd2" y="hd2"/>
                  </a:cxn>
                  <a:cxn ang="10800000">
                    <a:pos x="wd2" y="hd2"/>
                  </a:cxn>
                  <a:cxn ang="16200000">
                    <a:pos x="wd2" y="hd2"/>
                  </a:cxn>
                </a:cxnLst>
                <a:rect l="0" t="0" r="r" b="b"/>
                <a:pathLst>
                  <a:path w="21600" h="21600" extrusionOk="0">
                    <a:moveTo>
                      <a:pt x="0" y="8433"/>
                    </a:moveTo>
                    <a:lnTo>
                      <a:pt x="12266" y="21600"/>
                    </a:lnTo>
                    <a:cubicBezTo>
                      <a:pt x="14627" y="16730"/>
                      <a:pt x="17980" y="13291"/>
                      <a:pt x="21600" y="12040"/>
                    </a:cubicBezTo>
                    <a:cubicBezTo>
                      <a:pt x="17073" y="7745"/>
                      <a:pt x="12395" y="3557"/>
                      <a:pt x="7644" y="0"/>
                    </a:cubicBezTo>
                    <a:cubicBezTo>
                      <a:pt x="7644" y="0"/>
                      <a:pt x="4764" y="1105"/>
                      <a:pt x="2311" y="4250"/>
                    </a:cubicBezTo>
                    <a:cubicBezTo>
                      <a:pt x="1433" y="5361"/>
                      <a:pt x="615" y="6747"/>
                      <a:pt x="0" y="8433"/>
                    </a:cubicBezTo>
                    <a:close/>
                  </a:path>
                </a:pathLst>
              </a:custGeom>
              <a:solidFill>
                <a:srgbClr val="F5F5FD"/>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7" name="Freeform: Shape 29"/>
              <p:cNvSpPr/>
              <p:nvPr/>
            </p:nvSpPr>
            <p:spPr>
              <a:xfrm>
                <a:off x="105420" y="339792"/>
                <a:ext cx="152418" cy="92705"/>
              </a:xfrm>
              <a:custGeom>
                <a:avLst/>
                <a:gdLst/>
                <a:ahLst/>
                <a:cxnLst>
                  <a:cxn ang="0">
                    <a:pos x="wd2" y="hd2"/>
                  </a:cxn>
                  <a:cxn ang="5400000">
                    <a:pos x="wd2" y="hd2"/>
                  </a:cxn>
                  <a:cxn ang="10800000">
                    <a:pos x="wd2" y="hd2"/>
                  </a:cxn>
                  <a:cxn ang="16200000">
                    <a:pos x="wd2" y="hd2"/>
                  </a:cxn>
                </a:cxnLst>
                <a:rect l="0" t="0" r="r" b="b"/>
                <a:pathLst>
                  <a:path w="21600" h="21451" extrusionOk="0">
                    <a:moveTo>
                      <a:pt x="0" y="8085"/>
                    </a:moveTo>
                    <a:cubicBezTo>
                      <a:pt x="4514" y="11849"/>
                      <a:pt x="8455" y="16334"/>
                      <a:pt x="12440" y="21451"/>
                    </a:cubicBezTo>
                    <a:cubicBezTo>
                      <a:pt x="14642" y="16447"/>
                      <a:pt x="17939" y="13029"/>
                      <a:pt x="21600" y="11543"/>
                    </a:cubicBezTo>
                    <a:lnTo>
                      <a:pt x="10313" y="4"/>
                    </a:lnTo>
                    <a:cubicBezTo>
                      <a:pt x="10313" y="4"/>
                      <a:pt x="7209" y="-149"/>
                      <a:pt x="4377" y="1481"/>
                    </a:cubicBezTo>
                    <a:cubicBezTo>
                      <a:pt x="4033" y="1679"/>
                      <a:pt x="3697" y="1901"/>
                      <a:pt x="3367" y="2158"/>
                    </a:cubicBezTo>
                    <a:lnTo>
                      <a:pt x="4435" y="3393"/>
                    </a:lnTo>
                    <a:cubicBezTo>
                      <a:pt x="4435" y="3393"/>
                      <a:pt x="8419" y="3630"/>
                      <a:pt x="9169" y="4622"/>
                    </a:cubicBezTo>
                    <a:lnTo>
                      <a:pt x="7881" y="5615"/>
                    </a:lnTo>
                    <a:cubicBezTo>
                      <a:pt x="7881" y="5615"/>
                      <a:pt x="11175" y="7077"/>
                      <a:pt x="12068" y="9063"/>
                    </a:cubicBezTo>
                    <a:lnTo>
                      <a:pt x="7844" y="7838"/>
                    </a:lnTo>
                    <a:cubicBezTo>
                      <a:pt x="7844" y="7838"/>
                      <a:pt x="7345" y="11345"/>
                      <a:pt x="5911" y="10703"/>
                    </a:cubicBezTo>
                    <a:cubicBezTo>
                      <a:pt x="4480" y="10061"/>
                      <a:pt x="2535" y="6243"/>
                      <a:pt x="2535" y="6243"/>
                    </a:cubicBezTo>
                    <a:cubicBezTo>
                      <a:pt x="2535" y="6243"/>
                      <a:pt x="1936" y="5783"/>
                      <a:pt x="980" y="5037"/>
                    </a:cubicBezTo>
                    <a:cubicBezTo>
                      <a:pt x="538" y="5897"/>
                      <a:pt x="197" y="6904"/>
                      <a:pt x="0" y="8085"/>
                    </a:cubicBezTo>
                    <a:close/>
                  </a:path>
                </a:pathLst>
              </a:custGeom>
              <a:solidFill>
                <a:srgbClr val="EEEEF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8" name="Freeform: Shape 30"/>
              <p:cNvSpPr/>
              <p:nvPr/>
            </p:nvSpPr>
            <p:spPr>
              <a:xfrm>
                <a:off x="193177" y="389653"/>
                <a:ext cx="64639" cy="52195"/>
              </a:xfrm>
              <a:custGeom>
                <a:avLst/>
                <a:gdLst/>
                <a:ahLst/>
                <a:cxnLst>
                  <a:cxn ang="0">
                    <a:pos x="wd2" y="hd2"/>
                  </a:cxn>
                  <a:cxn ang="5400000">
                    <a:pos x="wd2" y="hd2"/>
                  </a:cxn>
                  <a:cxn ang="10800000">
                    <a:pos x="wd2" y="hd2"/>
                  </a:cxn>
                  <a:cxn ang="16200000">
                    <a:pos x="wd2" y="hd2"/>
                  </a:cxn>
                </a:cxnLst>
                <a:rect l="0" t="0" r="r" b="b"/>
                <a:pathLst>
                  <a:path w="21600" h="21600" extrusionOk="0">
                    <a:moveTo>
                      <a:pt x="0" y="17730"/>
                    </a:moveTo>
                    <a:lnTo>
                      <a:pt x="1063" y="21600"/>
                    </a:lnTo>
                    <a:lnTo>
                      <a:pt x="21600" y="3516"/>
                    </a:lnTo>
                    <a:lnTo>
                      <a:pt x="21600" y="0"/>
                    </a:lnTo>
                    <a:cubicBezTo>
                      <a:pt x="12969" y="2668"/>
                      <a:pt x="5200" y="8790"/>
                      <a:pt x="0" y="17730"/>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69" name="Freeform: Shape 31"/>
              <p:cNvSpPr/>
              <p:nvPr/>
            </p:nvSpPr>
            <p:spPr>
              <a:xfrm>
                <a:off x="257837" y="353471"/>
                <a:ext cx="60604" cy="44701"/>
              </a:xfrm>
              <a:custGeom>
                <a:avLst/>
                <a:gdLst/>
                <a:ahLst/>
                <a:cxnLst>
                  <a:cxn ang="0">
                    <a:pos x="wd2" y="hd2"/>
                  </a:cxn>
                  <a:cxn ang="5400000">
                    <a:pos x="wd2" y="hd2"/>
                  </a:cxn>
                  <a:cxn ang="10800000">
                    <a:pos x="wd2" y="hd2"/>
                  </a:cxn>
                  <a:cxn ang="16200000">
                    <a:pos x="wd2" y="hd2"/>
                  </a:cxn>
                </a:cxnLst>
                <a:rect l="0" t="0" r="r" b="b"/>
                <a:pathLst>
                  <a:path w="21600" h="21600" extrusionOk="0">
                    <a:moveTo>
                      <a:pt x="0" y="17495"/>
                    </a:moveTo>
                    <a:lnTo>
                      <a:pt x="0" y="21600"/>
                    </a:lnTo>
                    <a:lnTo>
                      <a:pt x="1149" y="20496"/>
                    </a:lnTo>
                    <a:lnTo>
                      <a:pt x="20413" y="6344"/>
                    </a:lnTo>
                    <a:lnTo>
                      <a:pt x="21600" y="0"/>
                    </a:lnTo>
                    <a:cubicBezTo>
                      <a:pt x="13216" y="2290"/>
                      <a:pt x="5455" y="8572"/>
                      <a:pt x="0" y="17495"/>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0" name="Freeform: Shape 32"/>
              <p:cNvSpPr/>
              <p:nvPr/>
            </p:nvSpPr>
            <p:spPr>
              <a:xfrm>
                <a:off x="133385" y="269748"/>
                <a:ext cx="59793" cy="70147"/>
              </a:xfrm>
              <a:custGeom>
                <a:avLst/>
                <a:gdLst/>
                <a:ahLst/>
                <a:cxnLst>
                  <a:cxn ang="0">
                    <a:pos x="wd2" y="hd2"/>
                  </a:cxn>
                  <a:cxn ang="5400000">
                    <a:pos x="wd2" y="hd2"/>
                  </a:cxn>
                  <a:cxn ang="10800000">
                    <a:pos x="wd2" y="hd2"/>
                  </a:cxn>
                  <a:cxn ang="16200000">
                    <a:pos x="wd2" y="hd2"/>
                  </a:cxn>
                </a:cxnLst>
                <a:rect l="0" t="0" r="r" b="b"/>
                <a:pathLst>
                  <a:path w="21600" h="21600" extrusionOk="0">
                    <a:moveTo>
                      <a:pt x="0" y="13528"/>
                    </a:moveTo>
                    <a:lnTo>
                      <a:pt x="14097" y="21600"/>
                    </a:lnTo>
                    <a:cubicBezTo>
                      <a:pt x="15400" y="21554"/>
                      <a:pt x="16187" y="21580"/>
                      <a:pt x="16187" y="21580"/>
                    </a:cubicBezTo>
                    <a:cubicBezTo>
                      <a:pt x="17629" y="19615"/>
                      <a:pt x="19549" y="18004"/>
                      <a:pt x="21600" y="16696"/>
                    </a:cubicBezTo>
                    <a:lnTo>
                      <a:pt x="1342" y="0"/>
                    </a:lnTo>
                    <a:cubicBezTo>
                      <a:pt x="694" y="4490"/>
                      <a:pt x="100" y="8979"/>
                      <a:pt x="0" y="13252"/>
                    </a:cubicBezTo>
                    <a:lnTo>
                      <a:pt x="0" y="13258"/>
                    </a:lnTo>
                    <a:cubicBezTo>
                      <a:pt x="0" y="13344"/>
                      <a:pt x="0" y="13436"/>
                      <a:pt x="0" y="13528"/>
                    </a:cubicBez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1" name="Freeform: Shape 35"/>
              <p:cNvSpPr/>
              <p:nvPr/>
            </p:nvSpPr>
            <p:spPr>
              <a:xfrm>
                <a:off x="81111" y="83155"/>
                <a:ext cx="103165" cy="100712"/>
              </a:xfrm>
              <a:custGeom>
                <a:avLst/>
                <a:gdLst/>
                <a:ahLst/>
                <a:cxnLst>
                  <a:cxn ang="0">
                    <a:pos x="wd2" y="hd2"/>
                  </a:cxn>
                  <a:cxn ang="5400000">
                    <a:pos x="wd2" y="hd2"/>
                  </a:cxn>
                  <a:cxn ang="10800000">
                    <a:pos x="wd2" y="hd2"/>
                  </a:cxn>
                  <a:cxn ang="16200000">
                    <a:pos x="wd2" y="hd2"/>
                  </a:cxn>
                </a:cxnLst>
                <a:rect l="0" t="0" r="r" b="b"/>
                <a:pathLst>
                  <a:path w="21422" h="21544" extrusionOk="0">
                    <a:moveTo>
                      <a:pt x="1143" y="19919"/>
                    </a:moveTo>
                    <a:cubicBezTo>
                      <a:pt x="1604" y="20467"/>
                      <a:pt x="2127" y="20970"/>
                      <a:pt x="2557" y="21541"/>
                    </a:cubicBezTo>
                    <a:cubicBezTo>
                      <a:pt x="3541" y="21600"/>
                      <a:pt x="4494" y="20961"/>
                      <a:pt x="4778" y="19910"/>
                    </a:cubicBezTo>
                    <a:lnTo>
                      <a:pt x="6209" y="14599"/>
                    </a:lnTo>
                    <a:cubicBezTo>
                      <a:pt x="7730" y="15490"/>
                      <a:pt x="9130" y="15851"/>
                      <a:pt x="10407" y="15805"/>
                    </a:cubicBezTo>
                    <a:cubicBezTo>
                      <a:pt x="16856" y="15618"/>
                      <a:pt x="20296" y="5293"/>
                      <a:pt x="21422" y="1155"/>
                    </a:cubicBezTo>
                    <a:cubicBezTo>
                      <a:pt x="19627" y="2452"/>
                      <a:pt x="17340" y="3119"/>
                      <a:pt x="15128" y="3119"/>
                    </a:cubicBezTo>
                    <a:cubicBezTo>
                      <a:pt x="11613" y="3114"/>
                      <a:pt x="8248" y="1690"/>
                      <a:pt x="5141" y="0"/>
                    </a:cubicBezTo>
                    <a:cubicBezTo>
                      <a:pt x="2805" y="1525"/>
                      <a:pt x="1520" y="4557"/>
                      <a:pt x="2087" y="7348"/>
                    </a:cubicBezTo>
                    <a:cubicBezTo>
                      <a:pt x="2287" y="8320"/>
                      <a:pt x="2677" y="9238"/>
                      <a:pt x="2925" y="10202"/>
                    </a:cubicBezTo>
                    <a:cubicBezTo>
                      <a:pt x="3169" y="11165"/>
                      <a:pt x="3253" y="12225"/>
                      <a:pt x="2841" y="13124"/>
                    </a:cubicBezTo>
                    <a:cubicBezTo>
                      <a:pt x="2176" y="14572"/>
                      <a:pt x="367" y="15330"/>
                      <a:pt x="48" y="16901"/>
                    </a:cubicBezTo>
                    <a:cubicBezTo>
                      <a:pt x="-178" y="17988"/>
                      <a:pt x="434" y="19079"/>
                      <a:pt x="1143" y="19919"/>
                    </a:cubicBez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2" name="Freeform: Shape 36"/>
              <p:cNvSpPr/>
              <p:nvPr/>
            </p:nvSpPr>
            <p:spPr>
              <a:xfrm>
                <a:off x="11323" y="151380"/>
                <a:ext cx="130880" cy="197737"/>
              </a:xfrm>
              <a:custGeom>
                <a:avLst/>
                <a:gdLst/>
                <a:ahLst/>
                <a:cxnLst>
                  <a:cxn ang="0">
                    <a:pos x="wd2" y="hd2"/>
                  </a:cxn>
                  <a:cxn ang="5400000">
                    <a:pos x="wd2" y="hd2"/>
                  </a:cxn>
                  <a:cxn ang="10800000">
                    <a:pos x="wd2" y="hd2"/>
                  </a:cxn>
                  <a:cxn ang="16200000">
                    <a:pos x="wd2" y="hd2"/>
                  </a:cxn>
                </a:cxnLst>
                <a:rect l="0" t="0" r="r" b="b"/>
                <a:pathLst>
                  <a:path w="21590" h="21600" extrusionOk="0">
                    <a:moveTo>
                      <a:pt x="0" y="4158"/>
                    </a:moveTo>
                    <a:cubicBezTo>
                      <a:pt x="4726" y="3792"/>
                      <a:pt x="6384" y="8803"/>
                      <a:pt x="6962" y="12391"/>
                    </a:cubicBezTo>
                    <a:cubicBezTo>
                      <a:pt x="7279" y="14353"/>
                      <a:pt x="7275" y="15889"/>
                      <a:pt x="7275" y="15889"/>
                    </a:cubicBezTo>
                    <a:lnTo>
                      <a:pt x="19438" y="21600"/>
                    </a:lnTo>
                    <a:cubicBezTo>
                      <a:pt x="19822" y="21479"/>
                      <a:pt x="20213" y="21374"/>
                      <a:pt x="20614" y="21281"/>
                    </a:cubicBezTo>
                    <a:cubicBezTo>
                      <a:pt x="20220" y="20180"/>
                      <a:pt x="20096" y="18984"/>
                      <a:pt x="20132" y="17727"/>
                    </a:cubicBezTo>
                    <a:cubicBezTo>
                      <a:pt x="20132" y="17696"/>
                      <a:pt x="20135" y="17664"/>
                      <a:pt x="20135" y="17631"/>
                    </a:cubicBezTo>
                    <a:lnTo>
                      <a:pt x="20135" y="17629"/>
                    </a:lnTo>
                    <a:cubicBezTo>
                      <a:pt x="20181" y="16113"/>
                      <a:pt x="20452" y="14520"/>
                      <a:pt x="20748" y="12928"/>
                    </a:cubicBezTo>
                    <a:cubicBezTo>
                      <a:pt x="21149" y="10755"/>
                      <a:pt x="21600" y="8584"/>
                      <a:pt x="21589" y="6615"/>
                    </a:cubicBezTo>
                    <a:cubicBezTo>
                      <a:pt x="21586" y="6121"/>
                      <a:pt x="21554" y="5638"/>
                      <a:pt x="21487" y="5174"/>
                    </a:cubicBezTo>
                    <a:cubicBezTo>
                      <a:pt x="21258" y="3603"/>
                      <a:pt x="20603" y="2096"/>
                      <a:pt x="19779" y="616"/>
                    </a:cubicBezTo>
                    <a:cubicBezTo>
                      <a:pt x="18765" y="637"/>
                      <a:pt x="17653" y="452"/>
                      <a:pt x="16445" y="0"/>
                    </a:cubicBezTo>
                    <a:lnTo>
                      <a:pt x="15307" y="2712"/>
                    </a:lnTo>
                    <a:cubicBezTo>
                      <a:pt x="15082" y="3248"/>
                      <a:pt x="14328" y="3575"/>
                      <a:pt x="13543" y="3544"/>
                    </a:cubicBezTo>
                    <a:cubicBezTo>
                      <a:pt x="13733" y="3701"/>
                      <a:pt x="13899" y="3869"/>
                      <a:pt x="14022" y="4050"/>
                    </a:cubicBezTo>
                    <a:cubicBezTo>
                      <a:pt x="14519" y="4776"/>
                      <a:pt x="14226" y="5701"/>
                      <a:pt x="13339" y="6238"/>
                    </a:cubicBezTo>
                    <a:cubicBezTo>
                      <a:pt x="12452" y="6774"/>
                      <a:pt x="11029" y="6879"/>
                      <a:pt x="9983" y="6485"/>
                    </a:cubicBezTo>
                    <a:cubicBezTo>
                      <a:pt x="7106" y="5398"/>
                      <a:pt x="4634" y="3621"/>
                      <a:pt x="1461" y="3253"/>
                    </a:cubicBezTo>
                    <a:cubicBezTo>
                      <a:pt x="944" y="3563"/>
                      <a:pt x="447" y="3869"/>
                      <a:pt x="0" y="4158"/>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3" name="Freeform: Shape 37"/>
              <p:cNvSpPr/>
              <p:nvPr/>
            </p:nvSpPr>
            <p:spPr>
              <a:xfrm>
                <a:off x="-1" y="189268"/>
                <a:ext cx="53550" cy="85186"/>
              </a:xfrm>
              <a:custGeom>
                <a:avLst/>
                <a:gdLst/>
                <a:ahLst/>
                <a:cxnLst>
                  <a:cxn ang="0">
                    <a:pos x="wd2" y="hd2"/>
                  </a:cxn>
                  <a:cxn ang="5400000">
                    <a:pos x="wd2" y="hd2"/>
                  </a:cxn>
                  <a:cxn ang="10800000">
                    <a:pos x="wd2" y="hd2"/>
                  </a:cxn>
                  <a:cxn ang="16200000">
                    <a:pos x="wd2" y="hd2"/>
                  </a:cxn>
                </a:cxnLst>
                <a:rect l="0" t="0" r="r" b="b"/>
                <a:pathLst>
                  <a:path w="21042" h="19967" extrusionOk="0">
                    <a:moveTo>
                      <a:pt x="3435" y="19719"/>
                    </a:moveTo>
                    <a:cubicBezTo>
                      <a:pt x="13870" y="20855"/>
                      <a:pt x="21042" y="17708"/>
                      <a:pt x="21042" y="17708"/>
                    </a:cubicBezTo>
                    <a:cubicBezTo>
                      <a:pt x="19658" y="10007"/>
                      <a:pt x="15715" y="-745"/>
                      <a:pt x="4458" y="41"/>
                    </a:cubicBezTo>
                    <a:cubicBezTo>
                      <a:pt x="2160" y="1391"/>
                      <a:pt x="474" y="2582"/>
                      <a:pt x="155" y="3313"/>
                    </a:cubicBezTo>
                    <a:cubicBezTo>
                      <a:pt x="-558" y="4909"/>
                      <a:pt x="1304" y="13020"/>
                      <a:pt x="3435" y="19719"/>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4" name="Freeform: Shape 38"/>
              <p:cNvSpPr/>
              <p:nvPr/>
            </p:nvSpPr>
            <p:spPr>
              <a:xfrm>
                <a:off x="20566" y="318782"/>
                <a:ext cx="91750" cy="59248"/>
              </a:xfrm>
              <a:custGeom>
                <a:avLst/>
                <a:gdLst/>
                <a:ahLst/>
                <a:cxnLst>
                  <a:cxn ang="0">
                    <a:pos x="wd2" y="hd2"/>
                  </a:cxn>
                  <a:cxn ang="5400000">
                    <a:pos x="wd2" y="hd2"/>
                  </a:cxn>
                  <a:cxn ang="10800000">
                    <a:pos x="wd2" y="hd2"/>
                  </a:cxn>
                  <a:cxn ang="16200000">
                    <a:pos x="wd2" y="hd2"/>
                  </a:cxn>
                </a:cxnLst>
                <a:rect l="0" t="0" r="r" b="b"/>
                <a:pathLst>
                  <a:path w="21600" h="19208" extrusionOk="0">
                    <a:moveTo>
                      <a:pt x="0" y="15551"/>
                    </a:moveTo>
                    <a:cubicBezTo>
                      <a:pt x="0" y="15551"/>
                      <a:pt x="6885" y="21600"/>
                      <a:pt x="19972" y="18140"/>
                    </a:cubicBezTo>
                    <a:cubicBezTo>
                      <a:pt x="20077" y="17600"/>
                      <a:pt x="20213" y="17081"/>
                      <a:pt x="20369" y="16589"/>
                    </a:cubicBezTo>
                    <a:cubicBezTo>
                      <a:pt x="20690" y="15586"/>
                      <a:pt x="21108" y="14679"/>
                      <a:pt x="21600" y="13862"/>
                    </a:cubicBezTo>
                    <a:cubicBezTo>
                      <a:pt x="16700" y="10658"/>
                      <a:pt x="6136" y="3647"/>
                      <a:pt x="1638" y="0"/>
                    </a:cubicBezTo>
                    <a:lnTo>
                      <a:pt x="930" y="6720"/>
                    </a:lnTo>
                    <a:lnTo>
                      <a:pt x="0" y="15551"/>
                    </a:ln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5" name="Freeform: Shape 39"/>
              <p:cNvSpPr/>
              <p:nvPr/>
            </p:nvSpPr>
            <p:spPr>
              <a:xfrm>
                <a:off x="105420" y="374732"/>
                <a:ext cx="90960" cy="6711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28" y="3744"/>
                    </a:lnTo>
                    <a:lnTo>
                      <a:pt x="13175" y="14180"/>
                    </a:lnTo>
                    <a:lnTo>
                      <a:pt x="21600" y="21600"/>
                    </a:lnTo>
                    <a:lnTo>
                      <a:pt x="20845" y="18591"/>
                    </a:lnTo>
                    <a:cubicBezTo>
                      <a:pt x="14169" y="11473"/>
                      <a:pt x="7563" y="5228"/>
                      <a:pt x="0" y="0"/>
                    </a:cubicBezTo>
                    <a:close/>
                  </a:path>
                </a:pathLst>
              </a:custGeom>
              <a:solidFill>
                <a:srgbClr val="E04F8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6" name="Freeform: Shape 40"/>
              <p:cNvSpPr/>
              <p:nvPr/>
            </p:nvSpPr>
            <p:spPr>
              <a:xfrm>
                <a:off x="10702" y="366791"/>
                <a:ext cx="152548" cy="229426"/>
              </a:xfrm>
              <a:custGeom>
                <a:avLst/>
                <a:gdLst/>
                <a:ahLst/>
                <a:cxnLst>
                  <a:cxn ang="0">
                    <a:pos x="wd2" y="hd2"/>
                  </a:cxn>
                  <a:cxn ang="5400000">
                    <a:pos x="wd2" y="hd2"/>
                  </a:cxn>
                  <a:cxn ang="10800000">
                    <a:pos x="wd2" y="hd2"/>
                  </a:cxn>
                  <a:cxn ang="16200000">
                    <a:pos x="wd2" y="hd2"/>
                  </a:cxn>
                </a:cxnLst>
                <a:rect l="0" t="0" r="r" b="b"/>
                <a:pathLst>
                  <a:path w="20310" h="21386" extrusionOk="0">
                    <a:moveTo>
                      <a:pt x="486" y="10128"/>
                    </a:moveTo>
                    <a:cubicBezTo>
                      <a:pt x="1197" y="13169"/>
                      <a:pt x="1791" y="16223"/>
                      <a:pt x="2223" y="19290"/>
                    </a:cubicBezTo>
                    <a:lnTo>
                      <a:pt x="2254" y="19525"/>
                    </a:lnTo>
                    <a:cubicBezTo>
                      <a:pt x="2254" y="19525"/>
                      <a:pt x="4485" y="20591"/>
                      <a:pt x="7821" y="21109"/>
                    </a:cubicBezTo>
                    <a:cubicBezTo>
                      <a:pt x="10885" y="21586"/>
                      <a:pt x="14881" y="21600"/>
                      <a:pt x="18928" y="19901"/>
                    </a:cubicBezTo>
                    <a:cubicBezTo>
                      <a:pt x="20324" y="15129"/>
                      <a:pt x="20628" y="6123"/>
                      <a:pt x="19994" y="4849"/>
                    </a:cubicBezTo>
                    <a:lnTo>
                      <a:pt x="13352" y="1827"/>
                    </a:lnTo>
                    <a:lnTo>
                      <a:pt x="12608" y="742"/>
                    </a:lnTo>
                    <a:cubicBezTo>
                      <a:pt x="9555" y="1152"/>
                      <a:pt x="7102" y="1098"/>
                      <a:pt x="5269" y="893"/>
                    </a:cubicBezTo>
                    <a:cubicBezTo>
                      <a:pt x="2657" y="601"/>
                      <a:pt x="1313" y="0"/>
                      <a:pt x="1313" y="0"/>
                    </a:cubicBezTo>
                    <a:cubicBezTo>
                      <a:pt x="1313" y="0"/>
                      <a:pt x="-972" y="3878"/>
                      <a:pt x="486" y="10128"/>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7" name="Freeform: Shape 41"/>
              <p:cNvSpPr/>
              <p:nvPr/>
            </p:nvSpPr>
            <p:spPr>
              <a:xfrm>
                <a:off x="131228" y="73998"/>
                <a:ext cx="79103" cy="139601"/>
              </a:xfrm>
              <a:custGeom>
                <a:avLst/>
                <a:gdLst/>
                <a:ahLst/>
                <a:cxnLst>
                  <a:cxn ang="0">
                    <a:pos x="wd2" y="hd2"/>
                  </a:cxn>
                  <a:cxn ang="5400000">
                    <a:pos x="wd2" y="hd2"/>
                  </a:cxn>
                  <a:cxn ang="10800000">
                    <a:pos x="wd2" y="hd2"/>
                  </a:cxn>
                  <a:cxn ang="16200000">
                    <a:pos x="wd2" y="hd2"/>
                  </a:cxn>
                </a:cxnLst>
                <a:rect l="0" t="0" r="r" b="b"/>
                <a:pathLst>
                  <a:path w="21361" h="21507" extrusionOk="0">
                    <a:moveTo>
                      <a:pt x="0" y="12790"/>
                    </a:moveTo>
                    <a:cubicBezTo>
                      <a:pt x="1349" y="14878"/>
                      <a:pt x="2421" y="17002"/>
                      <a:pt x="2796" y="19219"/>
                    </a:cubicBezTo>
                    <a:cubicBezTo>
                      <a:pt x="2905" y="19873"/>
                      <a:pt x="2963" y="20554"/>
                      <a:pt x="2963" y="21251"/>
                    </a:cubicBezTo>
                    <a:cubicBezTo>
                      <a:pt x="4802" y="21541"/>
                      <a:pt x="6727" y="21600"/>
                      <a:pt x="8578" y="21347"/>
                    </a:cubicBezTo>
                    <a:cubicBezTo>
                      <a:pt x="12377" y="20830"/>
                      <a:pt x="15593" y="18834"/>
                      <a:pt x="15536" y="16608"/>
                    </a:cubicBezTo>
                    <a:cubicBezTo>
                      <a:pt x="15507" y="15549"/>
                      <a:pt x="14798" y="14536"/>
                      <a:pt x="14561" y="13487"/>
                    </a:cubicBezTo>
                    <a:cubicBezTo>
                      <a:pt x="14262" y="12155"/>
                      <a:pt x="14757" y="10767"/>
                      <a:pt x="15945" y="9613"/>
                    </a:cubicBezTo>
                    <a:cubicBezTo>
                      <a:pt x="17259" y="8330"/>
                      <a:pt x="19358" y="7344"/>
                      <a:pt x="20476" y="6005"/>
                    </a:cubicBezTo>
                    <a:cubicBezTo>
                      <a:pt x="21490" y="4792"/>
                      <a:pt x="21600" y="3361"/>
                      <a:pt x="20972" y="2065"/>
                    </a:cubicBezTo>
                    <a:cubicBezTo>
                      <a:pt x="20620" y="1332"/>
                      <a:pt x="20044" y="638"/>
                      <a:pt x="19306" y="0"/>
                    </a:cubicBezTo>
                    <a:cubicBezTo>
                      <a:pt x="18787" y="132"/>
                      <a:pt x="18205" y="184"/>
                      <a:pt x="17617" y="135"/>
                    </a:cubicBezTo>
                    <a:cubicBezTo>
                      <a:pt x="16838" y="990"/>
                      <a:pt x="15691" y="1694"/>
                      <a:pt x="14325" y="2243"/>
                    </a:cubicBezTo>
                    <a:cubicBezTo>
                      <a:pt x="12861" y="5219"/>
                      <a:pt x="8388" y="12655"/>
                      <a:pt x="0" y="12790"/>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8" name="Freeform: Shape 42"/>
              <p:cNvSpPr/>
              <p:nvPr/>
            </p:nvSpPr>
            <p:spPr>
              <a:xfrm>
                <a:off x="95634" y="142030"/>
                <a:ext cx="15380" cy="21156"/>
              </a:xfrm>
              <a:custGeom>
                <a:avLst/>
                <a:gdLst/>
                <a:ahLst/>
                <a:cxnLst>
                  <a:cxn ang="0">
                    <a:pos x="wd2" y="hd2"/>
                  </a:cxn>
                  <a:cxn ang="5400000">
                    <a:pos x="wd2" y="hd2"/>
                  </a:cxn>
                  <a:cxn ang="10800000">
                    <a:pos x="wd2" y="hd2"/>
                  </a:cxn>
                  <a:cxn ang="16200000">
                    <a:pos x="wd2" y="hd2"/>
                  </a:cxn>
                </a:cxnLst>
                <a:rect l="0" t="0" r="r" b="b"/>
                <a:pathLst>
                  <a:path w="20557" h="21600" extrusionOk="0">
                    <a:moveTo>
                      <a:pt x="20557" y="9547"/>
                    </a:moveTo>
                    <a:lnTo>
                      <a:pt x="13" y="0"/>
                    </a:lnTo>
                    <a:cubicBezTo>
                      <a:pt x="13" y="0"/>
                      <a:pt x="-1043" y="15257"/>
                      <a:pt x="16163" y="21600"/>
                    </a:cubicBezTo>
                    <a:lnTo>
                      <a:pt x="20557" y="9547"/>
                    </a:lnTo>
                    <a:close/>
                  </a:path>
                </a:pathLst>
              </a:cu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79" name="Freeform: Shape 43"/>
              <p:cNvSpPr/>
              <p:nvPr/>
            </p:nvSpPr>
            <p:spPr>
              <a:xfrm>
                <a:off x="24537" y="318803"/>
                <a:ext cx="87800" cy="51170"/>
              </a:xfrm>
              <a:custGeom>
                <a:avLst/>
                <a:gdLst/>
                <a:ahLst/>
                <a:cxnLst>
                  <a:cxn ang="0">
                    <a:pos x="wd2" y="hd2"/>
                  </a:cxn>
                  <a:cxn ang="5400000">
                    <a:pos x="wd2" y="hd2"/>
                  </a:cxn>
                  <a:cxn ang="10800000">
                    <a:pos x="wd2" y="hd2"/>
                  </a:cxn>
                  <a:cxn ang="16200000">
                    <a:pos x="wd2" y="hd2"/>
                  </a:cxn>
                </a:cxnLst>
                <a:rect l="0" t="0" r="r" b="b"/>
                <a:pathLst>
                  <a:path w="21600" h="21600" extrusionOk="0">
                    <a:moveTo>
                      <a:pt x="0" y="8750"/>
                    </a:moveTo>
                    <a:cubicBezTo>
                      <a:pt x="1591" y="9849"/>
                      <a:pt x="3293" y="10453"/>
                      <a:pt x="4942" y="11291"/>
                    </a:cubicBezTo>
                    <a:cubicBezTo>
                      <a:pt x="6685" y="12174"/>
                      <a:pt x="8382" y="13328"/>
                      <a:pt x="10052" y="14553"/>
                    </a:cubicBezTo>
                    <a:cubicBezTo>
                      <a:pt x="12993" y="16716"/>
                      <a:pt x="15881" y="19140"/>
                      <a:pt x="18937" y="20798"/>
                    </a:cubicBezTo>
                    <a:cubicBezTo>
                      <a:pt x="19337" y="21023"/>
                      <a:pt x="19809" y="21321"/>
                      <a:pt x="20313" y="21600"/>
                    </a:cubicBezTo>
                    <a:cubicBezTo>
                      <a:pt x="20649" y="20293"/>
                      <a:pt x="21085" y="19113"/>
                      <a:pt x="21600" y="18050"/>
                    </a:cubicBezTo>
                    <a:cubicBezTo>
                      <a:pt x="16480" y="13877"/>
                      <a:pt x="5441" y="4749"/>
                      <a:pt x="740" y="0"/>
                    </a:cubicBezTo>
                    <a:lnTo>
                      <a:pt x="0" y="8750"/>
                    </a:ln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983" name="Graphic 3"/>
              <p:cNvGrpSpPr/>
              <p:nvPr/>
            </p:nvGrpSpPr>
            <p:grpSpPr>
              <a:xfrm>
                <a:off x="83049" y="171396"/>
                <a:ext cx="54030" cy="47505"/>
                <a:chOff x="0" y="0"/>
                <a:chExt cx="54028" cy="47504"/>
              </a:xfrm>
            </p:grpSpPr>
            <p:sp>
              <p:nvSpPr>
                <p:cNvPr id="980" name="Freeform: Shape 59"/>
                <p:cNvSpPr/>
                <p:nvPr/>
              </p:nvSpPr>
              <p:spPr>
                <a:xfrm>
                  <a:off x="0" y="4298"/>
                  <a:ext cx="23953" cy="43207"/>
                </a:xfrm>
                <a:custGeom>
                  <a:avLst/>
                  <a:gdLst/>
                  <a:ahLst/>
                  <a:cxnLst>
                    <a:cxn ang="0">
                      <a:pos x="wd2" y="hd2"/>
                    </a:cxn>
                    <a:cxn ang="5400000">
                      <a:pos x="wd2" y="hd2"/>
                    </a:cxn>
                    <a:cxn ang="10800000">
                      <a:pos x="wd2" y="hd2"/>
                    </a:cxn>
                    <a:cxn ang="16200000">
                      <a:pos x="wd2" y="hd2"/>
                    </a:cxn>
                  </a:cxnLst>
                  <a:rect l="0" t="0" r="r" b="b"/>
                  <a:pathLst>
                    <a:path w="20697" h="21600" extrusionOk="0">
                      <a:moveTo>
                        <a:pt x="0" y="0"/>
                      </a:moveTo>
                      <a:cubicBezTo>
                        <a:pt x="2767" y="7588"/>
                        <a:pt x="7692" y="14919"/>
                        <a:pt x="14498" y="21600"/>
                      </a:cubicBezTo>
                      <a:cubicBezTo>
                        <a:pt x="15992" y="18921"/>
                        <a:pt x="17487" y="16243"/>
                        <a:pt x="18981" y="13553"/>
                      </a:cubicBezTo>
                      <a:cubicBezTo>
                        <a:pt x="19940" y="11846"/>
                        <a:pt x="21600" y="9861"/>
                        <a:pt x="20087" y="8111"/>
                      </a:cubicBezTo>
                      <a:cubicBezTo>
                        <a:pt x="18759" y="6574"/>
                        <a:pt x="15199" y="5624"/>
                        <a:pt x="12838" y="4749"/>
                      </a:cubicBezTo>
                      <a:cubicBezTo>
                        <a:pt x="8559" y="3159"/>
                        <a:pt x="4279" y="1579"/>
                        <a:pt x="0" y="0"/>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1" name="Freeform: Shape 60"/>
                <p:cNvSpPr/>
                <p:nvPr/>
              </p:nvSpPr>
              <p:spPr>
                <a:xfrm>
                  <a:off x="32591" y="-1"/>
                  <a:ext cx="21438" cy="40290"/>
                </a:xfrm>
                <a:custGeom>
                  <a:avLst/>
                  <a:gdLst/>
                  <a:ahLst/>
                  <a:cxnLst>
                    <a:cxn ang="0">
                      <a:pos x="wd2" y="hd2"/>
                    </a:cxn>
                    <a:cxn ang="5400000">
                      <a:pos x="wd2" y="hd2"/>
                    </a:cxn>
                    <a:cxn ang="10800000">
                      <a:pos x="wd2" y="hd2"/>
                    </a:cxn>
                    <a:cxn ang="16200000">
                      <a:pos x="wd2" y="hd2"/>
                    </a:cxn>
                  </a:cxnLst>
                  <a:rect l="0" t="0" r="r" b="b"/>
                  <a:pathLst>
                    <a:path w="19631" h="21501" extrusionOk="0">
                      <a:moveTo>
                        <a:pt x="3622" y="1211"/>
                      </a:moveTo>
                      <a:cubicBezTo>
                        <a:pt x="3817" y="710"/>
                        <a:pt x="4149" y="117"/>
                        <a:pt x="5029" y="15"/>
                      </a:cubicBezTo>
                      <a:cubicBezTo>
                        <a:pt x="5948" y="-99"/>
                        <a:pt x="6691" y="448"/>
                        <a:pt x="7160" y="915"/>
                      </a:cubicBezTo>
                      <a:cubicBezTo>
                        <a:pt x="13493" y="7238"/>
                        <a:pt x="17754" y="14255"/>
                        <a:pt x="19631" y="21501"/>
                      </a:cubicBezTo>
                      <a:cubicBezTo>
                        <a:pt x="16718" y="19690"/>
                        <a:pt x="13356" y="18152"/>
                        <a:pt x="9896" y="16716"/>
                      </a:cubicBezTo>
                      <a:cubicBezTo>
                        <a:pt x="7199" y="15588"/>
                        <a:pt x="2761" y="14529"/>
                        <a:pt x="1002" y="12820"/>
                      </a:cubicBezTo>
                      <a:cubicBezTo>
                        <a:pt x="-1969" y="9972"/>
                        <a:pt x="2507" y="4128"/>
                        <a:pt x="3622" y="1211"/>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2" name="Freeform: Shape 61"/>
                <p:cNvSpPr/>
                <p:nvPr/>
              </p:nvSpPr>
              <p:spPr>
                <a:xfrm>
                  <a:off x="18121" y="14735"/>
                  <a:ext cx="20094" cy="15347"/>
                </a:xfrm>
                <a:custGeom>
                  <a:avLst/>
                  <a:gdLst/>
                  <a:ahLst/>
                  <a:cxnLst>
                    <a:cxn ang="0">
                      <a:pos x="wd2" y="hd2"/>
                    </a:cxn>
                    <a:cxn ang="5400000">
                      <a:pos x="wd2" y="hd2"/>
                    </a:cxn>
                    <a:cxn ang="10800000">
                      <a:pos x="wd2" y="hd2"/>
                    </a:cxn>
                    <a:cxn ang="16200000">
                      <a:pos x="wd2" y="hd2"/>
                    </a:cxn>
                  </a:cxnLst>
                  <a:rect l="0" t="0" r="r" b="b"/>
                  <a:pathLst>
                    <a:path w="15544" h="16608" extrusionOk="0">
                      <a:moveTo>
                        <a:pt x="282" y="11321"/>
                      </a:moveTo>
                      <a:cubicBezTo>
                        <a:pt x="860" y="13770"/>
                        <a:pt x="2495" y="15479"/>
                        <a:pt x="4262" y="16265"/>
                      </a:cubicBezTo>
                      <a:cubicBezTo>
                        <a:pt x="9447" y="18552"/>
                        <a:pt x="19669" y="8895"/>
                        <a:pt x="13757" y="1965"/>
                      </a:cubicBezTo>
                      <a:cubicBezTo>
                        <a:pt x="9480" y="-3048"/>
                        <a:pt x="-1931" y="2057"/>
                        <a:pt x="282" y="11321"/>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984" name="Freeform: Shape 45"/>
              <p:cNvSpPr/>
              <p:nvPr/>
            </p:nvSpPr>
            <p:spPr>
              <a:xfrm>
                <a:off x="15144" y="-1"/>
                <a:ext cx="195788" cy="212954"/>
              </a:xfrm>
              <a:custGeom>
                <a:avLst/>
                <a:gdLst/>
                <a:ahLst/>
                <a:cxnLst>
                  <a:cxn ang="0">
                    <a:pos x="wd2" y="hd2"/>
                  </a:cxn>
                  <a:cxn ang="5400000">
                    <a:pos x="wd2" y="hd2"/>
                  </a:cxn>
                  <a:cxn ang="10800000">
                    <a:pos x="wd2" y="hd2"/>
                  </a:cxn>
                  <a:cxn ang="16200000">
                    <a:pos x="wd2" y="hd2"/>
                  </a:cxn>
                </a:cxnLst>
                <a:rect l="0" t="0" r="r" b="b"/>
                <a:pathLst>
                  <a:path w="21413" h="21407" extrusionOk="0">
                    <a:moveTo>
                      <a:pt x="547" y="18210"/>
                    </a:moveTo>
                    <a:cubicBezTo>
                      <a:pt x="549" y="18213"/>
                      <a:pt x="551" y="18213"/>
                      <a:pt x="554" y="18213"/>
                    </a:cubicBezTo>
                    <a:cubicBezTo>
                      <a:pt x="2657" y="18549"/>
                      <a:pt x="4296" y="20187"/>
                      <a:pt x="6204" y="21187"/>
                    </a:cubicBezTo>
                    <a:cubicBezTo>
                      <a:pt x="6857" y="21530"/>
                      <a:pt x="7733" y="21463"/>
                      <a:pt x="8326" y="21039"/>
                    </a:cubicBezTo>
                    <a:cubicBezTo>
                      <a:pt x="8361" y="21015"/>
                      <a:pt x="8396" y="20987"/>
                      <a:pt x="8428" y="20959"/>
                    </a:cubicBezTo>
                    <a:cubicBezTo>
                      <a:pt x="9017" y="20466"/>
                      <a:pt x="9211" y="19614"/>
                      <a:pt x="8881" y="18946"/>
                    </a:cubicBezTo>
                    <a:cubicBezTo>
                      <a:pt x="8800" y="18779"/>
                      <a:pt x="8690" y="18625"/>
                      <a:pt x="8564" y="18481"/>
                    </a:cubicBezTo>
                    <a:cubicBezTo>
                      <a:pt x="8337" y="18215"/>
                      <a:pt x="8064" y="17977"/>
                      <a:pt x="7819" y="17719"/>
                    </a:cubicBezTo>
                    <a:cubicBezTo>
                      <a:pt x="7443" y="17324"/>
                      <a:pt x="7123" y="16813"/>
                      <a:pt x="7240" y="16298"/>
                    </a:cubicBezTo>
                    <a:cubicBezTo>
                      <a:pt x="7408" y="15560"/>
                      <a:pt x="8361" y="15204"/>
                      <a:pt x="8711" y="14524"/>
                    </a:cubicBezTo>
                    <a:cubicBezTo>
                      <a:pt x="8928" y="14101"/>
                      <a:pt x="8884" y="13603"/>
                      <a:pt x="8755" y="13151"/>
                    </a:cubicBezTo>
                    <a:cubicBezTo>
                      <a:pt x="8627" y="12700"/>
                      <a:pt x="8419" y="12266"/>
                      <a:pt x="8314" y="11809"/>
                    </a:cubicBezTo>
                    <a:cubicBezTo>
                      <a:pt x="8018" y="10498"/>
                      <a:pt x="8692" y="9073"/>
                      <a:pt x="9923" y="8357"/>
                    </a:cubicBezTo>
                    <a:cubicBezTo>
                      <a:pt x="11557" y="9151"/>
                      <a:pt x="13331" y="9820"/>
                      <a:pt x="15182" y="9822"/>
                    </a:cubicBezTo>
                    <a:cubicBezTo>
                      <a:pt x="16347" y="9824"/>
                      <a:pt x="17552" y="9511"/>
                      <a:pt x="18498" y="8900"/>
                    </a:cubicBezTo>
                    <a:cubicBezTo>
                      <a:pt x="19051" y="8541"/>
                      <a:pt x="19516" y="8082"/>
                      <a:pt x="19831" y="7524"/>
                    </a:cubicBezTo>
                    <a:cubicBezTo>
                      <a:pt x="20069" y="7556"/>
                      <a:pt x="20302" y="7522"/>
                      <a:pt x="20515" y="7436"/>
                    </a:cubicBezTo>
                    <a:cubicBezTo>
                      <a:pt x="21084" y="7207"/>
                      <a:pt x="21493" y="6616"/>
                      <a:pt x="21400" y="6028"/>
                    </a:cubicBezTo>
                    <a:cubicBezTo>
                      <a:pt x="21271" y="5219"/>
                      <a:pt x="20566" y="4589"/>
                      <a:pt x="19810" y="4157"/>
                    </a:cubicBezTo>
                    <a:cubicBezTo>
                      <a:pt x="19056" y="3724"/>
                      <a:pt x="18213" y="3417"/>
                      <a:pt x="17524" y="2900"/>
                    </a:cubicBezTo>
                    <a:cubicBezTo>
                      <a:pt x="16714" y="2290"/>
                      <a:pt x="16170" y="1421"/>
                      <a:pt x="15337" y="838"/>
                    </a:cubicBezTo>
                    <a:cubicBezTo>
                      <a:pt x="14363" y="155"/>
                      <a:pt x="13079" y="-70"/>
                      <a:pt x="11856" y="18"/>
                    </a:cubicBezTo>
                    <a:cubicBezTo>
                      <a:pt x="9614" y="177"/>
                      <a:pt x="7534" y="1417"/>
                      <a:pt x="6337" y="3155"/>
                    </a:cubicBezTo>
                    <a:cubicBezTo>
                      <a:pt x="5902" y="3786"/>
                      <a:pt x="5583" y="4483"/>
                      <a:pt x="5417" y="5217"/>
                    </a:cubicBezTo>
                    <a:cubicBezTo>
                      <a:pt x="5057" y="6788"/>
                      <a:pt x="5333" y="8427"/>
                      <a:pt x="5120" y="10022"/>
                    </a:cubicBezTo>
                    <a:cubicBezTo>
                      <a:pt x="4842" y="12097"/>
                      <a:pt x="3701" y="14067"/>
                      <a:pt x="1980" y="15436"/>
                    </a:cubicBezTo>
                    <a:cubicBezTo>
                      <a:pt x="1516" y="15803"/>
                      <a:pt x="1009" y="16133"/>
                      <a:pt x="628" y="16573"/>
                    </a:cubicBezTo>
                    <a:cubicBezTo>
                      <a:pt x="416" y="16820"/>
                      <a:pt x="182" y="17114"/>
                      <a:pt x="45" y="17421"/>
                    </a:cubicBezTo>
                    <a:cubicBezTo>
                      <a:pt x="-107" y="17766"/>
                      <a:pt x="147" y="18146"/>
                      <a:pt x="547" y="18210"/>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5" name="Freeform: Shape 46"/>
              <p:cNvSpPr/>
              <p:nvPr/>
            </p:nvSpPr>
            <p:spPr>
              <a:xfrm>
                <a:off x="15155" y="31389"/>
                <a:ext cx="76120" cy="181564"/>
              </a:xfrm>
              <a:custGeom>
                <a:avLst/>
                <a:gdLst/>
                <a:ahLst/>
                <a:cxnLst>
                  <a:cxn ang="0">
                    <a:pos x="wd2" y="hd2"/>
                  </a:cxn>
                  <a:cxn ang="5400000">
                    <a:pos x="wd2" y="hd2"/>
                  </a:cxn>
                  <a:cxn ang="10800000">
                    <a:pos x="wd2" y="hd2"/>
                  </a:cxn>
                  <a:cxn ang="16200000">
                    <a:pos x="wd2" y="hd2"/>
                  </a:cxn>
                </a:cxnLst>
                <a:rect l="0" t="0" r="r" b="b"/>
                <a:pathLst>
                  <a:path w="20589" h="21455" extrusionOk="0">
                    <a:moveTo>
                      <a:pt x="1349" y="17698"/>
                    </a:moveTo>
                    <a:cubicBezTo>
                      <a:pt x="1354" y="17700"/>
                      <a:pt x="1360" y="17700"/>
                      <a:pt x="1366" y="17700"/>
                    </a:cubicBezTo>
                    <a:cubicBezTo>
                      <a:pt x="6568" y="18096"/>
                      <a:pt x="10622" y="20021"/>
                      <a:pt x="15339" y="21196"/>
                    </a:cubicBezTo>
                    <a:cubicBezTo>
                      <a:pt x="16955" y="21600"/>
                      <a:pt x="19121" y="21522"/>
                      <a:pt x="20587" y="21022"/>
                    </a:cubicBezTo>
                    <a:cubicBezTo>
                      <a:pt x="20622" y="20455"/>
                      <a:pt x="20177" y="19862"/>
                      <a:pt x="19531" y="19355"/>
                    </a:cubicBezTo>
                    <a:cubicBezTo>
                      <a:pt x="18526" y="18568"/>
                      <a:pt x="17082" y="17902"/>
                      <a:pt x="16072" y="17118"/>
                    </a:cubicBezTo>
                    <a:cubicBezTo>
                      <a:pt x="15062" y="16331"/>
                      <a:pt x="14542" y="15332"/>
                      <a:pt x="15529" y="14540"/>
                    </a:cubicBezTo>
                    <a:cubicBezTo>
                      <a:pt x="16101" y="14080"/>
                      <a:pt x="17100" y="13758"/>
                      <a:pt x="17879" y="13362"/>
                    </a:cubicBezTo>
                    <a:cubicBezTo>
                      <a:pt x="18659" y="12966"/>
                      <a:pt x="19253" y="12411"/>
                      <a:pt x="18786" y="11929"/>
                    </a:cubicBezTo>
                    <a:cubicBezTo>
                      <a:pt x="18370" y="11503"/>
                      <a:pt x="17267" y="11286"/>
                      <a:pt x="16638" y="10910"/>
                    </a:cubicBezTo>
                    <a:cubicBezTo>
                      <a:pt x="15264" y="10085"/>
                      <a:pt x="16597" y="8960"/>
                      <a:pt x="17752" y="8074"/>
                    </a:cubicBezTo>
                    <a:cubicBezTo>
                      <a:pt x="19831" y="6478"/>
                      <a:pt x="21332" y="4551"/>
                      <a:pt x="19912" y="2823"/>
                    </a:cubicBezTo>
                    <a:cubicBezTo>
                      <a:pt x="19028" y="1748"/>
                      <a:pt x="17146" y="923"/>
                      <a:pt x="15674" y="0"/>
                    </a:cubicBezTo>
                    <a:cubicBezTo>
                      <a:pt x="14600" y="742"/>
                      <a:pt x="13809" y="1561"/>
                      <a:pt x="13399" y="2424"/>
                    </a:cubicBezTo>
                    <a:cubicBezTo>
                      <a:pt x="12510" y="4271"/>
                      <a:pt x="13191" y="6198"/>
                      <a:pt x="12665" y="8072"/>
                    </a:cubicBezTo>
                    <a:cubicBezTo>
                      <a:pt x="11978" y="10511"/>
                      <a:pt x="9155" y="12827"/>
                      <a:pt x="4900" y="14436"/>
                    </a:cubicBezTo>
                    <a:cubicBezTo>
                      <a:pt x="3751" y="14867"/>
                      <a:pt x="2498" y="15256"/>
                      <a:pt x="1557" y="15773"/>
                    </a:cubicBezTo>
                    <a:cubicBezTo>
                      <a:pt x="1031" y="16063"/>
                      <a:pt x="454" y="16409"/>
                      <a:pt x="113" y="16769"/>
                    </a:cubicBezTo>
                    <a:cubicBezTo>
                      <a:pt x="-268" y="17176"/>
                      <a:pt x="361" y="17622"/>
                      <a:pt x="1349" y="17698"/>
                    </a:cubicBezTo>
                    <a:close/>
                  </a:path>
                </a:pathLst>
              </a:custGeom>
              <a:solidFill>
                <a:srgbClr val="133248"/>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6" name="Freeform: Shape 47"/>
              <p:cNvSpPr/>
              <p:nvPr/>
            </p:nvSpPr>
            <p:spPr>
              <a:xfrm>
                <a:off x="10702" y="366791"/>
                <a:ext cx="60860" cy="226449"/>
              </a:xfrm>
              <a:custGeom>
                <a:avLst/>
                <a:gdLst/>
                <a:ahLst/>
                <a:cxnLst>
                  <a:cxn ang="0">
                    <a:pos x="wd2" y="hd2"/>
                  </a:cxn>
                  <a:cxn ang="5400000">
                    <a:pos x="wd2" y="hd2"/>
                  </a:cxn>
                  <a:cxn ang="10800000">
                    <a:pos x="wd2" y="hd2"/>
                  </a:cxn>
                  <a:cxn ang="16200000">
                    <a:pos x="wd2" y="hd2"/>
                  </a:cxn>
                </a:cxnLst>
                <a:rect l="0" t="0" r="r" b="b"/>
                <a:pathLst>
                  <a:path w="19244" h="21600" extrusionOk="0">
                    <a:moveTo>
                      <a:pt x="1155" y="10364"/>
                    </a:moveTo>
                    <a:cubicBezTo>
                      <a:pt x="2842" y="13476"/>
                      <a:pt x="4253" y="16601"/>
                      <a:pt x="5279" y="19739"/>
                    </a:cubicBezTo>
                    <a:lnTo>
                      <a:pt x="5353" y="19979"/>
                    </a:lnTo>
                    <a:cubicBezTo>
                      <a:pt x="5353" y="19979"/>
                      <a:pt x="10652" y="21071"/>
                      <a:pt x="18576" y="21600"/>
                    </a:cubicBezTo>
                    <a:cubicBezTo>
                      <a:pt x="19245" y="21103"/>
                      <a:pt x="19292" y="20547"/>
                      <a:pt x="19218" y="20010"/>
                    </a:cubicBezTo>
                    <a:cubicBezTo>
                      <a:pt x="18786" y="17010"/>
                      <a:pt x="14716" y="14190"/>
                      <a:pt x="11664" y="11336"/>
                    </a:cubicBezTo>
                    <a:cubicBezTo>
                      <a:pt x="8620" y="8479"/>
                      <a:pt x="6595" y="5319"/>
                      <a:pt x="10206" y="2523"/>
                    </a:cubicBezTo>
                    <a:cubicBezTo>
                      <a:pt x="10726" y="2118"/>
                      <a:pt x="11907" y="1505"/>
                      <a:pt x="12515" y="914"/>
                    </a:cubicBezTo>
                    <a:cubicBezTo>
                      <a:pt x="6312" y="615"/>
                      <a:pt x="3119" y="0"/>
                      <a:pt x="3119" y="0"/>
                    </a:cubicBezTo>
                    <a:cubicBezTo>
                      <a:pt x="3119" y="0"/>
                      <a:pt x="-2308" y="3969"/>
                      <a:pt x="1155" y="10364"/>
                    </a:cubicBezTo>
                    <a:close/>
                  </a:path>
                </a:pathLst>
              </a:custGeom>
              <a:solidFill>
                <a:srgbClr val="1C4C6C"/>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996" name="Graphic 3"/>
              <p:cNvGrpSpPr/>
              <p:nvPr/>
            </p:nvGrpSpPr>
            <p:grpSpPr>
              <a:xfrm>
                <a:off x="165063" y="316903"/>
                <a:ext cx="127634" cy="95508"/>
                <a:chOff x="0" y="0"/>
                <a:chExt cx="127632" cy="95506"/>
              </a:xfrm>
            </p:grpSpPr>
            <p:sp>
              <p:nvSpPr>
                <p:cNvPr id="987" name="Freeform: Shape 50"/>
                <p:cNvSpPr/>
                <p:nvPr/>
              </p:nvSpPr>
              <p:spPr>
                <a:xfrm>
                  <a:off x="24271" y="68416"/>
                  <a:ext cx="44167" cy="270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904" y="1396"/>
                        <a:pt x="4708" y="9600"/>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8" name="Freeform: Shape 51"/>
                <p:cNvSpPr/>
                <p:nvPr/>
              </p:nvSpPr>
              <p:spPr>
                <a:xfrm>
                  <a:off x="11036" y="57572"/>
                  <a:ext cx="44167" cy="270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904" y="1396"/>
                        <a:pt x="4708" y="9600"/>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89" name="Freeform: Shape 52"/>
                <p:cNvSpPr/>
                <p:nvPr/>
              </p:nvSpPr>
              <p:spPr>
                <a:xfrm>
                  <a:off x="0" y="61543"/>
                  <a:ext cx="14325" cy="1652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3134" y="6139"/>
                        <a:pt x="5794" y="13451"/>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0" name="Freeform: Shape 53"/>
                <p:cNvSpPr/>
                <p:nvPr/>
              </p:nvSpPr>
              <p:spPr>
                <a:xfrm>
                  <a:off x="22051" y="47859"/>
                  <a:ext cx="18274" cy="805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3979" y="4697"/>
                        <a:pt x="6687" y="12089"/>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1" name="Freeform: Shape 54"/>
                <p:cNvSpPr/>
                <p:nvPr/>
              </p:nvSpPr>
              <p:spPr>
                <a:xfrm>
                  <a:off x="86582" y="28861"/>
                  <a:ext cx="41051" cy="2871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951" y="3389"/>
                        <a:pt x="5178" y="11161"/>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2" name="Freeform: Shape 55"/>
                <p:cNvSpPr/>
                <p:nvPr/>
              </p:nvSpPr>
              <p:spPr>
                <a:xfrm>
                  <a:off x="58703" y="15156"/>
                  <a:ext cx="40817" cy="273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517" y="758"/>
                        <a:pt x="3920" y="9351"/>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3" name="Freeform: Shape 56"/>
                <p:cNvSpPr/>
                <p:nvPr/>
              </p:nvSpPr>
              <p:spPr>
                <a:xfrm>
                  <a:off x="45767" y="8176"/>
                  <a:ext cx="40817" cy="273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517" y="758"/>
                        <a:pt x="3920" y="9351"/>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4" name="Freeform: Shape 57"/>
                <p:cNvSpPr/>
                <p:nvPr/>
              </p:nvSpPr>
              <p:spPr>
                <a:xfrm>
                  <a:off x="71597" y="21859"/>
                  <a:ext cx="40816" cy="273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517" y="758"/>
                        <a:pt x="3920" y="9351"/>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995" name="Freeform: Shape 58"/>
                <p:cNvSpPr/>
                <p:nvPr/>
              </p:nvSpPr>
              <p:spPr>
                <a:xfrm>
                  <a:off x="36951" y="0"/>
                  <a:ext cx="32577" cy="260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2470" y="3157"/>
                        <a:pt x="4473" y="11137"/>
                        <a:pt x="0" y="21600"/>
                      </a:cubicBezTo>
                    </a:path>
                  </a:pathLst>
                </a:custGeom>
                <a:noFill/>
                <a:ln w="3175" cap="rnd">
                  <a:solidFill>
                    <a:srgbClr val="808080"/>
                  </a:solidFill>
                  <a:prstDash val="solid"/>
                  <a:round/>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997" name="Freeform: Shape 49"/>
              <p:cNvSpPr/>
              <p:nvPr/>
            </p:nvSpPr>
            <p:spPr>
              <a:xfrm>
                <a:off x="8740" y="264796"/>
                <a:ext cx="181813" cy="121569"/>
              </a:xfrm>
              <a:custGeom>
                <a:avLst/>
                <a:gdLst/>
                <a:ahLst/>
                <a:cxnLst>
                  <a:cxn ang="0">
                    <a:pos x="wd2" y="hd2"/>
                  </a:cxn>
                  <a:cxn ang="5400000">
                    <a:pos x="wd2" y="hd2"/>
                  </a:cxn>
                  <a:cxn ang="10800000">
                    <a:pos x="wd2" y="hd2"/>
                  </a:cxn>
                  <a:cxn ang="16200000">
                    <a:pos x="wd2" y="hd2"/>
                  </a:cxn>
                </a:cxnLst>
                <a:rect l="0" t="0" r="r" b="b"/>
                <a:pathLst>
                  <a:path w="21600" h="21176" extrusionOk="0">
                    <a:moveTo>
                      <a:pt x="0" y="1499"/>
                    </a:moveTo>
                    <a:cubicBezTo>
                      <a:pt x="439" y="4897"/>
                      <a:pt x="916" y="7805"/>
                      <a:pt x="1207" y="8355"/>
                    </a:cubicBezTo>
                    <a:cubicBezTo>
                      <a:pt x="1316" y="8563"/>
                      <a:pt x="1687" y="8932"/>
                      <a:pt x="2232" y="9404"/>
                    </a:cubicBezTo>
                    <a:cubicBezTo>
                      <a:pt x="4504" y="11363"/>
                      <a:pt x="9832" y="15130"/>
                      <a:pt x="12305" y="16852"/>
                    </a:cubicBezTo>
                    <a:cubicBezTo>
                      <a:pt x="13107" y="17413"/>
                      <a:pt x="13609" y="17759"/>
                      <a:pt x="13609" y="17759"/>
                    </a:cubicBezTo>
                    <a:cubicBezTo>
                      <a:pt x="13609" y="17759"/>
                      <a:pt x="15239" y="20633"/>
                      <a:pt x="16439" y="21117"/>
                    </a:cubicBezTo>
                    <a:cubicBezTo>
                      <a:pt x="17639" y="21600"/>
                      <a:pt x="18060" y="18960"/>
                      <a:pt x="18060" y="18960"/>
                    </a:cubicBezTo>
                    <a:lnTo>
                      <a:pt x="21600" y="19882"/>
                    </a:lnTo>
                    <a:cubicBezTo>
                      <a:pt x="20852" y="18387"/>
                      <a:pt x="18090" y="17287"/>
                      <a:pt x="18090" y="17287"/>
                    </a:cubicBezTo>
                    <a:lnTo>
                      <a:pt x="19170" y="16539"/>
                    </a:lnTo>
                    <a:cubicBezTo>
                      <a:pt x="18541" y="15792"/>
                      <a:pt x="15201" y="15613"/>
                      <a:pt x="15201" y="15613"/>
                    </a:cubicBezTo>
                    <a:lnTo>
                      <a:pt x="14306" y="14684"/>
                    </a:lnTo>
                    <a:lnTo>
                      <a:pt x="5546" y="5578"/>
                    </a:lnTo>
                    <a:cubicBezTo>
                      <a:pt x="5546" y="5578"/>
                      <a:pt x="5549" y="3127"/>
                      <a:pt x="5321" y="0"/>
                    </a:cubicBezTo>
                    <a:cubicBezTo>
                      <a:pt x="5323" y="4"/>
                      <a:pt x="3155" y="2343"/>
                      <a:pt x="0" y="1499"/>
                    </a:cubicBezTo>
                    <a:close/>
                  </a:path>
                </a:pathLst>
              </a:custGeom>
              <a:solidFill>
                <a:srgbClr val="CBE2F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96" name="Graphic 3"/>
            <p:cNvGrpSpPr/>
            <p:nvPr/>
          </p:nvGrpSpPr>
          <p:grpSpPr>
            <a:xfrm>
              <a:off x="268745" y="-1"/>
              <a:ext cx="1611501" cy="1707830"/>
              <a:chOff x="0" y="0"/>
              <a:chExt cx="1611499" cy="1707828"/>
            </a:xfrm>
          </p:grpSpPr>
          <p:sp>
            <p:nvSpPr>
              <p:cNvPr id="999" name="Freeform: Shape 895"/>
              <p:cNvSpPr/>
              <p:nvPr/>
            </p:nvSpPr>
            <p:spPr>
              <a:xfrm>
                <a:off x="147125" y="100780"/>
                <a:ext cx="1349024" cy="1507479"/>
              </a:xfrm>
              <a:custGeom>
                <a:avLst/>
                <a:gdLst/>
                <a:ahLst/>
                <a:cxnLst>
                  <a:cxn ang="0">
                    <a:pos x="wd2" y="hd2"/>
                  </a:cxn>
                  <a:cxn ang="5400000">
                    <a:pos x="wd2" y="hd2"/>
                  </a:cxn>
                  <a:cxn ang="10800000">
                    <a:pos x="wd2" y="hd2"/>
                  </a:cxn>
                  <a:cxn ang="16200000">
                    <a:pos x="wd2" y="hd2"/>
                  </a:cxn>
                </a:cxnLst>
                <a:rect l="0" t="0" r="r" b="b"/>
                <a:pathLst>
                  <a:path w="21600" h="21600" extrusionOk="0">
                    <a:moveTo>
                      <a:pt x="15385" y="6713"/>
                    </a:moveTo>
                    <a:lnTo>
                      <a:pt x="21600" y="6461"/>
                    </a:lnTo>
                    <a:lnTo>
                      <a:pt x="21568" y="5826"/>
                    </a:lnTo>
                    <a:lnTo>
                      <a:pt x="15567" y="6069"/>
                    </a:lnTo>
                    <a:lnTo>
                      <a:pt x="15249" y="0"/>
                    </a:lnTo>
                    <a:lnTo>
                      <a:pt x="14539" y="29"/>
                    </a:lnTo>
                    <a:lnTo>
                      <a:pt x="14870" y="6278"/>
                    </a:lnTo>
                    <a:lnTo>
                      <a:pt x="6750" y="13672"/>
                    </a:lnTo>
                    <a:lnTo>
                      <a:pt x="506" y="8018"/>
                    </a:lnTo>
                    <a:lnTo>
                      <a:pt x="0" y="8464"/>
                    </a:lnTo>
                    <a:lnTo>
                      <a:pt x="6254" y="14125"/>
                    </a:lnTo>
                    <a:lnTo>
                      <a:pt x="6251" y="14125"/>
                    </a:lnTo>
                    <a:lnTo>
                      <a:pt x="6380" y="14241"/>
                    </a:lnTo>
                    <a:lnTo>
                      <a:pt x="5619" y="21087"/>
                    </a:lnTo>
                    <a:lnTo>
                      <a:pt x="6325" y="21151"/>
                    </a:lnTo>
                    <a:lnTo>
                      <a:pt x="7028" y="14818"/>
                    </a:lnTo>
                    <a:lnTo>
                      <a:pt x="14643" y="21600"/>
                    </a:lnTo>
                    <a:lnTo>
                      <a:pt x="15142" y="21151"/>
                    </a:lnTo>
                    <a:lnTo>
                      <a:pt x="7252" y="14122"/>
                    </a:lnTo>
                    <a:lnTo>
                      <a:pt x="11513" y="10239"/>
                    </a:lnTo>
                    <a:lnTo>
                      <a:pt x="15994" y="14345"/>
                    </a:lnTo>
                    <a:lnTo>
                      <a:pt x="16503" y="13901"/>
                    </a:lnTo>
                    <a:lnTo>
                      <a:pt x="12009" y="9787"/>
                    </a:ln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1010" name="Graphic 3"/>
              <p:cNvGrpSpPr/>
              <p:nvPr/>
            </p:nvGrpSpPr>
            <p:grpSpPr>
              <a:xfrm>
                <a:off x="315907" y="835396"/>
                <a:ext cx="474166" cy="473962"/>
                <a:chOff x="0" y="0"/>
                <a:chExt cx="474164" cy="473961"/>
              </a:xfrm>
            </p:grpSpPr>
            <p:sp>
              <p:nvSpPr>
                <p:cNvPr id="1000" name="Freeform: Shape 974"/>
                <p:cNvSpPr/>
                <p:nvPr/>
              </p:nvSpPr>
              <p:spPr>
                <a:xfrm>
                  <a:off x="41944" y="359067"/>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3968" y="13495"/>
                        <a:pt x="6354" y="8105"/>
                        <a:pt x="0" y="0"/>
                      </a:cubicBezTo>
                      <a:cubicBezTo>
                        <a:pt x="6354" y="5390"/>
                        <a:pt x="13968" y="13495"/>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1" name="Freeform: Shape 975"/>
                <p:cNvSpPr/>
                <p:nvPr/>
              </p:nvSpPr>
              <p:spPr>
                <a:xfrm>
                  <a:off x="31367" y="355366"/>
                  <a:ext cx="132556" cy="1074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399" y="17939"/>
                        <a:pt x="4749" y="10129"/>
                        <a:pt x="0" y="0"/>
                      </a:cubicBezTo>
                      <a:cubicBezTo>
                        <a:pt x="0" y="0"/>
                        <a:pt x="33" y="41"/>
                        <a:pt x="33" y="41"/>
                      </a:cubicBezTo>
                      <a:cubicBezTo>
                        <a:pt x="2341" y="4963"/>
                        <a:pt x="5342" y="9315"/>
                        <a:pt x="8838" y="12895"/>
                      </a:cubicBezTo>
                      <a:cubicBezTo>
                        <a:pt x="8871" y="12976"/>
                        <a:pt x="8937" y="13017"/>
                        <a:pt x="9003" y="13057"/>
                      </a:cubicBezTo>
                      <a:cubicBezTo>
                        <a:pt x="12663" y="16759"/>
                        <a:pt x="16917" y="19647"/>
                        <a:pt x="21534" y="21519"/>
                      </a:cubicBezTo>
                      <a:cubicBezTo>
                        <a:pt x="21534" y="21560"/>
                        <a:pt x="21567" y="2156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2" name="Freeform: Shape 976"/>
                <p:cNvSpPr/>
                <p:nvPr/>
              </p:nvSpPr>
              <p:spPr>
                <a:xfrm>
                  <a:off x="162752" y="459572"/>
                  <a:ext cx="7928"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00" y="15026"/>
                        <a:pt x="7200" y="8451"/>
                        <a:pt x="0" y="0"/>
                      </a:cubicBezTo>
                      <a:cubicBezTo>
                        <a:pt x="265" y="0"/>
                        <a:pt x="265" y="0"/>
                        <a:pt x="533" y="0"/>
                      </a:cubicBezTo>
                      <a:cubicBezTo>
                        <a:pt x="7468" y="8451"/>
                        <a:pt x="14400" y="15026"/>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3" name="Freeform: Shape 977"/>
                <p:cNvSpPr/>
                <p:nvPr/>
              </p:nvSpPr>
              <p:spPr>
                <a:xfrm>
                  <a:off x="359326" y="42776"/>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896" y="14177"/>
                        <a:pt x="7453" y="7088"/>
                        <a:pt x="0" y="0"/>
                      </a:cubicBezTo>
                      <a:cubicBezTo>
                        <a:pt x="7453" y="7088"/>
                        <a:pt x="14896" y="14512"/>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4" name="Freeform: Shape 978"/>
                <p:cNvSpPr/>
                <p:nvPr/>
              </p:nvSpPr>
              <p:spPr>
                <a:xfrm>
                  <a:off x="331487" y="420126"/>
                  <a:ext cx="56260" cy="346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74" y="8715"/>
                        <a:pt x="7848" y="16043"/>
                        <a:pt x="0" y="21600"/>
                      </a:cubicBezTo>
                      <a:cubicBezTo>
                        <a:pt x="7770" y="16043"/>
                        <a:pt x="14996" y="8842"/>
                        <a:pt x="21445" y="252"/>
                      </a:cubicBezTo>
                      <a:cubicBezTo>
                        <a:pt x="21523" y="127"/>
                        <a:pt x="21523" y="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5" name="Freeform: Shape 979"/>
                <p:cNvSpPr/>
                <p:nvPr/>
              </p:nvSpPr>
              <p:spPr>
                <a:xfrm>
                  <a:off x="387746" y="361842"/>
                  <a:ext cx="50798" cy="5808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33" y="8204"/>
                        <a:pt x="8519" y="15504"/>
                        <a:pt x="0" y="21600"/>
                      </a:cubicBezTo>
                      <a:cubicBezTo>
                        <a:pt x="87" y="21525"/>
                        <a:pt x="172" y="21525"/>
                        <a:pt x="172" y="21451"/>
                      </a:cubicBezTo>
                      <a:cubicBezTo>
                        <a:pt x="8606" y="15354"/>
                        <a:pt x="15833" y="8128"/>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6" name="Freeform: Shape 980"/>
                <p:cNvSpPr/>
                <p:nvPr/>
              </p:nvSpPr>
              <p:spPr>
                <a:xfrm>
                  <a:off x="438679" y="342518"/>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397" y="7331"/>
                        <a:pt x="7203" y="14274"/>
                        <a:pt x="0" y="21600"/>
                      </a:cubicBezTo>
                      <a:cubicBezTo>
                        <a:pt x="7203" y="14274"/>
                        <a:pt x="14397" y="694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7" name="Freeform: Shape 981"/>
                <p:cNvSpPr/>
                <p:nvPr/>
              </p:nvSpPr>
              <p:spPr>
                <a:xfrm>
                  <a:off x="0" y="0"/>
                  <a:ext cx="386740" cy="386335"/>
                </a:xfrm>
                <a:custGeom>
                  <a:avLst/>
                  <a:gdLst/>
                  <a:ahLst/>
                  <a:cxnLst>
                    <a:cxn ang="0">
                      <a:pos x="wd2" y="hd2"/>
                    </a:cxn>
                    <a:cxn ang="5400000">
                      <a:pos x="wd2" y="hd2"/>
                    </a:cxn>
                    <a:cxn ang="10800000">
                      <a:pos x="wd2" y="hd2"/>
                    </a:cxn>
                    <a:cxn ang="16200000">
                      <a:pos x="wd2" y="hd2"/>
                    </a:cxn>
                  </a:cxnLst>
                  <a:rect l="0" t="0" r="r" b="b"/>
                  <a:pathLst>
                    <a:path w="21600" h="21600" extrusionOk="0">
                      <a:moveTo>
                        <a:pt x="21600" y="8362"/>
                      </a:moveTo>
                      <a:cubicBezTo>
                        <a:pt x="21600" y="8531"/>
                        <a:pt x="21600" y="8712"/>
                        <a:pt x="21589" y="8882"/>
                      </a:cubicBezTo>
                      <a:cubicBezTo>
                        <a:pt x="21589" y="9007"/>
                        <a:pt x="21577" y="9120"/>
                        <a:pt x="21577" y="9244"/>
                      </a:cubicBezTo>
                      <a:cubicBezTo>
                        <a:pt x="21577" y="9278"/>
                        <a:pt x="21577" y="9312"/>
                        <a:pt x="21566" y="9346"/>
                      </a:cubicBezTo>
                      <a:cubicBezTo>
                        <a:pt x="21555" y="9459"/>
                        <a:pt x="21555" y="9561"/>
                        <a:pt x="21543" y="9663"/>
                      </a:cubicBezTo>
                      <a:cubicBezTo>
                        <a:pt x="21543" y="9697"/>
                        <a:pt x="21543" y="9719"/>
                        <a:pt x="21532" y="9753"/>
                      </a:cubicBezTo>
                      <a:cubicBezTo>
                        <a:pt x="21521" y="9878"/>
                        <a:pt x="21509" y="9991"/>
                        <a:pt x="21487" y="10115"/>
                      </a:cubicBezTo>
                      <a:lnTo>
                        <a:pt x="21476" y="10161"/>
                      </a:lnTo>
                      <a:cubicBezTo>
                        <a:pt x="21453" y="10308"/>
                        <a:pt x="21430" y="10455"/>
                        <a:pt x="21408" y="10602"/>
                      </a:cubicBezTo>
                      <a:cubicBezTo>
                        <a:pt x="21408" y="10602"/>
                        <a:pt x="21408" y="10602"/>
                        <a:pt x="21408" y="10613"/>
                      </a:cubicBezTo>
                      <a:cubicBezTo>
                        <a:pt x="21385" y="10738"/>
                        <a:pt x="21363" y="10862"/>
                        <a:pt x="21340" y="10998"/>
                      </a:cubicBezTo>
                      <a:cubicBezTo>
                        <a:pt x="21317" y="11134"/>
                        <a:pt x="21283" y="11258"/>
                        <a:pt x="21261" y="11383"/>
                      </a:cubicBezTo>
                      <a:cubicBezTo>
                        <a:pt x="21238" y="11507"/>
                        <a:pt x="21204" y="11632"/>
                        <a:pt x="21171" y="11756"/>
                      </a:cubicBezTo>
                      <a:cubicBezTo>
                        <a:pt x="20775" y="13261"/>
                        <a:pt x="20130" y="14653"/>
                        <a:pt x="19272" y="15897"/>
                      </a:cubicBezTo>
                      <a:cubicBezTo>
                        <a:pt x="19204" y="15999"/>
                        <a:pt x="19125" y="16101"/>
                        <a:pt x="19057" y="16203"/>
                      </a:cubicBezTo>
                      <a:cubicBezTo>
                        <a:pt x="18933" y="16373"/>
                        <a:pt x="18808" y="16531"/>
                        <a:pt x="18673" y="16701"/>
                      </a:cubicBezTo>
                      <a:cubicBezTo>
                        <a:pt x="18627" y="16768"/>
                        <a:pt x="18571" y="16825"/>
                        <a:pt x="18514" y="16893"/>
                      </a:cubicBezTo>
                      <a:cubicBezTo>
                        <a:pt x="18209" y="17255"/>
                        <a:pt x="17893" y="17595"/>
                        <a:pt x="17565" y="17911"/>
                      </a:cubicBezTo>
                      <a:cubicBezTo>
                        <a:pt x="17497" y="17979"/>
                        <a:pt x="17429" y="18036"/>
                        <a:pt x="17361" y="18104"/>
                      </a:cubicBezTo>
                      <a:cubicBezTo>
                        <a:pt x="17090" y="18353"/>
                        <a:pt x="16807" y="18590"/>
                        <a:pt x="16525" y="18817"/>
                      </a:cubicBezTo>
                      <a:cubicBezTo>
                        <a:pt x="16062" y="19179"/>
                        <a:pt x="15564" y="19518"/>
                        <a:pt x="15056" y="19812"/>
                      </a:cubicBezTo>
                      <a:cubicBezTo>
                        <a:pt x="14954" y="19869"/>
                        <a:pt x="14852" y="19925"/>
                        <a:pt x="14762" y="19982"/>
                      </a:cubicBezTo>
                      <a:cubicBezTo>
                        <a:pt x="14536" y="20106"/>
                        <a:pt x="14298" y="20231"/>
                        <a:pt x="14061" y="20344"/>
                      </a:cubicBezTo>
                      <a:cubicBezTo>
                        <a:pt x="13903" y="20423"/>
                        <a:pt x="13733" y="20491"/>
                        <a:pt x="13575" y="20559"/>
                      </a:cubicBezTo>
                      <a:cubicBezTo>
                        <a:pt x="13530" y="20582"/>
                        <a:pt x="13484" y="20604"/>
                        <a:pt x="13439" y="20616"/>
                      </a:cubicBezTo>
                      <a:cubicBezTo>
                        <a:pt x="13338" y="20661"/>
                        <a:pt x="13247" y="20695"/>
                        <a:pt x="13145" y="20729"/>
                      </a:cubicBezTo>
                      <a:cubicBezTo>
                        <a:pt x="13044" y="20774"/>
                        <a:pt x="12942" y="20808"/>
                        <a:pt x="12829" y="20842"/>
                      </a:cubicBezTo>
                      <a:cubicBezTo>
                        <a:pt x="12818" y="20842"/>
                        <a:pt x="12818" y="20842"/>
                        <a:pt x="12806" y="20853"/>
                      </a:cubicBezTo>
                      <a:cubicBezTo>
                        <a:pt x="12693" y="20898"/>
                        <a:pt x="12580" y="20932"/>
                        <a:pt x="12467" y="20966"/>
                      </a:cubicBezTo>
                      <a:cubicBezTo>
                        <a:pt x="12264" y="21034"/>
                        <a:pt x="12072" y="21091"/>
                        <a:pt x="11868" y="21147"/>
                      </a:cubicBezTo>
                      <a:cubicBezTo>
                        <a:pt x="11766" y="21170"/>
                        <a:pt x="11665" y="21204"/>
                        <a:pt x="11563" y="21227"/>
                      </a:cubicBezTo>
                      <a:cubicBezTo>
                        <a:pt x="11540" y="21238"/>
                        <a:pt x="11518" y="21238"/>
                        <a:pt x="11495" y="21238"/>
                      </a:cubicBezTo>
                      <a:cubicBezTo>
                        <a:pt x="11473" y="21249"/>
                        <a:pt x="11450" y="21249"/>
                        <a:pt x="11427" y="21261"/>
                      </a:cubicBezTo>
                      <a:cubicBezTo>
                        <a:pt x="11246" y="21306"/>
                        <a:pt x="11054" y="21340"/>
                        <a:pt x="10874" y="21374"/>
                      </a:cubicBezTo>
                      <a:cubicBezTo>
                        <a:pt x="10715" y="21408"/>
                        <a:pt x="10546" y="21430"/>
                        <a:pt x="10387" y="21453"/>
                      </a:cubicBezTo>
                      <a:cubicBezTo>
                        <a:pt x="10308" y="21464"/>
                        <a:pt x="10229" y="21476"/>
                        <a:pt x="10150" y="21487"/>
                      </a:cubicBezTo>
                      <a:cubicBezTo>
                        <a:pt x="9935" y="21521"/>
                        <a:pt x="9721" y="21543"/>
                        <a:pt x="9506" y="21555"/>
                      </a:cubicBezTo>
                      <a:cubicBezTo>
                        <a:pt x="9393" y="21566"/>
                        <a:pt x="9268" y="21577"/>
                        <a:pt x="9155" y="21577"/>
                      </a:cubicBezTo>
                      <a:cubicBezTo>
                        <a:pt x="9020" y="21589"/>
                        <a:pt x="8895" y="21589"/>
                        <a:pt x="8760" y="21589"/>
                      </a:cubicBezTo>
                      <a:cubicBezTo>
                        <a:pt x="8624" y="21589"/>
                        <a:pt x="8500" y="21600"/>
                        <a:pt x="8364" y="21600"/>
                      </a:cubicBezTo>
                      <a:cubicBezTo>
                        <a:pt x="8217" y="21600"/>
                        <a:pt x="8059" y="21600"/>
                        <a:pt x="7912" y="21589"/>
                      </a:cubicBezTo>
                      <a:cubicBezTo>
                        <a:pt x="7788" y="21589"/>
                        <a:pt x="7652" y="21577"/>
                        <a:pt x="7528" y="21566"/>
                      </a:cubicBezTo>
                      <a:cubicBezTo>
                        <a:pt x="7471" y="21566"/>
                        <a:pt x="7415" y="21555"/>
                        <a:pt x="7358" y="21555"/>
                      </a:cubicBezTo>
                      <a:cubicBezTo>
                        <a:pt x="7245" y="21543"/>
                        <a:pt x="7143" y="21543"/>
                        <a:pt x="7031" y="21532"/>
                      </a:cubicBezTo>
                      <a:cubicBezTo>
                        <a:pt x="6883" y="21521"/>
                        <a:pt x="6737" y="21498"/>
                        <a:pt x="6590" y="21487"/>
                      </a:cubicBezTo>
                      <a:cubicBezTo>
                        <a:pt x="6590" y="21487"/>
                        <a:pt x="6590" y="21487"/>
                        <a:pt x="6590" y="21487"/>
                      </a:cubicBezTo>
                      <a:cubicBezTo>
                        <a:pt x="6454" y="21476"/>
                        <a:pt x="6330" y="21453"/>
                        <a:pt x="6205" y="21430"/>
                      </a:cubicBezTo>
                      <a:cubicBezTo>
                        <a:pt x="6171" y="21430"/>
                        <a:pt x="6126" y="21419"/>
                        <a:pt x="6092" y="21408"/>
                      </a:cubicBezTo>
                      <a:cubicBezTo>
                        <a:pt x="6024" y="21396"/>
                        <a:pt x="5957" y="21385"/>
                        <a:pt x="5889" y="21374"/>
                      </a:cubicBezTo>
                      <a:cubicBezTo>
                        <a:pt x="5787" y="21351"/>
                        <a:pt x="5685" y="21328"/>
                        <a:pt x="5584" y="21317"/>
                      </a:cubicBezTo>
                      <a:cubicBezTo>
                        <a:pt x="5572" y="21317"/>
                        <a:pt x="5572" y="21317"/>
                        <a:pt x="5561" y="21317"/>
                      </a:cubicBezTo>
                      <a:cubicBezTo>
                        <a:pt x="5437" y="21295"/>
                        <a:pt x="5312" y="21261"/>
                        <a:pt x="5188" y="21227"/>
                      </a:cubicBezTo>
                      <a:cubicBezTo>
                        <a:pt x="5041" y="21193"/>
                        <a:pt x="4894" y="21147"/>
                        <a:pt x="4747" y="21113"/>
                      </a:cubicBezTo>
                      <a:cubicBezTo>
                        <a:pt x="4578" y="21068"/>
                        <a:pt x="4419" y="21012"/>
                        <a:pt x="4250" y="20966"/>
                      </a:cubicBezTo>
                      <a:cubicBezTo>
                        <a:pt x="4216" y="20955"/>
                        <a:pt x="4182" y="20944"/>
                        <a:pt x="4148" y="20932"/>
                      </a:cubicBezTo>
                      <a:cubicBezTo>
                        <a:pt x="4069" y="20910"/>
                        <a:pt x="3979" y="20876"/>
                        <a:pt x="3900" y="20853"/>
                      </a:cubicBezTo>
                      <a:cubicBezTo>
                        <a:pt x="3809" y="20819"/>
                        <a:pt x="3719" y="20785"/>
                        <a:pt x="3628" y="20751"/>
                      </a:cubicBezTo>
                      <a:cubicBezTo>
                        <a:pt x="3504" y="20706"/>
                        <a:pt x="3380" y="20650"/>
                        <a:pt x="3244" y="20604"/>
                      </a:cubicBezTo>
                      <a:cubicBezTo>
                        <a:pt x="3154" y="20559"/>
                        <a:pt x="3052" y="20525"/>
                        <a:pt x="2961" y="20480"/>
                      </a:cubicBezTo>
                      <a:cubicBezTo>
                        <a:pt x="2894" y="20446"/>
                        <a:pt x="2814" y="20412"/>
                        <a:pt x="2747" y="20378"/>
                      </a:cubicBezTo>
                      <a:cubicBezTo>
                        <a:pt x="2679" y="20344"/>
                        <a:pt x="2611" y="20321"/>
                        <a:pt x="2555" y="20287"/>
                      </a:cubicBezTo>
                      <a:cubicBezTo>
                        <a:pt x="2419" y="20220"/>
                        <a:pt x="2295" y="20163"/>
                        <a:pt x="2159" y="20084"/>
                      </a:cubicBezTo>
                      <a:cubicBezTo>
                        <a:pt x="2035" y="20016"/>
                        <a:pt x="1922" y="19959"/>
                        <a:pt x="1797" y="19891"/>
                      </a:cubicBezTo>
                      <a:cubicBezTo>
                        <a:pt x="1786" y="19891"/>
                        <a:pt x="1786" y="19880"/>
                        <a:pt x="1775" y="19880"/>
                      </a:cubicBezTo>
                      <a:cubicBezTo>
                        <a:pt x="1775" y="19880"/>
                        <a:pt x="1763" y="19869"/>
                        <a:pt x="1763" y="19869"/>
                      </a:cubicBezTo>
                      <a:cubicBezTo>
                        <a:pt x="644" y="17923"/>
                        <a:pt x="0" y="15671"/>
                        <a:pt x="0" y="13261"/>
                      </a:cubicBezTo>
                      <a:cubicBezTo>
                        <a:pt x="0" y="5929"/>
                        <a:pt x="5934" y="0"/>
                        <a:pt x="13247" y="0"/>
                      </a:cubicBezTo>
                      <a:cubicBezTo>
                        <a:pt x="15655" y="0"/>
                        <a:pt x="17904" y="634"/>
                        <a:pt x="19848" y="1754"/>
                      </a:cubicBezTo>
                      <a:cubicBezTo>
                        <a:pt x="19848" y="1754"/>
                        <a:pt x="19848" y="1765"/>
                        <a:pt x="19859" y="1765"/>
                      </a:cubicBezTo>
                      <a:cubicBezTo>
                        <a:pt x="19927" y="1878"/>
                        <a:pt x="19995" y="2003"/>
                        <a:pt x="20063" y="2127"/>
                      </a:cubicBezTo>
                      <a:cubicBezTo>
                        <a:pt x="20097" y="2195"/>
                        <a:pt x="20142" y="2274"/>
                        <a:pt x="20176" y="2342"/>
                      </a:cubicBezTo>
                      <a:cubicBezTo>
                        <a:pt x="20210" y="2410"/>
                        <a:pt x="20244" y="2478"/>
                        <a:pt x="20278" y="2546"/>
                      </a:cubicBezTo>
                      <a:cubicBezTo>
                        <a:pt x="20390" y="2783"/>
                        <a:pt x="20504" y="3032"/>
                        <a:pt x="20605" y="3270"/>
                      </a:cubicBezTo>
                      <a:cubicBezTo>
                        <a:pt x="20707" y="3519"/>
                        <a:pt x="20797" y="3768"/>
                        <a:pt x="20888" y="4017"/>
                      </a:cubicBezTo>
                      <a:cubicBezTo>
                        <a:pt x="20933" y="4141"/>
                        <a:pt x="20978" y="4266"/>
                        <a:pt x="21012" y="4401"/>
                      </a:cubicBezTo>
                      <a:cubicBezTo>
                        <a:pt x="21057" y="4526"/>
                        <a:pt x="21091" y="4662"/>
                        <a:pt x="21125" y="4786"/>
                      </a:cubicBezTo>
                      <a:cubicBezTo>
                        <a:pt x="21159" y="4911"/>
                        <a:pt x="21193" y="5024"/>
                        <a:pt x="21216" y="5148"/>
                      </a:cubicBezTo>
                      <a:cubicBezTo>
                        <a:pt x="21227" y="5159"/>
                        <a:pt x="21227" y="5171"/>
                        <a:pt x="21227" y="5193"/>
                      </a:cubicBezTo>
                      <a:cubicBezTo>
                        <a:pt x="21261" y="5318"/>
                        <a:pt x="21283" y="5454"/>
                        <a:pt x="21317" y="5578"/>
                      </a:cubicBezTo>
                      <a:cubicBezTo>
                        <a:pt x="21340" y="5669"/>
                        <a:pt x="21363" y="5771"/>
                        <a:pt x="21374" y="5861"/>
                      </a:cubicBezTo>
                      <a:cubicBezTo>
                        <a:pt x="21385" y="5940"/>
                        <a:pt x="21408" y="6031"/>
                        <a:pt x="21419" y="6110"/>
                      </a:cubicBezTo>
                      <a:cubicBezTo>
                        <a:pt x="21419" y="6133"/>
                        <a:pt x="21430" y="6155"/>
                        <a:pt x="21430" y="6189"/>
                      </a:cubicBezTo>
                      <a:cubicBezTo>
                        <a:pt x="21442" y="6291"/>
                        <a:pt x="21464" y="6393"/>
                        <a:pt x="21476" y="6495"/>
                      </a:cubicBezTo>
                      <a:cubicBezTo>
                        <a:pt x="21487" y="6551"/>
                        <a:pt x="21487" y="6619"/>
                        <a:pt x="21498" y="6676"/>
                      </a:cubicBezTo>
                      <a:cubicBezTo>
                        <a:pt x="21509" y="6800"/>
                        <a:pt x="21532" y="6936"/>
                        <a:pt x="21543" y="7060"/>
                      </a:cubicBezTo>
                      <a:cubicBezTo>
                        <a:pt x="21543" y="7072"/>
                        <a:pt x="21543" y="7094"/>
                        <a:pt x="21543" y="7117"/>
                      </a:cubicBezTo>
                      <a:cubicBezTo>
                        <a:pt x="21555" y="7219"/>
                        <a:pt x="21566" y="7332"/>
                        <a:pt x="21566" y="7434"/>
                      </a:cubicBezTo>
                      <a:cubicBezTo>
                        <a:pt x="21566" y="7479"/>
                        <a:pt x="21577" y="7536"/>
                        <a:pt x="21577" y="7581"/>
                      </a:cubicBezTo>
                      <a:cubicBezTo>
                        <a:pt x="21589" y="7683"/>
                        <a:pt x="21589" y="7773"/>
                        <a:pt x="21589" y="7875"/>
                      </a:cubicBezTo>
                      <a:cubicBezTo>
                        <a:pt x="21589" y="7898"/>
                        <a:pt x="21589" y="7920"/>
                        <a:pt x="21589" y="7943"/>
                      </a:cubicBezTo>
                      <a:cubicBezTo>
                        <a:pt x="21600" y="8079"/>
                        <a:pt x="21600" y="8226"/>
                        <a:pt x="21600" y="8362"/>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8" name="Freeform: Shape 982"/>
                <p:cNvSpPr/>
                <p:nvPr/>
              </p:nvSpPr>
              <p:spPr>
                <a:xfrm>
                  <a:off x="32784" y="31367"/>
                  <a:ext cx="441381" cy="442595"/>
                </a:xfrm>
                <a:custGeom>
                  <a:avLst/>
                  <a:gdLst/>
                  <a:ahLst/>
                  <a:cxnLst>
                    <a:cxn ang="0">
                      <a:pos x="wd2" y="hd2"/>
                    </a:cxn>
                    <a:cxn ang="5400000">
                      <a:pos x="wd2" y="hd2"/>
                    </a:cxn>
                    <a:cxn ang="10800000">
                      <a:pos x="wd2" y="hd2"/>
                    </a:cxn>
                    <a:cxn ang="16200000">
                      <a:pos x="wd2" y="hd2"/>
                    </a:cxn>
                  </a:cxnLst>
                  <a:rect l="0" t="0" r="r" b="b"/>
                  <a:pathLst>
                    <a:path w="21600" h="21600" extrusionOk="0">
                      <a:moveTo>
                        <a:pt x="21600" y="10035"/>
                      </a:moveTo>
                      <a:cubicBezTo>
                        <a:pt x="21600" y="10439"/>
                        <a:pt x="21580" y="10825"/>
                        <a:pt x="21540" y="11220"/>
                      </a:cubicBezTo>
                      <a:cubicBezTo>
                        <a:pt x="21471" y="11901"/>
                        <a:pt x="21342" y="12563"/>
                        <a:pt x="21164" y="13205"/>
                      </a:cubicBezTo>
                      <a:cubicBezTo>
                        <a:pt x="21135" y="13304"/>
                        <a:pt x="21105" y="13402"/>
                        <a:pt x="21075" y="13501"/>
                      </a:cubicBezTo>
                      <a:cubicBezTo>
                        <a:pt x="21045" y="13580"/>
                        <a:pt x="21025" y="13659"/>
                        <a:pt x="20996" y="13748"/>
                      </a:cubicBezTo>
                      <a:cubicBezTo>
                        <a:pt x="20966" y="13837"/>
                        <a:pt x="20936" y="13926"/>
                        <a:pt x="20907" y="14015"/>
                      </a:cubicBezTo>
                      <a:cubicBezTo>
                        <a:pt x="20907" y="14015"/>
                        <a:pt x="20907" y="14025"/>
                        <a:pt x="20907" y="14025"/>
                      </a:cubicBezTo>
                      <a:cubicBezTo>
                        <a:pt x="20877" y="14114"/>
                        <a:pt x="20837" y="14202"/>
                        <a:pt x="20808" y="14281"/>
                      </a:cubicBezTo>
                      <a:cubicBezTo>
                        <a:pt x="20778" y="14370"/>
                        <a:pt x="20738" y="14459"/>
                        <a:pt x="20699" y="14538"/>
                      </a:cubicBezTo>
                      <a:cubicBezTo>
                        <a:pt x="20629" y="14706"/>
                        <a:pt x="20550" y="14864"/>
                        <a:pt x="20481" y="15032"/>
                      </a:cubicBezTo>
                      <a:cubicBezTo>
                        <a:pt x="20431" y="15131"/>
                        <a:pt x="20392" y="15220"/>
                        <a:pt x="20342" y="15318"/>
                      </a:cubicBezTo>
                      <a:cubicBezTo>
                        <a:pt x="20243" y="15506"/>
                        <a:pt x="20144" y="15684"/>
                        <a:pt x="20045" y="15871"/>
                      </a:cubicBezTo>
                      <a:cubicBezTo>
                        <a:pt x="19995" y="15961"/>
                        <a:pt x="19936" y="16049"/>
                        <a:pt x="19887" y="16138"/>
                      </a:cubicBezTo>
                      <a:cubicBezTo>
                        <a:pt x="19223" y="17205"/>
                        <a:pt x="18391" y="18153"/>
                        <a:pt x="17431" y="18943"/>
                      </a:cubicBezTo>
                      <a:cubicBezTo>
                        <a:pt x="17421" y="18953"/>
                        <a:pt x="17421" y="18963"/>
                        <a:pt x="17411" y="18963"/>
                      </a:cubicBezTo>
                      <a:cubicBezTo>
                        <a:pt x="17411" y="18963"/>
                        <a:pt x="17411" y="18963"/>
                        <a:pt x="17411" y="18963"/>
                      </a:cubicBezTo>
                      <a:cubicBezTo>
                        <a:pt x="17401" y="18973"/>
                        <a:pt x="17391" y="18973"/>
                        <a:pt x="17381" y="18983"/>
                      </a:cubicBezTo>
                      <a:cubicBezTo>
                        <a:pt x="16559" y="19654"/>
                        <a:pt x="15638" y="20217"/>
                        <a:pt x="14648" y="20652"/>
                      </a:cubicBezTo>
                      <a:cubicBezTo>
                        <a:pt x="14420" y="20751"/>
                        <a:pt x="14182" y="20849"/>
                        <a:pt x="13944" y="20928"/>
                      </a:cubicBezTo>
                      <a:cubicBezTo>
                        <a:pt x="13944" y="20928"/>
                        <a:pt x="13935" y="20928"/>
                        <a:pt x="13935" y="20928"/>
                      </a:cubicBezTo>
                      <a:cubicBezTo>
                        <a:pt x="13835" y="20958"/>
                        <a:pt x="13736" y="20998"/>
                        <a:pt x="13647" y="21027"/>
                      </a:cubicBezTo>
                      <a:cubicBezTo>
                        <a:pt x="13449" y="21096"/>
                        <a:pt x="13251" y="21156"/>
                        <a:pt x="13053" y="21205"/>
                      </a:cubicBezTo>
                      <a:cubicBezTo>
                        <a:pt x="12905" y="21244"/>
                        <a:pt x="12746" y="21284"/>
                        <a:pt x="12588" y="21323"/>
                      </a:cubicBezTo>
                      <a:cubicBezTo>
                        <a:pt x="12488" y="21343"/>
                        <a:pt x="12390" y="21363"/>
                        <a:pt x="12290" y="21383"/>
                      </a:cubicBezTo>
                      <a:cubicBezTo>
                        <a:pt x="12132" y="21412"/>
                        <a:pt x="11983" y="21442"/>
                        <a:pt x="11825" y="21462"/>
                      </a:cubicBezTo>
                      <a:cubicBezTo>
                        <a:pt x="11746" y="21472"/>
                        <a:pt x="11657" y="21491"/>
                        <a:pt x="11577" y="21501"/>
                      </a:cubicBezTo>
                      <a:cubicBezTo>
                        <a:pt x="11409" y="21521"/>
                        <a:pt x="11241" y="21541"/>
                        <a:pt x="11072" y="21560"/>
                      </a:cubicBezTo>
                      <a:cubicBezTo>
                        <a:pt x="10993" y="21570"/>
                        <a:pt x="10914" y="21570"/>
                        <a:pt x="10835" y="21580"/>
                      </a:cubicBezTo>
                      <a:cubicBezTo>
                        <a:pt x="10706" y="21590"/>
                        <a:pt x="10587" y="21590"/>
                        <a:pt x="10458" y="21600"/>
                      </a:cubicBezTo>
                      <a:cubicBezTo>
                        <a:pt x="10409" y="21600"/>
                        <a:pt x="10349" y="21600"/>
                        <a:pt x="10300" y="21600"/>
                      </a:cubicBezTo>
                      <a:cubicBezTo>
                        <a:pt x="10211" y="21600"/>
                        <a:pt x="10122" y="21600"/>
                        <a:pt x="10042" y="21600"/>
                      </a:cubicBezTo>
                      <a:cubicBezTo>
                        <a:pt x="10042" y="21600"/>
                        <a:pt x="10042" y="21600"/>
                        <a:pt x="10042" y="21600"/>
                      </a:cubicBezTo>
                      <a:cubicBezTo>
                        <a:pt x="9914" y="21600"/>
                        <a:pt x="9775" y="21600"/>
                        <a:pt x="9646" y="21590"/>
                      </a:cubicBezTo>
                      <a:cubicBezTo>
                        <a:pt x="9626" y="21590"/>
                        <a:pt x="9607" y="21590"/>
                        <a:pt x="9587" y="21590"/>
                      </a:cubicBezTo>
                      <a:cubicBezTo>
                        <a:pt x="9478" y="21590"/>
                        <a:pt x="9369" y="21580"/>
                        <a:pt x="9270" y="21570"/>
                      </a:cubicBezTo>
                      <a:cubicBezTo>
                        <a:pt x="9260" y="21570"/>
                        <a:pt x="9240" y="21570"/>
                        <a:pt x="9230" y="21570"/>
                      </a:cubicBezTo>
                      <a:cubicBezTo>
                        <a:pt x="9121" y="21560"/>
                        <a:pt x="9022" y="21560"/>
                        <a:pt x="8913" y="21541"/>
                      </a:cubicBezTo>
                      <a:cubicBezTo>
                        <a:pt x="8913" y="21541"/>
                        <a:pt x="8903" y="21541"/>
                        <a:pt x="8903" y="21541"/>
                      </a:cubicBezTo>
                      <a:cubicBezTo>
                        <a:pt x="8844" y="21541"/>
                        <a:pt x="8794" y="21531"/>
                        <a:pt x="8735" y="21521"/>
                      </a:cubicBezTo>
                      <a:cubicBezTo>
                        <a:pt x="8695" y="21521"/>
                        <a:pt x="8656" y="21511"/>
                        <a:pt x="8616" y="21511"/>
                      </a:cubicBezTo>
                      <a:cubicBezTo>
                        <a:pt x="8517" y="21501"/>
                        <a:pt x="8418" y="21491"/>
                        <a:pt x="8329" y="21472"/>
                      </a:cubicBezTo>
                      <a:cubicBezTo>
                        <a:pt x="8289" y="21462"/>
                        <a:pt x="8240" y="21462"/>
                        <a:pt x="8200" y="21452"/>
                      </a:cubicBezTo>
                      <a:cubicBezTo>
                        <a:pt x="8072" y="21432"/>
                        <a:pt x="7943" y="21412"/>
                        <a:pt x="7814" y="21383"/>
                      </a:cubicBezTo>
                      <a:cubicBezTo>
                        <a:pt x="7745" y="21373"/>
                        <a:pt x="7665" y="21353"/>
                        <a:pt x="7596" y="21343"/>
                      </a:cubicBezTo>
                      <a:cubicBezTo>
                        <a:pt x="7507" y="21323"/>
                        <a:pt x="7418" y="21304"/>
                        <a:pt x="7329" y="21284"/>
                      </a:cubicBezTo>
                      <a:cubicBezTo>
                        <a:pt x="7061" y="21215"/>
                        <a:pt x="6804" y="21146"/>
                        <a:pt x="6546" y="21067"/>
                      </a:cubicBezTo>
                      <a:cubicBezTo>
                        <a:pt x="6536" y="21067"/>
                        <a:pt x="6536" y="21067"/>
                        <a:pt x="6527" y="21067"/>
                      </a:cubicBezTo>
                      <a:cubicBezTo>
                        <a:pt x="6507" y="21067"/>
                        <a:pt x="6487" y="21057"/>
                        <a:pt x="6477" y="21047"/>
                      </a:cubicBezTo>
                      <a:cubicBezTo>
                        <a:pt x="6467" y="21047"/>
                        <a:pt x="6467" y="21037"/>
                        <a:pt x="6457" y="21037"/>
                      </a:cubicBezTo>
                      <a:cubicBezTo>
                        <a:pt x="5071" y="20583"/>
                        <a:pt x="3803" y="19881"/>
                        <a:pt x="2694" y="18983"/>
                      </a:cubicBezTo>
                      <a:cubicBezTo>
                        <a:pt x="2674" y="18973"/>
                        <a:pt x="2654" y="18953"/>
                        <a:pt x="2644" y="18943"/>
                      </a:cubicBezTo>
                      <a:cubicBezTo>
                        <a:pt x="1585" y="18074"/>
                        <a:pt x="693" y="17007"/>
                        <a:pt x="0" y="15822"/>
                      </a:cubicBezTo>
                      <a:cubicBezTo>
                        <a:pt x="10" y="15822"/>
                        <a:pt x="10" y="15832"/>
                        <a:pt x="20" y="15832"/>
                      </a:cubicBezTo>
                      <a:cubicBezTo>
                        <a:pt x="119" y="15891"/>
                        <a:pt x="228" y="15951"/>
                        <a:pt x="337" y="16000"/>
                      </a:cubicBezTo>
                      <a:cubicBezTo>
                        <a:pt x="446" y="16059"/>
                        <a:pt x="565" y="16118"/>
                        <a:pt x="683" y="16178"/>
                      </a:cubicBezTo>
                      <a:cubicBezTo>
                        <a:pt x="743" y="16207"/>
                        <a:pt x="802" y="16237"/>
                        <a:pt x="852" y="16257"/>
                      </a:cubicBezTo>
                      <a:cubicBezTo>
                        <a:pt x="911" y="16286"/>
                        <a:pt x="980" y="16316"/>
                        <a:pt x="1040" y="16346"/>
                      </a:cubicBezTo>
                      <a:cubicBezTo>
                        <a:pt x="1119" y="16385"/>
                        <a:pt x="1208" y="16415"/>
                        <a:pt x="1287" y="16454"/>
                      </a:cubicBezTo>
                      <a:cubicBezTo>
                        <a:pt x="1396" y="16504"/>
                        <a:pt x="1505" y="16543"/>
                        <a:pt x="1624" y="16583"/>
                      </a:cubicBezTo>
                      <a:cubicBezTo>
                        <a:pt x="1703" y="16612"/>
                        <a:pt x="1783" y="16642"/>
                        <a:pt x="1862" y="16671"/>
                      </a:cubicBezTo>
                      <a:cubicBezTo>
                        <a:pt x="1931" y="16701"/>
                        <a:pt x="2001" y="16721"/>
                        <a:pt x="2080" y="16741"/>
                      </a:cubicBezTo>
                      <a:cubicBezTo>
                        <a:pt x="2109" y="16751"/>
                        <a:pt x="2139" y="16761"/>
                        <a:pt x="2169" y="16770"/>
                      </a:cubicBezTo>
                      <a:cubicBezTo>
                        <a:pt x="2317" y="16820"/>
                        <a:pt x="2456" y="16859"/>
                        <a:pt x="2605" y="16899"/>
                      </a:cubicBezTo>
                      <a:cubicBezTo>
                        <a:pt x="2733" y="16938"/>
                        <a:pt x="2862" y="16968"/>
                        <a:pt x="2991" y="16998"/>
                      </a:cubicBezTo>
                      <a:cubicBezTo>
                        <a:pt x="3100" y="17027"/>
                        <a:pt x="3209" y="17047"/>
                        <a:pt x="3318" y="17076"/>
                      </a:cubicBezTo>
                      <a:cubicBezTo>
                        <a:pt x="3328" y="17076"/>
                        <a:pt x="3328" y="17076"/>
                        <a:pt x="3338" y="17076"/>
                      </a:cubicBezTo>
                      <a:cubicBezTo>
                        <a:pt x="3427" y="17096"/>
                        <a:pt x="3516" y="17116"/>
                        <a:pt x="3605" y="17126"/>
                      </a:cubicBezTo>
                      <a:cubicBezTo>
                        <a:pt x="3664" y="17136"/>
                        <a:pt x="3724" y="17146"/>
                        <a:pt x="3783" y="17156"/>
                      </a:cubicBezTo>
                      <a:cubicBezTo>
                        <a:pt x="3823" y="17165"/>
                        <a:pt x="3853" y="17165"/>
                        <a:pt x="3882" y="17175"/>
                      </a:cubicBezTo>
                      <a:cubicBezTo>
                        <a:pt x="3991" y="17195"/>
                        <a:pt x="4110" y="17215"/>
                        <a:pt x="4219" y="17225"/>
                      </a:cubicBezTo>
                      <a:cubicBezTo>
                        <a:pt x="4219" y="17225"/>
                        <a:pt x="4219" y="17225"/>
                        <a:pt x="4219" y="17225"/>
                      </a:cubicBezTo>
                      <a:cubicBezTo>
                        <a:pt x="4348" y="17244"/>
                        <a:pt x="4476" y="17254"/>
                        <a:pt x="4605" y="17264"/>
                      </a:cubicBezTo>
                      <a:cubicBezTo>
                        <a:pt x="4704" y="17274"/>
                        <a:pt x="4793" y="17284"/>
                        <a:pt x="4892" y="17284"/>
                      </a:cubicBezTo>
                      <a:cubicBezTo>
                        <a:pt x="4942" y="17294"/>
                        <a:pt x="4991" y="17294"/>
                        <a:pt x="5041" y="17294"/>
                      </a:cubicBezTo>
                      <a:cubicBezTo>
                        <a:pt x="5150" y="17304"/>
                        <a:pt x="5269" y="17304"/>
                        <a:pt x="5378" y="17314"/>
                      </a:cubicBezTo>
                      <a:cubicBezTo>
                        <a:pt x="5506" y="17323"/>
                        <a:pt x="5645" y="17323"/>
                        <a:pt x="5774" y="17323"/>
                      </a:cubicBezTo>
                      <a:cubicBezTo>
                        <a:pt x="5893" y="17323"/>
                        <a:pt x="6002" y="17323"/>
                        <a:pt x="6120" y="17314"/>
                      </a:cubicBezTo>
                      <a:cubicBezTo>
                        <a:pt x="6239" y="17314"/>
                        <a:pt x="6348" y="17304"/>
                        <a:pt x="6467" y="17304"/>
                      </a:cubicBezTo>
                      <a:cubicBezTo>
                        <a:pt x="6566" y="17294"/>
                        <a:pt x="6675" y="17294"/>
                        <a:pt x="6774" y="17284"/>
                      </a:cubicBezTo>
                      <a:cubicBezTo>
                        <a:pt x="6962" y="17274"/>
                        <a:pt x="7150" y="17244"/>
                        <a:pt x="7339" y="17225"/>
                      </a:cubicBezTo>
                      <a:cubicBezTo>
                        <a:pt x="7408" y="17215"/>
                        <a:pt x="7477" y="17205"/>
                        <a:pt x="7547" y="17195"/>
                      </a:cubicBezTo>
                      <a:cubicBezTo>
                        <a:pt x="7695" y="17175"/>
                        <a:pt x="7834" y="17156"/>
                        <a:pt x="7972" y="17126"/>
                      </a:cubicBezTo>
                      <a:cubicBezTo>
                        <a:pt x="8141" y="17096"/>
                        <a:pt x="8299" y="17057"/>
                        <a:pt x="8458" y="17027"/>
                      </a:cubicBezTo>
                      <a:cubicBezTo>
                        <a:pt x="8478" y="17017"/>
                        <a:pt x="8497" y="17017"/>
                        <a:pt x="8517" y="17007"/>
                      </a:cubicBezTo>
                      <a:cubicBezTo>
                        <a:pt x="8537" y="17007"/>
                        <a:pt x="8557" y="16998"/>
                        <a:pt x="8577" y="16998"/>
                      </a:cubicBezTo>
                      <a:cubicBezTo>
                        <a:pt x="8666" y="16978"/>
                        <a:pt x="8755" y="16958"/>
                        <a:pt x="8844" y="16928"/>
                      </a:cubicBezTo>
                      <a:cubicBezTo>
                        <a:pt x="9022" y="16879"/>
                        <a:pt x="9201" y="16830"/>
                        <a:pt x="9369" y="16770"/>
                      </a:cubicBezTo>
                      <a:cubicBezTo>
                        <a:pt x="9468" y="16741"/>
                        <a:pt x="9567" y="16701"/>
                        <a:pt x="9666" y="16671"/>
                      </a:cubicBezTo>
                      <a:cubicBezTo>
                        <a:pt x="9676" y="16671"/>
                        <a:pt x="9676" y="16671"/>
                        <a:pt x="9686" y="16662"/>
                      </a:cubicBezTo>
                      <a:cubicBezTo>
                        <a:pt x="9775" y="16632"/>
                        <a:pt x="9874" y="16593"/>
                        <a:pt x="9963" y="16563"/>
                      </a:cubicBezTo>
                      <a:cubicBezTo>
                        <a:pt x="10052" y="16533"/>
                        <a:pt x="10131" y="16494"/>
                        <a:pt x="10221" y="16464"/>
                      </a:cubicBezTo>
                      <a:cubicBezTo>
                        <a:pt x="10260" y="16454"/>
                        <a:pt x="10300" y="16435"/>
                        <a:pt x="10339" y="16415"/>
                      </a:cubicBezTo>
                      <a:cubicBezTo>
                        <a:pt x="10478" y="16356"/>
                        <a:pt x="10627" y="16286"/>
                        <a:pt x="10765" y="16227"/>
                      </a:cubicBezTo>
                      <a:cubicBezTo>
                        <a:pt x="10973" y="16128"/>
                        <a:pt x="11171" y="16020"/>
                        <a:pt x="11379" y="15911"/>
                      </a:cubicBezTo>
                      <a:cubicBezTo>
                        <a:pt x="11468" y="15862"/>
                        <a:pt x="11558" y="15812"/>
                        <a:pt x="11637" y="15763"/>
                      </a:cubicBezTo>
                      <a:cubicBezTo>
                        <a:pt x="12083" y="15496"/>
                        <a:pt x="12518" y="15210"/>
                        <a:pt x="12924" y="14894"/>
                      </a:cubicBezTo>
                      <a:cubicBezTo>
                        <a:pt x="13182" y="14696"/>
                        <a:pt x="13420" y="14489"/>
                        <a:pt x="13657" y="14271"/>
                      </a:cubicBezTo>
                      <a:cubicBezTo>
                        <a:pt x="13717" y="14222"/>
                        <a:pt x="13776" y="14163"/>
                        <a:pt x="13835" y="14104"/>
                      </a:cubicBezTo>
                      <a:cubicBezTo>
                        <a:pt x="14133" y="13827"/>
                        <a:pt x="14410" y="13521"/>
                        <a:pt x="14667" y="13215"/>
                      </a:cubicBezTo>
                      <a:cubicBezTo>
                        <a:pt x="14717" y="13165"/>
                        <a:pt x="14757" y="13106"/>
                        <a:pt x="14806" y="13047"/>
                      </a:cubicBezTo>
                      <a:cubicBezTo>
                        <a:pt x="14925" y="12909"/>
                        <a:pt x="15034" y="12761"/>
                        <a:pt x="15143" y="12612"/>
                      </a:cubicBezTo>
                      <a:cubicBezTo>
                        <a:pt x="15212" y="12523"/>
                        <a:pt x="15272" y="12435"/>
                        <a:pt x="15331" y="12346"/>
                      </a:cubicBezTo>
                      <a:cubicBezTo>
                        <a:pt x="16084" y="11259"/>
                        <a:pt x="16648" y="10035"/>
                        <a:pt x="16995" y="8731"/>
                      </a:cubicBezTo>
                      <a:cubicBezTo>
                        <a:pt x="17024" y="8622"/>
                        <a:pt x="17054" y="8514"/>
                        <a:pt x="17074" y="8405"/>
                      </a:cubicBezTo>
                      <a:cubicBezTo>
                        <a:pt x="17104" y="8296"/>
                        <a:pt x="17123" y="8188"/>
                        <a:pt x="17143" y="8069"/>
                      </a:cubicBezTo>
                      <a:cubicBezTo>
                        <a:pt x="17163" y="7961"/>
                        <a:pt x="17183" y="7852"/>
                        <a:pt x="17203" y="7733"/>
                      </a:cubicBezTo>
                      <a:cubicBezTo>
                        <a:pt x="17203" y="7733"/>
                        <a:pt x="17203" y="7733"/>
                        <a:pt x="17203" y="7723"/>
                      </a:cubicBezTo>
                      <a:cubicBezTo>
                        <a:pt x="17223" y="7595"/>
                        <a:pt x="17242" y="7467"/>
                        <a:pt x="17262" y="7338"/>
                      </a:cubicBezTo>
                      <a:lnTo>
                        <a:pt x="17272" y="7299"/>
                      </a:lnTo>
                      <a:cubicBezTo>
                        <a:pt x="17282" y="7190"/>
                        <a:pt x="17302" y="7091"/>
                        <a:pt x="17312" y="6983"/>
                      </a:cubicBezTo>
                      <a:cubicBezTo>
                        <a:pt x="17312" y="6953"/>
                        <a:pt x="17322" y="6933"/>
                        <a:pt x="17322" y="6904"/>
                      </a:cubicBezTo>
                      <a:cubicBezTo>
                        <a:pt x="17331" y="6815"/>
                        <a:pt x="17341" y="6716"/>
                        <a:pt x="17341" y="6627"/>
                      </a:cubicBezTo>
                      <a:cubicBezTo>
                        <a:pt x="17341" y="6598"/>
                        <a:pt x="17351" y="6568"/>
                        <a:pt x="17351" y="6538"/>
                      </a:cubicBezTo>
                      <a:cubicBezTo>
                        <a:pt x="17361" y="6430"/>
                        <a:pt x="17361" y="6331"/>
                        <a:pt x="17361" y="6222"/>
                      </a:cubicBezTo>
                      <a:cubicBezTo>
                        <a:pt x="17371" y="6074"/>
                        <a:pt x="17371" y="5916"/>
                        <a:pt x="17371" y="5768"/>
                      </a:cubicBezTo>
                      <a:cubicBezTo>
                        <a:pt x="17371" y="5639"/>
                        <a:pt x="17371" y="5521"/>
                        <a:pt x="17361" y="5393"/>
                      </a:cubicBezTo>
                      <a:cubicBezTo>
                        <a:pt x="17361" y="5373"/>
                        <a:pt x="17361" y="5353"/>
                        <a:pt x="17361" y="5333"/>
                      </a:cubicBezTo>
                      <a:cubicBezTo>
                        <a:pt x="17361" y="5244"/>
                        <a:pt x="17351" y="5156"/>
                        <a:pt x="17351" y="5076"/>
                      </a:cubicBezTo>
                      <a:cubicBezTo>
                        <a:pt x="17351" y="5037"/>
                        <a:pt x="17351" y="4988"/>
                        <a:pt x="17341" y="4948"/>
                      </a:cubicBezTo>
                      <a:cubicBezTo>
                        <a:pt x="17331" y="4849"/>
                        <a:pt x="17331" y="4760"/>
                        <a:pt x="17322" y="4672"/>
                      </a:cubicBezTo>
                      <a:cubicBezTo>
                        <a:pt x="17322" y="4652"/>
                        <a:pt x="17322" y="4642"/>
                        <a:pt x="17322" y="4622"/>
                      </a:cubicBezTo>
                      <a:cubicBezTo>
                        <a:pt x="17312" y="4504"/>
                        <a:pt x="17302" y="4395"/>
                        <a:pt x="17282" y="4286"/>
                      </a:cubicBezTo>
                      <a:cubicBezTo>
                        <a:pt x="17272" y="4237"/>
                        <a:pt x="17272" y="4178"/>
                        <a:pt x="17262" y="4128"/>
                      </a:cubicBezTo>
                      <a:cubicBezTo>
                        <a:pt x="17252" y="4039"/>
                        <a:pt x="17232" y="3951"/>
                        <a:pt x="17223" y="3862"/>
                      </a:cubicBezTo>
                      <a:cubicBezTo>
                        <a:pt x="17223" y="3842"/>
                        <a:pt x="17213" y="3822"/>
                        <a:pt x="17213" y="3793"/>
                      </a:cubicBezTo>
                      <a:cubicBezTo>
                        <a:pt x="17203" y="3723"/>
                        <a:pt x="17183" y="3644"/>
                        <a:pt x="17173" y="3575"/>
                      </a:cubicBezTo>
                      <a:cubicBezTo>
                        <a:pt x="17163" y="3496"/>
                        <a:pt x="17143" y="3407"/>
                        <a:pt x="17123" y="3328"/>
                      </a:cubicBezTo>
                      <a:cubicBezTo>
                        <a:pt x="17104" y="3220"/>
                        <a:pt x="17074" y="3101"/>
                        <a:pt x="17044" y="2993"/>
                      </a:cubicBezTo>
                      <a:cubicBezTo>
                        <a:pt x="17044" y="2983"/>
                        <a:pt x="17044" y="2963"/>
                        <a:pt x="17034" y="2953"/>
                      </a:cubicBezTo>
                      <a:cubicBezTo>
                        <a:pt x="17014" y="2844"/>
                        <a:pt x="16985" y="2736"/>
                        <a:pt x="16955" y="2637"/>
                      </a:cubicBezTo>
                      <a:cubicBezTo>
                        <a:pt x="16925" y="2519"/>
                        <a:pt x="16886" y="2410"/>
                        <a:pt x="16856" y="2301"/>
                      </a:cubicBezTo>
                      <a:cubicBezTo>
                        <a:pt x="16816" y="2193"/>
                        <a:pt x="16787" y="2074"/>
                        <a:pt x="16747" y="1965"/>
                      </a:cubicBezTo>
                      <a:cubicBezTo>
                        <a:pt x="16668" y="1748"/>
                        <a:pt x="16589" y="1531"/>
                        <a:pt x="16499" y="1314"/>
                      </a:cubicBezTo>
                      <a:cubicBezTo>
                        <a:pt x="16410" y="1096"/>
                        <a:pt x="16311" y="889"/>
                        <a:pt x="16212" y="681"/>
                      </a:cubicBezTo>
                      <a:cubicBezTo>
                        <a:pt x="16183" y="622"/>
                        <a:pt x="16153" y="563"/>
                        <a:pt x="16123" y="504"/>
                      </a:cubicBezTo>
                      <a:cubicBezTo>
                        <a:pt x="16094" y="444"/>
                        <a:pt x="16054" y="375"/>
                        <a:pt x="16024" y="316"/>
                      </a:cubicBezTo>
                      <a:cubicBezTo>
                        <a:pt x="15965" y="207"/>
                        <a:pt x="15905" y="109"/>
                        <a:pt x="15846" y="0"/>
                      </a:cubicBezTo>
                      <a:cubicBezTo>
                        <a:pt x="16401" y="316"/>
                        <a:pt x="16925" y="681"/>
                        <a:pt x="17411" y="1076"/>
                      </a:cubicBezTo>
                      <a:cubicBezTo>
                        <a:pt x="17421" y="1086"/>
                        <a:pt x="17431" y="1086"/>
                        <a:pt x="17440" y="1096"/>
                      </a:cubicBezTo>
                      <a:cubicBezTo>
                        <a:pt x="17450" y="1106"/>
                        <a:pt x="17460" y="1116"/>
                        <a:pt x="17460" y="1126"/>
                      </a:cubicBezTo>
                      <a:cubicBezTo>
                        <a:pt x="18262" y="1788"/>
                        <a:pt x="18975" y="2558"/>
                        <a:pt x="19570" y="3407"/>
                      </a:cubicBezTo>
                      <a:cubicBezTo>
                        <a:pt x="19629" y="3496"/>
                        <a:pt x="19688" y="3575"/>
                        <a:pt x="19748" y="3664"/>
                      </a:cubicBezTo>
                      <a:cubicBezTo>
                        <a:pt x="19797" y="3743"/>
                        <a:pt x="19857" y="3822"/>
                        <a:pt x="19906" y="3911"/>
                      </a:cubicBezTo>
                      <a:cubicBezTo>
                        <a:pt x="19916" y="3931"/>
                        <a:pt x="19926" y="3941"/>
                        <a:pt x="19936" y="3960"/>
                      </a:cubicBezTo>
                      <a:cubicBezTo>
                        <a:pt x="20095" y="4217"/>
                        <a:pt x="20243" y="4474"/>
                        <a:pt x="20382" y="4751"/>
                      </a:cubicBezTo>
                      <a:cubicBezTo>
                        <a:pt x="20421" y="4820"/>
                        <a:pt x="20451" y="4899"/>
                        <a:pt x="20491" y="4968"/>
                      </a:cubicBezTo>
                      <a:cubicBezTo>
                        <a:pt x="20510" y="5007"/>
                        <a:pt x="20530" y="5037"/>
                        <a:pt x="20540" y="5076"/>
                      </a:cubicBezTo>
                      <a:cubicBezTo>
                        <a:pt x="20570" y="5126"/>
                        <a:pt x="20590" y="5185"/>
                        <a:pt x="20620" y="5235"/>
                      </a:cubicBezTo>
                      <a:cubicBezTo>
                        <a:pt x="20639" y="5284"/>
                        <a:pt x="20669" y="5343"/>
                        <a:pt x="20689" y="5393"/>
                      </a:cubicBezTo>
                      <a:cubicBezTo>
                        <a:pt x="20709" y="5442"/>
                        <a:pt x="20728" y="5491"/>
                        <a:pt x="20758" y="5541"/>
                      </a:cubicBezTo>
                      <a:cubicBezTo>
                        <a:pt x="20798" y="5639"/>
                        <a:pt x="20837" y="5738"/>
                        <a:pt x="20877" y="5837"/>
                      </a:cubicBezTo>
                      <a:cubicBezTo>
                        <a:pt x="20927" y="5956"/>
                        <a:pt x="20966" y="6074"/>
                        <a:pt x="21006" y="6193"/>
                      </a:cubicBezTo>
                      <a:cubicBezTo>
                        <a:pt x="21006" y="6193"/>
                        <a:pt x="21006" y="6193"/>
                        <a:pt x="21006" y="6193"/>
                      </a:cubicBezTo>
                      <a:cubicBezTo>
                        <a:pt x="21045" y="6311"/>
                        <a:pt x="21085" y="6430"/>
                        <a:pt x="21125" y="6558"/>
                      </a:cubicBezTo>
                      <a:cubicBezTo>
                        <a:pt x="21412" y="7664"/>
                        <a:pt x="21600" y="8830"/>
                        <a:pt x="21600" y="10035"/>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09" name="Freeform: Shape 983"/>
                <p:cNvSpPr/>
                <p:nvPr/>
              </p:nvSpPr>
              <p:spPr>
                <a:xfrm>
                  <a:off x="106244" y="51806"/>
                  <a:ext cx="92282" cy="92286"/>
                </a:xfrm>
                <a:prstGeom prst="ellipse">
                  <a:avLst/>
                </a:pr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21" name="Graphic 3"/>
              <p:cNvGrpSpPr/>
              <p:nvPr/>
            </p:nvGrpSpPr>
            <p:grpSpPr>
              <a:xfrm>
                <a:off x="945085" y="1460527"/>
                <a:ext cx="247706" cy="247302"/>
                <a:chOff x="0" y="0"/>
                <a:chExt cx="247705" cy="247300"/>
              </a:xfrm>
            </p:grpSpPr>
            <p:sp>
              <p:nvSpPr>
                <p:cNvPr id="1011" name="Freeform: Shape 964"/>
                <p:cNvSpPr/>
                <p:nvPr/>
              </p:nvSpPr>
              <p:spPr>
                <a:xfrm>
                  <a:off x="20112" y="185545"/>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89" y="16238"/>
                        <a:pt x="7211" y="5438"/>
                        <a:pt x="0" y="0"/>
                      </a:cubicBezTo>
                      <a:cubicBezTo>
                        <a:pt x="7211" y="5438"/>
                        <a:pt x="14389" y="108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2" name="Freeform: Shape 965"/>
                <p:cNvSpPr/>
                <p:nvPr/>
              </p:nvSpPr>
              <p:spPr>
                <a:xfrm>
                  <a:off x="16593" y="185374"/>
                  <a:ext cx="69216" cy="5605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442" y="17935"/>
                        <a:pt x="4737" y="10137"/>
                        <a:pt x="0" y="0"/>
                      </a:cubicBezTo>
                      <a:cubicBezTo>
                        <a:pt x="0" y="0"/>
                        <a:pt x="0" y="0"/>
                        <a:pt x="64" y="0"/>
                      </a:cubicBezTo>
                      <a:cubicBezTo>
                        <a:pt x="2337" y="4913"/>
                        <a:pt x="5368" y="9279"/>
                        <a:pt x="8842" y="12866"/>
                      </a:cubicBezTo>
                      <a:cubicBezTo>
                        <a:pt x="8905" y="12944"/>
                        <a:pt x="8969" y="13023"/>
                        <a:pt x="9031" y="13023"/>
                      </a:cubicBezTo>
                      <a:cubicBezTo>
                        <a:pt x="12695" y="16765"/>
                        <a:pt x="16926" y="19650"/>
                        <a:pt x="21536" y="21522"/>
                      </a:cubicBezTo>
                      <a:cubicBezTo>
                        <a:pt x="21536" y="21600"/>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3" name="Freeform: Shape 966"/>
                <p:cNvSpPr/>
                <p:nvPr/>
              </p:nvSpPr>
              <p:spPr>
                <a:xfrm>
                  <a:off x="83373" y="237933"/>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05" y="16194"/>
                        <a:pt x="7202" y="9002"/>
                        <a:pt x="0" y="0"/>
                      </a:cubicBezTo>
                      <a:cubicBezTo>
                        <a:pt x="0" y="0"/>
                        <a:pt x="518" y="0"/>
                        <a:pt x="518" y="0"/>
                      </a:cubicBezTo>
                      <a:cubicBezTo>
                        <a:pt x="7202" y="9002"/>
                        <a:pt x="14405" y="14409"/>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4" name="Freeform: Shape 967"/>
                <p:cNvSpPr/>
                <p:nvPr/>
              </p:nvSpPr>
              <p:spPr>
                <a:xfrm>
                  <a:off x="185988" y="20462"/>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93" y="14613"/>
                        <a:pt x="7207" y="6987"/>
                        <a:pt x="0" y="0"/>
                      </a:cubicBezTo>
                      <a:cubicBezTo>
                        <a:pt x="7207" y="6987"/>
                        <a:pt x="14393" y="13974"/>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5" name="Freeform: Shape 968"/>
                <p:cNvSpPr/>
                <p:nvPr/>
              </p:nvSpPr>
              <p:spPr>
                <a:xfrm>
                  <a:off x="173230" y="217167"/>
                  <a:ext cx="29347"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46" y="8736"/>
                        <a:pt x="7747" y="16014"/>
                        <a:pt x="0" y="21600"/>
                      </a:cubicBezTo>
                      <a:cubicBezTo>
                        <a:pt x="7747" y="16014"/>
                        <a:pt x="15046" y="8736"/>
                        <a:pt x="21452" y="244"/>
                      </a:cubicBezTo>
                      <a:cubicBezTo>
                        <a:pt x="21452" y="244"/>
                        <a:pt x="21600" y="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6" name="Freeform: Shape 969"/>
                <p:cNvSpPr/>
                <p:nvPr/>
              </p:nvSpPr>
              <p:spPr>
                <a:xfrm>
                  <a:off x="202575" y="188816"/>
                  <a:ext cx="26516" cy="3036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28" y="8209"/>
                        <a:pt x="8574" y="15408"/>
                        <a:pt x="0" y="21600"/>
                      </a:cubicBezTo>
                      <a:cubicBezTo>
                        <a:pt x="0" y="21600"/>
                        <a:pt x="166" y="21457"/>
                        <a:pt x="166" y="21457"/>
                      </a:cubicBezTo>
                      <a:cubicBezTo>
                        <a:pt x="8574" y="15408"/>
                        <a:pt x="15828" y="8064"/>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7" name="Freeform: Shape 970"/>
                <p:cNvSpPr/>
                <p:nvPr/>
              </p:nvSpPr>
              <p:spPr>
                <a:xfrm>
                  <a:off x="227296" y="176788"/>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846" y="7443"/>
                        <a:pt x="8093" y="14157"/>
                        <a:pt x="0" y="21600"/>
                      </a:cubicBezTo>
                      <a:cubicBezTo>
                        <a:pt x="6754" y="14896"/>
                        <a:pt x="14846" y="744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8" name="Freeform: Shape 971"/>
                <p:cNvSpPr/>
                <p:nvPr/>
              </p:nvSpPr>
              <p:spPr>
                <a:xfrm>
                  <a:off x="0" y="0"/>
                  <a:ext cx="201974" cy="201968"/>
                </a:xfrm>
                <a:custGeom>
                  <a:avLst/>
                  <a:gdLst/>
                  <a:ahLst/>
                  <a:cxnLst>
                    <a:cxn ang="0">
                      <a:pos x="wd2" y="hd2"/>
                    </a:cxn>
                    <a:cxn ang="5400000">
                      <a:pos x="wd2" y="hd2"/>
                    </a:cxn>
                    <a:cxn ang="10800000">
                      <a:pos x="wd2" y="hd2"/>
                    </a:cxn>
                    <a:cxn ang="16200000">
                      <a:pos x="wd2" y="hd2"/>
                    </a:cxn>
                  </a:cxnLst>
                  <a:rect l="0" t="0" r="r" b="b"/>
                  <a:pathLst>
                    <a:path w="21600" h="21600" extrusionOk="0">
                      <a:moveTo>
                        <a:pt x="21600" y="8354"/>
                      </a:moveTo>
                      <a:cubicBezTo>
                        <a:pt x="21600" y="8528"/>
                        <a:pt x="21600" y="8701"/>
                        <a:pt x="21578" y="8874"/>
                      </a:cubicBezTo>
                      <a:cubicBezTo>
                        <a:pt x="21578" y="9004"/>
                        <a:pt x="21578" y="9112"/>
                        <a:pt x="21556" y="9242"/>
                      </a:cubicBezTo>
                      <a:cubicBezTo>
                        <a:pt x="21556" y="9285"/>
                        <a:pt x="21556" y="9307"/>
                        <a:pt x="21556" y="9350"/>
                      </a:cubicBezTo>
                      <a:cubicBezTo>
                        <a:pt x="21556" y="9458"/>
                        <a:pt x="21535" y="9566"/>
                        <a:pt x="21535" y="9675"/>
                      </a:cubicBezTo>
                      <a:cubicBezTo>
                        <a:pt x="21535" y="9696"/>
                        <a:pt x="21535" y="9740"/>
                        <a:pt x="21535" y="9761"/>
                      </a:cubicBezTo>
                      <a:cubicBezTo>
                        <a:pt x="21513" y="9891"/>
                        <a:pt x="21513" y="9999"/>
                        <a:pt x="21492" y="10129"/>
                      </a:cubicBezTo>
                      <a:lnTo>
                        <a:pt x="21492" y="10172"/>
                      </a:lnTo>
                      <a:cubicBezTo>
                        <a:pt x="21470" y="10324"/>
                        <a:pt x="21448" y="10475"/>
                        <a:pt x="21427" y="10605"/>
                      </a:cubicBezTo>
                      <a:cubicBezTo>
                        <a:pt x="21427" y="10605"/>
                        <a:pt x="21427" y="10605"/>
                        <a:pt x="21427" y="10605"/>
                      </a:cubicBezTo>
                      <a:cubicBezTo>
                        <a:pt x="21405" y="10735"/>
                        <a:pt x="21383" y="10865"/>
                        <a:pt x="21362" y="10995"/>
                      </a:cubicBezTo>
                      <a:cubicBezTo>
                        <a:pt x="21340" y="11125"/>
                        <a:pt x="21318" y="11255"/>
                        <a:pt x="21275" y="11384"/>
                      </a:cubicBezTo>
                      <a:cubicBezTo>
                        <a:pt x="21254" y="11514"/>
                        <a:pt x="21210" y="11622"/>
                        <a:pt x="21189" y="11752"/>
                      </a:cubicBezTo>
                      <a:cubicBezTo>
                        <a:pt x="20799" y="13246"/>
                        <a:pt x="20150" y="14653"/>
                        <a:pt x="19284" y="15886"/>
                      </a:cubicBezTo>
                      <a:cubicBezTo>
                        <a:pt x="19219" y="15995"/>
                        <a:pt x="19132" y="16103"/>
                        <a:pt x="19068" y="16189"/>
                      </a:cubicBezTo>
                      <a:cubicBezTo>
                        <a:pt x="18938" y="16362"/>
                        <a:pt x="18829" y="16514"/>
                        <a:pt x="18678" y="16687"/>
                      </a:cubicBezTo>
                      <a:cubicBezTo>
                        <a:pt x="18635" y="16752"/>
                        <a:pt x="18570" y="16817"/>
                        <a:pt x="18527" y="16882"/>
                      </a:cubicBezTo>
                      <a:cubicBezTo>
                        <a:pt x="18224" y="17250"/>
                        <a:pt x="17920" y="17574"/>
                        <a:pt x="17574" y="17899"/>
                      </a:cubicBezTo>
                      <a:cubicBezTo>
                        <a:pt x="17509" y="17964"/>
                        <a:pt x="17444" y="18029"/>
                        <a:pt x="17379" y="18094"/>
                      </a:cubicBezTo>
                      <a:cubicBezTo>
                        <a:pt x="17120" y="18354"/>
                        <a:pt x="16838" y="18592"/>
                        <a:pt x="16536" y="18808"/>
                      </a:cubicBezTo>
                      <a:cubicBezTo>
                        <a:pt x="16059" y="19176"/>
                        <a:pt x="15583" y="19501"/>
                        <a:pt x="15064" y="19804"/>
                      </a:cubicBezTo>
                      <a:cubicBezTo>
                        <a:pt x="14977" y="19869"/>
                        <a:pt x="14869" y="19912"/>
                        <a:pt x="14761" y="19977"/>
                      </a:cubicBezTo>
                      <a:cubicBezTo>
                        <a:pt x="14523" y="20107"/>
                        <a:pt x="14306" y="20215"/>
                        <a:pt x="14068" y="20345"/>
                      </a:cubicBezTo>
                      <a:cubicBezTo>
                        <a:pt x="13916" y="20431"/>
                        <a:pt x="13743" y="20496"/>
                        <a:pt x="13592" y="20561"/>
                      </a:cubicBezTo>
                      <a:cubicBezTo>
                        <a:pt x="13549" y="20583"/>
                        <a:pt x="13505" y="20605"/>
                        <a:pt x="13462" y="20626"/>
                      </a:cubicBezTo>
                      <a:cubicBezTo>
                        <a:pt x="13375" y="20669"/>
                        <a:pt x="13267" y="20713"/>
                        <a:pt x="13159" y="20734"/>
                      </a:cubicBezTo>
                      <a:cubicBezTo>
                        <a:pt x="13051" y="20778"/>
                        <a:pt x="12943" y="20821"/>
                        <a:pt x="12835" y="20843"/>
                      </a:cubicBezTo>
                      <a:cubicBezTo>
                        <a:pt x="12835" y="20843"/>
                        <a:pt x="12813" y="20843"/>
                        <a:pt x="12813" y="20843"/>
                      </a:cubicBezTo>
                      <a:cubicBezTo>
                        <a:pt x="12704" y="20886"/>
                        <a:pt x="12596" y="20929"/>
                        <a:pt x="12466" y="20951"/>
                      </a:cubicBezTo>
                      <a:cubicBezTo>
                        <a:pt x="12272" y="21016"/>
                        <a:pt x="12055" y="21081"/>
                        <a:pt x="11861" y="21124"/>
                      </a:cubicBezTo>
                      <a:cubicBezTo>
                        <a:pt x="11752" y="21146"/>
                        <a:pt x="11666" y="21167"/>
                        <a:pt x="11558" y="21210"/>
                      </a:cubicBezTo>
                      <a:cubicBezTo>
                        <a:pt x="11536" y="21210"/>
                        <a:pt x="11514" y="21232"/>
                        <a:pt x="11492" y="21232"/>
                      </a:cubicBezTo>
                      <a:cubicBezTo>
                        <a:pt x="11471" y="21232"/>
                        <a:pt x="11449" y="21254"/>
                        <a:pt x="11428" y="21254"/>
                      </a:cubicBezTo>
                      <a:cubicBezTo>
                        <a:pt x="11233" y="21297"/>
                        <a:pt x="11060" y="21340"/>
                        <a:pt x="10865" y="21362"/>
                      </a:cubicBezTo>
                      <a:cubicBezTo>
                        <a:pt x="10692" y="21406"/>
                        <a:pt x="10540" y="21427"/>
                        <a:pt x="10367" y="21449"/>
                      </a:cubicBezTo>
                      <a:cubicBezTo>
                        <a:pt x="10281" y="21470"/>
                        <a:pt x="10215" y="21470"/>
                        <a:pt x="10129" y="21492"/>
                      </a:cubicBezTo>
                      <a:cubicBezTo>
                        <a:pt x="9913" y="21513"/>
                        <a:pt x="9696" y="21535"/>
                        <a:pt x="9480" y="21557"/>
                      </a:cubicBezTo>
                      <a:cubicBezTo>
                        <a:pt x="9372" y="21557"/>
                        <a:pt x="9242" y="21579"/>
                        <a:pt x="9133" y="21579"/>
                      </a:cubicBezTo>
                      <a:cubicBezTo>
                        <a:pt x="9004" y="21579"/>
                        <a:pt x="8874" y="21600"/>
                        <a:pt x="8744" y="21600"/>
                      </a:cubicBezTo>
                      <a:cubicBezTo>
                        <a:pt x="8614" y="21600"/>
                        <a:pt x="8484" y="21600"/>
                        <a:pt x="8354" y="21600"/>
                      </a:cubicBezTo>
                      <a:cubicBezTo>
                        <a:pt x="8203" y="21600"/>
                        <a:pt x="8051" y="21600"/>
                        <a:pt x="7900" y="21600"/>
                      </a:cubicBezTo>
                      <a:cubicBezTo>
                        <a:pt x="7770" y="21600"/>
                        <a:pt x="7640" y="21600"/>
                        <a:pt x="7510" y="21579"/>
                      </a:cubicBezTo>
                      <a:cubicBezTo>
                        <a:pt x="7445" y="21579"/>
                        <a:pt x="7402" y="21579"/>
                        <a:pt x="7337" y="21557"/>
                      </a:cubicBezTo>
                      <a:cubicBezTo>
                        <a:pt x="7229" y="21557"/>
                        <a:pt x="7121" y="21535"/>
                        <a:pt x="7012" y="21535"/>
                      </a:cubicBezTo>
                      <a:cubicBezTo>
                        <a:pt x="6861" y="21513"/>
                        <a:pt x="6709" y="21513"/>
                        <a:pt x="6580" y="21492"/>
                      </a:cubicBezTo>
                      <a:cubicBezTo>
                        <a:pt x="6580" y="21492"/>
                        <a:pt x="6580" y="21492"/>
                        <a:pt x="6580" y="21492"/>
                      </a:cubicBezTo>
                      <a:cubicBezTo>
                        <a:pt x="6450" y="21470"/>
                        <a:pt x="6320" y="21449"/>
                        <a:pt x="6190" y="21427"/>
                      </a:cubicBezTo>
                      <a:cubicBezTo>
                        <a:pt x="6147" y="21427"/>
                        <a:pt x="6103" y="21406"/>
                        <a:pt x="6082" y="21406"/>
                      </a:cubicBezTo>
                      <a:cubicBezTo>
                        <a:pt x="6017" y="21406"/>
                        <a:pt x="5952" y="21384"/>
                        <a:pt x="5887" y="21362"/>
                      </a:cubicBezTo>
                      <a:cubicBezTo>
                        <a:pt x="5779" y="21340"/>
                        <a:pt x="5692" y="21319"/>
                        <a:pt x="5584" y="21297"/>
                      </a:cubicBezTo>
                      <a:cubicBezTo>
                        <a:pt x="5584" y="21297"/>
                        <a:pt x="5562" y="21297"/>
                        <a:pt x="5562" y="21297"/>
                      </a:cubicBezTo>
                      <a:cubicBezTo>
                        <a:pt x="5433" y="21275"/>
                        <a:pt x="5324" y="21232"/>
                        <a:pt x="5195" y="21210"/>
                      </a:cubicBezTo>
                      <a:cubicBezTo>
                        <a:pt x="5043" y="21167"/>
                        <a:pt x="4891" y="21146"/>
                        <a:pt x="4761" y="21102"/>
                      </a:cubicBezTo>
                      <a:cubicBezTo>
                        <a:pt x="4588" y="21059"/>
                        <a:pt x="4437" y="21016"/>
                        <a:pt x="4264" y="20951"/>
                      </a:cubicBezTo>
                      <a:cubicBezTo>
                        <a:pt x="4220" y="20951"/>
                        <a:pt x="4199" y="20929"/>
                        <a:pt x="4156" y="20908"/>
                      </a:cubicBezTo>
                      <a:cubicBezTo>
                        <a:pt x="4069" y="20886"/>
                        <a:pt x="3982" y="20843"/>
                        <a:pt x="3918" y="20821"/>
                      </a:cubicBezTo>
                      <a:cubicBezTo>
                        <a:pt x="3831" y="20799"/>
                        <a:pt x="3744" y="20756"/>
                        <a:pt x="3636" y="20713"/>
                      </a:cubicBezTo>
                      <a:cubicBezTo>
                        <a:pt x="3506" y="20669"/>
                        <a:pt x="3376" y="20605"/>
                        <a:pt x="3246" y="20561"/>
                      </a:cubicBezTo>
                      <a:cubicBezTo>
                        <a:pt x="3160" y="20518"/>
                        <a:pt x="3052" y="20475"/>
                        <a:pt x="2965" y="20431"/>
                      </a:cubicBezTo>
                      <a:cubicBezTo>
                        <a:pt x="2900" y="20410"/>
                        <a:pt x="2814" y="20367"/>
                        <a:pt x="2749" y="20345"/>
                      </a:cubicBezTo>
                      <a:cubicBezTo>
                        <a:pt x="2684" y="20323"/>
                        <a:pt x="2619" y="20280"/>
                        <a:pt x="2554" y="20258"/>
                      </a:cubicBezTo>
                      <a:cubicBezTo>
                        <a:pt x="2424" y="20193"/>
                        <a:pt x="2294" y="20128"/>
                        <a:pt x="2164" y="20063"/>
                      </a:cubicBezTo>
                      <a:cubicBezTo>
                        <a:pt x="2034" y="19998"/>
                        <a:pt x="1926" y="19934"/>
                        <a:pt x="1796" y="19869"/>
                      </a:cubicBezTo>
                      <a:cubicBezTo>
                        <a:pt x="1796" y="19869"/>
                        <a:pt x="1775" y="19869"/>
                        <a:pt x="1775" y="19847"/>
                      </a:cubicBezTo>
                      <a:cubicBezTo>
                        <a:pt x="1775" y="19847"/>
                        <a:pt x="1775" y="19847"/>
                        <a:pt x="1753" y="19847"/>
                      </a:cubicBezTo>
                      <a:cubicBezTo>
                        <a:pt x="628" y="17899"/>
                        <a:pt x="0" y="15648"/>
                        <a:pt x="0" y="13246"/>
                      </a:cubicBezTo>
                      <a:cubicBezTo>
                        <a:pt x="0" y="5930"/>
                        <a:pt x="5930" y="0"/>
                        <a:pt x="13246" y="0"/>
                      </a:cubicBezTo>
                      <a:cubicBezTo>
                        <a:pt x="15648" y="0"/>
                        <a:pt x="17899" y="628"/>
                        <a:pt x="19847" y="1753"/>
                      </a:cubicBezTo>
                      <a:cubicBezTo>
                        <a:pt x="19847" y="1753"/>
                        <a:pt x="19847" y="1753"/>
                        <a:pt x="19847" y="1775"/>
                      </a:cubicBezTo>
                      <a:cubicBezTo>
                        <a:pt x="19912" y="1883"/>
                        <a:pt x="19977" y="2013"/>
                        <a:pt x="20042" y="2121"/>
                      </a:cubicBezTo>
                      <a:cubicBezTo>
                        <a:pt x="20085" y="2186"/>
                        <a:pt x="20128" y="2272"/>
                        <a:pt x="20150" y="2337"/>
                      </a:cubicBezTo>
                      <a:cubicBezTo>
                        <a:pt x="20193" y="2403"/>
                        <a:pt x="20215" y="2467"/>
                        <a:pt x="20258" y="2532"/>
                      </a:cubicBezTo>
                      <a:cubicBezTo>
                        <a:pt x="20366" y="2770"/>
                        <a:pt x="20496" y="3008"/>
                        <a:pt x="20583" y="3268"/>
                      </a:cubicBezTo>
                      <a:cubicBezTo>
                        <a:pt x="20691" y="3506"/>
                        <a:pt x="20777" y="3766"/>
                        <a:pt x="20864" y="4004"/>
                      </a:cubicBezTo>
                      <a:cubicBezTo>
                        <a:pt x="20907" y="4134"/>
                        <a:pt x="20951" y="4264"/>
                        <a:pt x="20994" y="4394"/>
                      </a:cubicBezTo>
                      <a:cubicBezTo>
                        <a:pt x="21037" y="4523"/>
                        <a:pt x="21080" y="4654"/>
                        <a:pt x="21102" y="4783"/>
                      </a:cubicBezTo>
                      <a:cubicBezTo>
                        <a:pt x="21145" y="4913"/>
                        <a:pt x="21167" y="5021"/>
                        <a:pt x="21189" y="5151"/>
                      </a:cubicBezTo>
                      <a:cubicBezTo>
                        <a:pt x="21189" y="5173"/>
                        <a:pt x="21189" y="5173"/>
                        <a:pt x="21189" y="5195"/>
                      </a:cubicBezTo>
                      <a:cubicBezTo>
                        <a:pt x="21210" y="5324"/>
                        <a:pt x="21254" y="5454"/>
                        <a:pt x="21275" y="5584"/>
                      </a:cubicBezTo>
                      <a:cubicBezTo>
                        <a:pt x="21297" y="5671"/>
                        <a:pt x="21318" y="5779"/>
                        <a:pt x="21340" y="5866"/>
                      </a:cubicBezTo>
                      <a:cubicBezTo>
                        <a:pt x="21362" y="5952"/>
                        <a:pt x="21362" y="6039"/>
                        <a:pt x="21383" y="6104"/>
                      </a:cubicBezTo>
                      <a:cubicBezTo>
                        <a:pt x="21383" y="6125"/>
                        <a:pt x="21383" y="6147"/>
                        <a:pt x="21405" y="6168"/>
                      </a:cubicBezTo>
                      <a:cubicBezTo>
                        <a:pt x="21427" y="6277"/>
                        <a:pt x="21427" y="6363"/>
                        <a:pt x="21448" y="6471"/>
                      </a:cubicBezTo>
                      <a:cubicBezTo>
                        <a:pt x="21448" y="6536"/>
                        <a:pt x="21470" y="6601"/>
                        <a:pt x="21470" y="6645"/>
                      </a:cubicBezTo>
                      <a:cubicBezTo>
                        <a:pt x="21492" y="6774"/>
                        <a:pt x="21492" y="6904"/>
                        <a:pt x="21513" y="7034"/>
                      </a:cubicBezTo>
                      <a:cubicBezTo>
                        <a:pt x="21513" y="7056"/>
                        <a:pt x="21513" y="7078"/>
                        <a:pt x="21513" y="7078"/>
                      </a:cubicBezTo>
                      <a:cubicBezTo>
                        <a:pt x="21535" y="7185"/>
                        <a:pt x="21535" y="7294"/>
                        <a:pt x="21535" y="7402"/>
                      </a:cubicBezTo>
                      <a:cubicBezTo>
                        <a:pt x="21535" y="7445"/>
                        <a:pt x="21535" y="7489"/>
                        <a:pt x="21535" y="7554"/>
                      </a:cubicBezTo>
                      <a:cubicBezTo>
                        <a:pt x="21535" y="7640"/>
                        <a:pt x="21556" y="7748"/>
                        <a:pt x="21556" y="7857"/>
                      </a:cubicBezTo>
                      <a:cubicBezTo>
                        <a:pt x="21556" y="7878"/>
                        <a:pt x="21556" y="7900"/>
                        <a:pt x="21556" y="7922"/>
                      </a:cubicBezTo>
                      <a:cubicBezTo>
                        <a:pt x="21600" y="8073"/>
                        <a:pt x="21600" y="8203"/>
                        <a:pt x="21600" y="8354"/>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19" name="Freeform: Shape 972"/>
                <p:cNvSpPr/>
                <p:nvPr/>
              </p:nvSpPr>
              <p:spPr>
                <a:xfrm>
                  <a:off x="17404" y="16392"/>
                  <a:ext cx="230302" cy="230909"/>
                </a:xfrm>
                <a:custGeom>
                  <a:avLst/>
                  <a:gdLst/>
                  <a:ahLst/>
                  <a:cxnLst>
                    <a:cxn ang="0">
                      <a:pos x="wd2" y="hd2"/>
                    </a:cxn>
                    <a:cxn ang="5400000">
                      <a:pos x="wd2" y="hd2"/>
                    </a:cxn>
                    <a:cxn ang="10800000">
                      <a:pos x="wd2" y="hd2"/>
                    </a:cxn>
                    <a:cxn ang="16200000">
                      <a:pos x="wd2" y="hd2"/>
                    </a:cxn>
                  </a:cxnLst>
                  <a:rect l="0" t="0" r="r" b="b"/>
                  <a:pathLst>
                    <a:path w="21600" h="21600" extrusionOk="0">
                      <a:moveTo>
                        <a:pt x="21600" y="10033"/>
                      </a:moveTo>
                      <a:cubicBezTo>
                        <a:pt x="21600" y="10431"/>
                        <a:pt x="21581" y="10828"/>
                        <a:pt x="21543" y="11226"/>
                      </a:cubicBezTo>
                      <a:cubicBezTo>
                        <a:pt x="21467" y="11907"/>
                        <a:pt x="21353" y="12570"/>
                        <a:pt x="21163" y="13214"/>
                      </a:cubicBezTo>
                      <a:cubicBezTo>
                        <a:pt x="21145" y="13308"/>
                        <a:pt x="21107" y="13422"/>
                        <a:pt x="21069" y="13517"/>
                      </a:cubicBezTo>
                      <a:cubicBezTo>
                        <a:pt x="21050" y="13592"/>
                        <a:pt x="21012" y="13687"/>
                        <a:pt x="20993" y="13763"/>
                      </a:cubicBezTo>
                      <a:cubicBezTo>
                        <a:pt x="20955" y="13857"/>
                        <a:pt x="20936" y="13933"/>
                        <a:pt x="20898" y="14028"/>
                      </a:cubicBezTo>
                      <a:cubicBezTo>
                        <a:pt x="20898" y="14028"/>
                        <a:pt x="20898" y="14028"/>
                        <a:pt x="20898" y="14047"/>
                      </a:cubicBezTo>
                      <a:cubicBezTo>
                        <a:pt x="20860" y="14141"/>
                        <a:pt x="20841" y="14217"/>
                        <a:pt x="20803" y="14312"/>
                      </a:cubicBezTo>
                      <a:cubicBezTo>
                        <a:pt x="20765" y="14406"/>
                        <a:pt x="20727" y="14482"/>
                        <a:pt x="20689" y="14577"/>
                      </a:cubicBezTo>
                      <a:cubicBezTo>
                        <a:pt x="20613" y="14747"/>
                        <a:pt x="20537" y="14898"/>
                        <a:pt x="20461" y="15069"/>
                      </a:cubicBezTo>
                      <a:cubicBezTo>
                        <a:pt x="20423" y="15164"/>
                        <a:pt x="20366" y="15258"/>
                        <a:pt x="20328" y="15353"/>
                      </a:cubicBezTo>
                      <a:cubicBezTo>
                        <a:pt x="20233" y="15542"/>
                        <a:pt x="20138" y="15712"/>
                        <a:pt x="20025" y="15902"/>
                      </a:cubicBezTo>
                      <a:cubicBezTo>
                        <a:pt x="19968" y="15997"/>
                        <a:pt x="19911" y="16091"/>
                        <a:pt x="19854" y="16167"/>
                      </a:cubicBezTo>
                      <a:cubicBezTo>
                        <a:pt x="19190" y="17227"/>
                        <a:pt x="18354" y="18174"/>
                        <a:pt x="17405" y="18969"/>
                      </a:cubicBezTo>
                      <a:cubicBezTo>
                        <a:pt x="17405" y="18969"/>
                        <a:pt x="17386" y="18987"/>
                        <a:pt x="17386" y="18987"/>
                      </a:cubicBezTo>
                      <a:cubicBezTo>
                        <a:pt x="17386" y="18987"/>
                        <a:pt x="17386" y="18987"/>
                        <a:pt x="17386" y="18987"/>
                      </a:cubicBezTo>
                      <a:cubicBezTo>
                        <a:pt x="17386" y="18987"/>
                        <a:pt x="17367" y="19007"/>
                        <a:pt x="17367" y="19007"/>
                      </a:cubicBezTo>
                      <a:cubicBezTo>
                        <a:pt x="16551" y="19688"/>
                        <a:pt x="15621" y="20237"/>
                        <a:pt x="14634" y="20672"/>
                      </a:cubicBezTo>
                      <a:cubicBezTo>
                        <a:pt x="14406" y="20767"/>
                        <a:pt x="14159" y="20862"/>
                        <a:pt x="13932" y="20956"/>
                      </a:cubicBezTo>
                      <a:cubicBezTo>
                        <a:pt x="13932" y="20956"/>
                        <a:pt x="13932" y="20956"/>
                        <a:pt x="13932" y="20956"/>
                      </a:cubicBezTo>
                      <a:cubicBezTo>
                        <a:pt x="13837" y="20994"/>
                        <a:pt x="13742" y="21032"/>
                        <a:pt x="13647" y="21051"/>
                      </a:cubicBezTo>
                      <a:cubicBezTo>
                        <a:pt x="13457" y="21108"/>
                        <a:pt x="13249" y="21184"/>
                        <a:pt x="13059" y="21221"/>
                      </a:cubicBezTo>
                      <a:cubicBezTo>
                        <a:pt x="12907" y="21259"/>
                        <a:pt x="12755" y="21297"/>
                        <a:pt x="12584" y="21335"/>
                      </a:cubicBezTo>
                      <a:cubicBezTo>
                        <a:pt x="12489" y="21354"/>
                        <a:pt x="12394" y="21373"/>
                        <a:pt x="12280" y="21392"/>
                      </a:cubicBezTo>
                      <a:cubicBezTo>
                        <a:pt x="12129" y="21430"/>
                        <a:pt x="11977" y="21449"/>
                        <a:pt x="11806" y="21467"/>
                      </a:cubicBezTo>
                      <a:cubicBezTo>
                        <a:pt x="11730" y="21487"/>
                        <a:pt x="11635" y="21487"/>
                        <a:pt x="11559" y="21505"/>
                      </a:cubicBezTo>
                      <a:cubicBezTo>
                        <a:pt x="11388" y="21524"/>
                        <a:pt x="11218" y="21543"/>
                        <a:pt x="11047" y="21562"/>
                      </a:cubicBezTo>
                      <a:cubicBezTo>
                        <a:pt x="10971" y="21562"/>
                        <a:pt x="10895" y="21581"/>
                        <a:pt x="10819" y="21581"/>
                      </a:cubicBezTo>
                      <a:cubicBezTo>
                        <a:pt x="10686" y="21581"/>
                        <a:pt x="10572" y="21600"/>
                        <a:pt x="10440" y="21600"/>
                      </a:cubicBezTo>
                      <a:cubicBezTo>
                        <a:pt x="10382" y="21600"/>
                        <a:pt x="10325" y="21600"/>
                        <a:pt x="10288" y="21600"/>
                      </a:cubicBezTo>
                      <a:cubicBezTo>
                        <a:pt x="10193" y="21600"/>
                        <a:pt x="10117" y="21600"/>
                        <a:pt x="10022" y="21600"/>
                      </a:cubicBezTo>
                      <a:cubicBezTo>
                        <a:pt x="10022" y="21600"/>
                        <a:pt x="10022" y="21600"/>
                        <a:pt x="10022" y="21600"/>
                      </a:cubicBezTo>
                      <a:cubicBezTo>
                        <a:pt x="9889" y="21600"/>
                        <a:pt x="9756" y="21600"/>
                        <a:pt x="9623" y="21600"/>
                      </a:cubicBezTo>
                      <a:cubicBezTo>
                        <a:pt x="9604" y="21600"/>
                        <a:pt x="9585" y="21600"/>
                        <a:pt x="9566" y="21600"/>
                      </a:cubicBezTo>
                      <a:cubicBezTo>
                        <a:pt x="9452" y="21600"/>
                        <a:pt x="9358" y="21600"/>
                        <a:pt x="9244" y="21581"/>
                      </a:cubicBezTo>
                      <a:cubicBezTo>
                        <a:pt x="9225" y="21581"/>
                        <a:pt x="9225" y="21581"/>
                        <a:pt x="9206" y="21581"/>
                      </a:cubicBezTo>
                      <a:cubicBezTo>
                        <a:pt x="9092" y="21581"/>
                        <a:pt x="8997" y="21562"/>
                        <a:pt x="8902" y="21562"/>
                      </a:cubicBezTo>
                      <a:cubicBezTo>
                        <a:pt x="8902" y="21562"/>
                        <a:pt x="8902" y="21562"/>
                        <a:pt x="8883" y="21562"/>
                      </a:cubicBezTo>
                      <a:cubicBezTo>
                        <a:pt x="8826" y="21562"/>
                        <a:pt x="8769" y="21562"/>
                        <a:pt x="8712" y="21543"/>
                      </a:cubicBezTo>
                      <a:cubicBezTo>
                        <a:pt x="8674" y="21543"/>
                        <a:pt x="8636" y="21543"/>
                        <a:pt x="8598" y="21524"/>
                      </a:cubicBezTo>
                      <a:cubicBezTo>
                        <a:pt x="8503" y="21524"/>
                        <a:pt x="8408" y="21505"/>
                        <a:pt x="8313" y="21487"/>
                      </a:cubicBezTo>
                      <a:cubicBezTo>
                        <a:pt x="8276" y="21487"/>
                        <a:pt x="8219" y="21467"/>
                        <a:pt x="8181" y="21467"/>
                      </a:cubicBezTo>
                      <a:cubicBezTo>
                        <a:pt x="8048" y="21449"/>
                        <a:pt x="7915" y="21430"/>
                        <a:pt x="7801" y="21392"/>
                      </a:cubicBezTo>
                      <a:cubicBezTo>
                        <a:pt x="7725" y="21373"/>
                        <a:pt x="7649" y="21354"/>
                        <a:pt x="7592" y="21354"/>
                      </a:cubicBezTo>
                      <a:cubicBezTo>
                        <a:pt x="7498" y="21335"/>
                        <a:pt x="7403" y="21316"/>
                        <a:pt x="7326" y="21297"/>
                      </a:cubicBezTo>
                      <a:cubicBezTo>
                        <a:pt x="7061" y="21221"/>
                        <a:pt x="6795" y="21165"/>
                        <a:pt x="6548" y="21070"/>
                      </a:cubicBezTo>
                      <a:cubicBezTo>
                        <a:pt x="6548" y="21070"/>
                        <a:pt x="6529" y="21070"/>
                        <a:pt x="6529" y="21070"/>
                      </a:cubicBezTo>
                      <a:cubicBezTo>
                        <a:pt x="6511" y="21070"/>
                        <a:pt x="6491" y="21070"/>
                        <a:pt x="6472" y="21051"/>
                      </a:cubicBezTo>
                      <a:cubicBezTo>
                        <a:pt x="6472" y="21051"/>
                        <a:pt x="6453" y="21051"/>
                        <a:pt x="6453" y="21032"/>
                      </a:cubicBezTo>
                      <a:cubicBezTo>
                        <a:pt x="5068" y="20578"/>
                        <a:pt x="3796" y="19877"/>
                        <a:pt x="2695" y="18969"/>
                      </a:cubicBezTo>
                      <a:cubicBezTo>
                        <a:pt x="2676" y="18950"/>
                        <a:pt x="2657" y="18950"/>
                        <a:pt x="2638" y="18931"/>
                      </a:cubicBezTo>
                      <a:cubicBezTo>
                        <a:pt x="1575" y="18060"/>
                        <a:pt x="683" y="17000"/>
                        <a:pt x="0" y="15807"/>
                      </a:cubicBezTo>
                      <a:cubicBezTo>
                        <a:pt x="0" y="15807"/>
                        <a:pt x="19" y="15807"/>
                        <a:pt x="19" y="15826"/>
                      </a:cubicBezTo>
                      <a:cubicBezTo>
                        <a:pt x="114" y="15883"/>
                        <a:pt x="228" y="15940"/>
                        <a:pt x="342" y="15997"/>
                      </a:cubicBezTo>
                      <a:cubicBezTo>
                        <a:pt x="455" y="16053"/>
                        <a:pt x="570" y="16110"/>
                        <a:pt x="683" y="16167"/>
                      </a:cubicBezTo>
                      <a:cubicBezTo>
                        <a:pt x="740" y="16186"/>
                        <a:pt x="797" y="16224"/>
                        <a:pt x="854" y="16243"/>
                      </a:cubicBezTo>
                      <a:cubicBezTo>
                        <a:pt x="911" y="16280"/>
                        <a:pt x="987" y="16299"/>
                        <a:pt x="1044" y="16318"/>
                      </a:cubicBezTo>
                      <a:cubicBezTo>
                        <a:pt x="1120" y="16356"/>
                        <a:pt x="1215" y="16394"/>
                        <a:pt x="1291" y="16432"/>
                      </a:cubicBezTo>
                      <a:cubicBezTo>
                        <a:pt x="1405" y="16470"/>
                        <a:pt x="1518" y="16527"/>
                        <a:pt x="1632" y="16564"/>
                      </a:cubicBezTo>
                      <a:cubicBezTo>
                        <a:pt x="1708" y="16602"/>
                        <a:pt x="1784" y="16621"/>
                        <a:pt x="1879" y="16659"/>
                      </a:cubicBezTo>
                      <a:cubicBezTo>
                        <a:pt x="1955" y="16678"/>
                        <a:pt x="2031" y="16716"/>
                        <a:pt x="2088" y="16735"/>
                      </a:cubicBezTo>
                      <a:cubicBezTo>
                        <a:pt x="2126" y="16754"/>
                        <a:pt x="2145" y="16754"/>
                        <a:pt x="2183" y="16773"/>
                      </a:cubicBezTo>
                      <a:cubicBezTo>
                        <a:pt x="2335" y="16829"/>
                        <a:pt x="2467" y="16867"/>
                        <a:pt x="2619" y="16905"/>
                      </a:cubicBezTo>
                      <a:cubicBezTo>
                        <a:pt x="2752" y="16943"/>
                        <a:pt x="2885" y="16981"/>
                        <a:pt x="2999" y="17000"/>
                      </a:cubicBezTo>
                      <a:cubicBezTo>
                        <a:pt x="3113" y="17019"/>
                        <a:pt x="3208" y="17057"/>
                        <a:pt x="3322" y="17075"/>
                      </a:cubicBezTo>
                      <a:cubicBezTo>
                        <a:pt x="3322" y="17075"/>
                        <a:pt x="3341" y="17075"/>
                        <a:pt x="3341" y="17075"/>
                      </a:cubicBezTo>
                      <a:cubicBezTo>
                        <a:pt x="3436" y="17095"/>
                        <a:pt x="3511" y="17113"/>
                        <a:pt x="3606" y="17132"/>
                      </a:cubicBezTo>
                      <a:cubicBezTo>
                        <a:pt x="3663" y="17151"/>
                        <a:pt x="3720" y="17151"/>
                        <a:pt x="3777" y="17170"/>
                      </a:cubicBezTo>
                      <a:cubicBezTo>
                        <a:pt x="3815" y="17170"/>
                        <a:pt x="3853" y="17189"/>
                        <a:pt x="3872" y="17189"/>
                      </a:cubicBezTo>
                      <a:cubicBezTo>
                        <a:pt x="3986" y="17208"/>
                        <a:pt x="4100" y="17227"/>
                        <a:pt x="4214" y="17246"/>
                      </a:cubicBezTo>
                      <a:cubicBezTo>
                        <a:pt x="4214" y="17246"/>
                        <a:pt x="4214" y="17246"/>
                        <a:pt x="4214" y="17246"/>
                      </a:cubicBezTo>
                      <a:cubicBezTo>
                        <a:pt x="4347" y="17265"/>
                        <a:pt x="4461" y="17284"/>
                        <a:pt x="4593" y="17284"/>
                      </a:cubicBezTo>
                      <a:cubicBezTo>
                        <a:pt x="4688" y="17303"/>
                        <a:pt x="4783" y="17303"/>
                        <a:pt x="4878" y="17303"/>
                      </a:cubicBezTo>
                      <a:cubicBezTo>
                        <a:pt x="4935" y="17303"/>
                        <a:pt x="4973" y="17303"/>
                        <a:pt x="5030" y="17322"/>
                      </a:cubicBezTo>
                      <a:cubicBezTo>
                        <a:pt x="5144" y="17322"/>
                        <a:pt x="5258" y="17341"/>
                        <a:pt x="5371" y="17341"/>
                      </a:cubicBezTo>
                      <a:cubicBezTo>
                        <a:pt x="5504" y="17341"/>
                        <a:pt x="5637" y="17341"/>
                        <a:pt x="5770" y="17341"/>
                      </a:cubicBezTo>
                      <a:cubicBezTo>
                        <a:pt x="5884" y="17341"/>
                        <a:pt x="5998" y="17341"/>
                        <a:pt x="6112" y="17341"/>
                      </a:cubicBezTo>
                      <a:cubicBezTo>
                        <a:pt x="6226" y="17341"/>
                        <a:pt x="6340" y="17341"/>
                        <a:pt x="6453" y="17322"/>
                      </a:cubicBezTo>
                      <a:cubicBezTo>
                        <a:pt x="6548" y="17322"/>
                        <a:pt x="6662" y="17303"/>
                        <a:pt x="6757" y="17303"/>
                      </a:cubicBezTo>
                      <a:cubicBezTo>
                        <a:pt x="6947" y="17284"/>
                        <a:pt x="7137" y="17265"/>
                        <a:pt x="7326" y="17246"/>
                      </a:cubicBezTo>
                      <a:cubicBezTo>
                        <a:pt x="7403" y="17246"/>
                        <a:pt x="7459" y="17227"/>
                        <a:pt x="7535" y="17208"/>
                      </a:cubicBezTo>
                      <a:cubicBezTo>
                        <a:pt x="7687" y="17189"/>
                        <a:pt x="7820" y="17170"/>
                        <a:pt x="7972" y="17132"/>
                      </a:cubicBezTo>
                      <a:cubicBezTo>
                        <a:pt x="8143" y="17095"/>
                        <a:pt x="8295" y="17075"/>
                        <a:pt x="8465" y="17038"/>
                      </a:cubicBezTo>
                      <a:cubicBezTo>
                        <a:pt x="8484" y="17038"/>
                        <a:pt x="8503" y="17038"/>
                        <a:pt x="8522" y="17019"/>
                      </a:cubicBezTo>
                      <a:cubicBezTo>
                        <a:pt x="8541" y="17019"/>
                        <a:pt x="8560" y="17019"/>
                        <a:pt x="8579" y="17000"/>
                      </a:cubicBezTo>
                      <a:cubicBezTo>
                        <a:pt x="8674" y="16981"/>
                        <a:pt x="8750" y="16962"/>
                        <a:pt x="8845" y="16924"/>
                      </a:cubicBezTo>
                      <a:cubicBezTo>
                        <a:pt x="9016" y="16886"/>
                        <a:pt x="9206" y="16829"/>
                        <a:pt x="9376" y="16773"/>
                      </a:cubicBezTo>
                      <a:cubicBezTo>
                        <a:pt x="9471" y="16735"/>
                        <a:pt x="9585" y="16697"/>
                        <a:pt x="9680" y="16678"/>
                      </a:cubicBezTo>
                      <a:cubicBezTo>
                        <a:pt x="9680" y="16678"/>
                        <a:pt x="9699" y="16678"/>
                        <a:pt x="9699" y="16678"/>
                      </a:cubicBezTo>
                      <a:cubicBezTo>
                        <a:pt x="9794" y="16640"/>
                        <a:pt x="9889" y="16602"/>
                        <a:pt x="9984" y="16583"/>
                      </a:cubicBezTo>
                      <a:cubicBezTo>
                        <a:pt x="10079" y="16545"/>
                        <a:pt x="10155" y="16508"/>
                        <a:pt x="10250" y="16489"/>
                      </a:cubicBezTo>
                      <a:cubicBezTo>
                        <a:pt x="10288" y="16470"/>
                        <a:pt x="10325" y="16451"/>
                        <a:pt x="10363" y="16432"/>
                      </a:cubicBezTo>
                      <a:cubicBezTo>
                        <a:pt x="10515" y="16375"/>
                        <a:pt x="10648" y="16299"/>
                        <a:pt x="10781" y="16243"/>
                      </a:cubicBezTo>
                      <a:cubicBezTo>
                        <a:pt x="10990" y="16148"/>
                        <a:pt x="11199" y="16034"/>
                        <a:pt x="11388" y="15921"/>
                      </a:cubicBezTo>
                      <a:cubicBezTo>
                        <a:pt x="11483" y="15864"/>
                        <a:pt x="11559" y="15826"/>
                        <a:pt x="11654" y="15769"/>
                      </a:cubicBezTo>
                      <a:cubicBezTo>
                        <a:pt x="12110" y="15504"/>
                        <a:pt x="12527" y="15220"/>
                        <a:pt x="12945" y="14898"/>
                      </a:cubicBezTo>
                      <a:cubicBezTo>
                        <a:pt x="13192" y="14690"/>
                        <a:pt x="13438" y="14482"/>
                        <a:pt x="13685" y="14274"/>
                      </a:cubicBezTo>
                      <a:cubicBezTo>
                        <a:pt x="13742" y="14217"/>
                        <a:pt x="13799" y="14160"/>
                        <a:pt x="13856" y="14103"/>
                      </a:cubicBezTo>
                      <a:cubicBezTo>
                        <a:pt x="14141" y="13819"/>
                        <a:pt x="14425" y="13517"/>
                        <a:pt x="14691" y="13214"/>
                      </a:cubicBezTo>
                      <a:cubicBezTo>
                        <a:pt x="14729" y="13157"/>
                        <a:pt x="14786" y="13100"/>
                        <a:pt x="14824" y="13043"/>
                      </a:cubicBezTo>
                      <a:cubicBezTo>
                        <a:pt x="14938" y="12892"/>
                        <a:pt x="15052" y="12759"/>
                        <a:pt x="15166" y="12608"/>
                      </a:cubicBezTo>
                      <a:cubicBezTo>
                        <a:pt x="15241" y="12513"/>
                        <a:pt x="15299" y="12437"/>
                        <a:pt x="15355" y="12343"/>
                      </a:cubicBezTo>
                      <a:cubicBezTo>
                        <a:pt x="16115" y="11264"/>
                        <a:pt x="16684" y="10033"/>
                        <a:pt x="17026" y="8727"/>
                      </a:cubicBezTo>
                      <a:cubicBezTo>
                        <a:pt x="17064" y="8614"/>
                        <a:pt x="17083" y="8519"/>
                        <a:pt x="17102" y="8405"/>
                      </a:cubicBezTo>
                      <a:cubicBezTo>
                        <a:pt x="17121" y="8292"/>
                        <a:pt x="17159" y="8178"/>
                        <a:pt x="17178" y="8065"/>
                      </a:cubicBezTo>
                      <a:cubicBezTo>
                        <a:pt x="17196" y="7951"/>
                        <a:pt x="17216" y="7837"/>
                        <a:pt x="17234" y="7724"/>
                      </a:cubicBezTo>
                      <a:cubicBezTo>
                        <a:pt x="17234" y="7724"/>
                        <a:pt x="17234" y="7724"/>
                        <a:pt x="17234" y="7724"/>
                      </a:cubicBezTo>
                      <a:cubicBezTo>
                        <a:pt x="17253" y="7591"/>
                        <a:pt x="17273" y="7478"/>
                        <a:pt x="17291" y="7345"/>
                      </a:cubicBezTo>
                      <a:lnTo>
                        <a:pt x="17291" y="7307"/>
                      </a:lnTo>
                      <a:cubicBezTo>
                        <a:pt x="17311" y="7194"/>
                        <a:pt x="17311" y="7099"/>
                        <a:pt x="17329" y="6985"/>
                      </a:cubicBezTo>
                      <a:cubicBezTo>
                        <a:pt x="17329" y="6966"/>
                        <a:pt x="17329" y="6929"/>
                        <a:pt x="17329" y="6910"/>
                      </a:cubicBezTo>
                      <a:cubicBezTo>
                        <a:pt x="17348" y="6815"/>
                        <a:pt x="17348" y="6720"/>
                        <a:pt x="17348" y="6626"/>
                      </a:cubicBezTo>
                      <a:cubicBezTo>
                        <a:pt x="17348" y="6588"/>
                        <a:pt x="17348" y="6569"/>
                        <a:pt x="17348" y="6531"/>
                      </a:cubicBezTo>
                      <a:cubicBezTo>
                        <a:pt x="17348" y="6417"/>
                        <a:pt x="17367" y="6323"/>
                        <a:pt x="17367" y="6209"/>
                      </a:cubicBezTo>
                      <a:cubicBezTo>
                        <a:pt x="17367" y="6058"/>
                        <a:pt x="17386" y="5906"/>
                        <a:pt x="17386" y="5755"/>
                      </a:cubicBezTo>
                      <a:cubicBezTo>
                        <a:pt x="17386" y="5622"/>
                        <a:pt x="17386" y="5509"/>
                        <a:pt x="17386" y="5376"/>
                      </a:cubicBezTo>
                      <a:cubicBezTo>
                        <a:pt x="17386" y="5357"/>
                        <a:pt x="17386" y="5339"/>
                        <a:pt x="17386" y="5320"/>
                      </a:cubicBezTo>
                      <a:cubicBezTo>
                        <a:pt x="17386" y="5225"/>
                        <a:pt x="17386" y="5149"/>
                        <a:pt x="17367" y="5054"/>
                      </a:cubicBezTo>
                      <a:cubicBezTo>
                        <a:pt x="17367" y="5017"/>
                        <a:pt x="17367" y="4979"/>
                        <a:pt x="17367" y="4922"/>
                      </a:cubicBezTo>
                      <a:cubicBezTo>
                        <a:pt x="17367" y="4827"/>
                        <a:pt x="17348" y="4733"/>
                        <a:pt x="17348" y="4638"/>
                      </a:cubicBezTo>
                      <a:cubicBezTo>
                        <a:pt x="17348" y="4619"/>
                        <a:pt x="17348" y="4600"/>
                        <a:pt x="17348" y="4600"/>
                      </a:cubicBezTo>
                      <a:cubicBezTo>
                        <a:pt x="17329" y="4487"/>
                        <a:pt x="17329" y="4373"/>
                        <a:pt x="17311" y="4259"/>
                      </a:cubicBezTo>
                      <a:cubicBezTo>
                        <a:pt x="17311" y="4203"/>
                        <a:pt x="17291" y="4146"/>
                        <a:pt x="17291" y="4108"/>
                      </a:cubicBezTo>
                      <a:cubicBezTo>
                        <a:pt x="17273" y="4013"/>
                        <a:pt x="17273" y="3938"/>
                        <a:pt x="17253" y="3843"/>
                      </a:cubicBezTo>
                      <a:cubicBezTo>
                        <a:pt x="17253" y="3824"/>
                        <a:pt x="17253" y="3805"/>
                        <a:pt x="17234" y="3786"/>
                      </a:cubicBezTo>
                      <a:cubicBezTo>
                        <a:pt x="17216" y="3710"/>
                        <a:pt x="17216" y="3635"/>
                        <a:pt x="17196" y="3578"/>
                      </a:cubicBezTo>
                      <a:cubicBezTo>
                        <a:pt x="17178" y="3502"/>
                        <a:pt x="17159" y="3408"/>
                        <a:pt x="17140" y="3332"/>
                      </a:cubicBezTo>
                      <a:cubicBezTo>
                        <a:pt x="17121" y="3218"/>
                        <a:pt x="17083" y="3105"/>
                        <a:pt x="17064" y="2991"/>
                      </a:cubicBezTo>
                      <a:cubicBezTo>
                        <a:pt x="17064" y="2972"/>
                        <a:pt x="17064" y="2972"/>
                        <a:pt x="17064" y="2953"/>
                      </a:cubicBezTo>
                      <a:cubicBezTo>
                        <a:pt x="17045" y="2840"/>
                        <a:pt x="17007" y="2745"/>
                        <a:pt x="16988" y="2631"/>
                      </a:cubicBezTo>
                      <a:cubicBezTo>
                        <a:pt x="16950" y="2518"/>
                        <a:pt x="16931" y="2404"/>
                        <a:pt x="16893" y="2291"/>
                      </a:cubicBezTo>
                      <a:cubicBezTo>
                        <a:pt x="16855" y="2177"/>
                        <a:pt x="16817" y="2064"/>
                        <a:pt x="16779" y="1950"/>
                      </a:cubicBezTo>
                      <a:cubicBezTo>
                        <a:pt x="16703" y="1723"/>
                        <a:pt x="16627" y="1514"/>
                        <a:pt x="16532" y="1306"/>
                      </a:cubicBezTo>
                      <a:cubicBezTo>
                        <a:pt x="16437" y="1098"/>
                        <a:pt x="16342" y="871"/>
                        <a:pt x="16248" y="663"/>
                      </a:cubicBezTo>
                      <a:cubicBezTo>
                        <a:pt x="16229" y="606"/>
                        <a:pt x="16191" y="549"/>
                        <a:pt x="16153" y="492"/>
                      </a:cubicBezTo>
                      <a:cubicBezTo>
                        <a:pt x="16115" y="435"/>
                        <a:pt x="16096" y="360"/>
                        <a:pt x="16058" y="303"/>
                      </a:cubicBezTo>
                      <a:cubicBezTo>
                        <a:pt x="16001" y="189"/>
                        <a:pt x="15944" y="95"/>
                        <a:pt x="15887" y="0"/>
                      </a:cubicBezTo>
                      <a:cubicBezTo>
                        <a:pt x="16437" y="322"/>
                        <a:pt x="16969" y="682"/>
                        <a:pt x="17462" y="1079"/>
                      </a:cubicBezTo>
                      <a:cubicBezTo>
                        <a:pt x="17462" y="1079"/>
                        <a:pt x="17481" y="1098"/>
                        <a:pt x="17500" y="1098"/>
                      </a:cubicBezTo>
                      <a:cubicBezTo>
                        <a:pt x="17519" y="1098"/>
                        <a:pt x="17519" y="1117"/>
                        <a:pt x="17519" y="1117"/>
                      </a:cubicBezTo>
                      <a:cubicBezTo>
                        <a:pt x="18316" y="1779"/>
                        <a:pt x="19038" y="2556"/>
                        <a:pt x="19626" y="3408"/>
                      </a:cubicBezTo>
                      <a:cubicBezTo>
                        <a:pt x="19683" y="3502"/>
                        <a:pt x="19740" y="3578"/>
                        <a:pt x="19797" y="3673"/>
                      </a:cubicBezTo>
                      <a:cubicBezTo>
                        <a:pt x="19854" y="3748"/>
                        <a:pt x="19911" y="3843"/>
                        <a:pt x="19949" y="3919"/>
                      </a:cubicBezTo>
                      <a:cubicBezTo>
                        <a:pt x="19949" y="3938"/>
                        <a:pt x="19968" y="3956"/>
                        <a:pt x="19987" y="3976"/>
                      </a:cubicBezTo>
                      <a:cubicBezTo>
                        <a:pt x="20138" y="4240"/>
                        <a:pt x="20290" y="4487"/>
                        <a:pt x="20423" y="4752"/>
                      </a:cubicBezTo>
                      <a:cubicBezTo>
                        <a:pt x="20461" y="4827"/>
                        <a:pt x="20499" y="4903"/>
                        <a:pt x="20537" y="4960"/>
                      </a:cubicBezTo>
                      <a:cubicBezTo>
                        <a:pt x="20556" y="4998"/>
                        <a:pt x="20575" y="5036"/>
                        <a:pt x="20594" y="5073"/>
                      </a:cubicBezTo>
                      <a:cubicBezTo>
                        <a:pt x="20613" y="5130"/>
                        <a:pt x="20651" y="5187"/>
                        <a:pt x="20670" y="5225"/>
                      </a:cubicBezTo>
                      <a:cubicBezTo>
                        <a:pt x="20689" y="5282"/>
                        <a:pt x="20727" y="5339"/>
                        <a:pt x="20746" y="5376"/>
                      </a:cubicBezTo>
                      <a:cubicBezTo>
                        <a:pt x="20765" y="5433"/>
                        <a:pt x="20784" y="5471"/>
                        <a:pt x="20803" y="5528"/>
                      </a:cubicBezTo>
                      <a:cubicBezTo>
                        <a:pt x="20841" y="5622"/>
                        <a:pt x="20879" y="5736"/>
                        <a:pt x="20917" y="5831"/>
                      </a:cubicBezTo>
                      <a:cubicBezTo>
                        <a:pt x="20955" y="5944"/>
                        <a:pt x="21012" y="6058"/>
                        <a:pt x="21050" y="6190"/>
                      </a:cubicBezTo>
                      <a:cubicBezTo>
                        <a:pt x="21050" y="6190"/>
                        <a:pt x="21050" y="6190"/>
                        <a:pt x="21050" y="6190"/>
                      </a:cubicBezTo>
                      <a:cubicBezTo>
                        <a:pt x="21088" y="6304"/>
                        <a:pt x="21125" y="6436"/>
                        <a:pt x="21163" y="6550"/>
                      </a:cubicBezTo>
                      <a:cubicBezTo>
                        <a:pt x="21410" y="7667"/>
                        <a:pt x="21600" y="8841"/>
                        <a:pt x="21600" y="10033"/>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20" name="Freeform: Shape 973"/>
                <p:cNvSpPr/>
                <p:nvPr/>
              </p:nvSpPr>
              <p:spPr>
                <a:xfrm>
                  <a:off x="55653" y="27119"/>
                  <a:ext cx="48165" cy="48165"/>
                </a:xfrm>
                <a:prstGeom prst="ellipse">
                  <a:avLst/>
                </a:pr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33" name="Graphic 3"/>
              <p:cNvGrpSpPr/>
              <p:nvPr/>
            </p:nvGrpSpPr>
            <p:grpSpPr>
              <a:xfrm>
                <a:off x="973214" y="-1"/>
                <a:ext cx="192661" cy="191646"/>
                <a:chOff x="0" y="0"/>
                <a:chExt cx="192659" cy="191644"/>
              </a:xfrm>
            </p:grpSpPr>
            <p:sp>
              <p:nvSpPr>
                <p:cNvPr id="1022" name="Freeform: Shape 955"/>
                <p:cNvSpPr/>
                <p:nvPr/>
              </p:nvSpPr>
              <p:spPr>
                <a:xfrm>
                  <a:off x="12953" y="143279"/>
                  <a:ext cx="53833" cy="4351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424" y="17883"/>
                        <a:pt x="4791" y="10147"/>
                        <a:pt x="0" y="0"/>
                      </a:cubicBezTo>
                      <a:cubicBezTo>
                        <a:pt x="0" y="0"/>
                        <a:pt x="0" y="0"/>
                        <a:pt x="81" y="0"/>
                      </a:cubicBezTo>
                      <a:cubicBezTo>
                        <a:pt x="2355" y="4923"/>
                        <a:pt x="5359" y="9243"/>
                        <a:pt x="8852" y="12860"/>
                      </a:cubicBezTo>
                      <a:cubicBezTo>
                        <a:pt x="8932" y="12961"/>
                        <a:pt x="8932" y="12961"/>
                        <a:pt x="9014" y="13061"/>
                      </a:cubicBezTo>
                      <a:cubicBezTo>
                        <a:pt x="12748" y="16878"/>
                        <a:pt x="16971" y="19692"/>
                        <a:pt x="21600" y="21600"/>
                      </a:cubicBezTo>
                      <a:cubicBezTo>
                        <a:pt x="21600" y="21600"/>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23" name="Freeform: Shape 956"/>
                <p:cNvSpPr/>
                <p:nvPr/>
              </p:nvSpPr>
              <p:spPr>
                <a:xfrm>
                  <a:off x="63952" y="183226"/>
                  <a:ext cx="7928"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00" y="14389"/>
                        <a:pt x="7200" y="7177"/>
                        <a:pt x="0" y="0"/>
                      </a:cubicBezTo>
                      <a:cubicBezTo>
                        <a:pt x="0" y="0"/>
                        <a:pt x="0" y="0"/>
                        <a:pt x="649" y="0"/>
                      </a:cubicBezTo>
                      <a:cubicBezTo>
                        <a:pt x="7859" y="7177"/>
                        <a:pt x="14400" y="16804"/>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1026" name="Freeform: Shape 957"/>
                <p:cNvGrpSpPr/>
                <p:nvPr/>
              </p:nvGrpSpPr>
              <p:grpSpPr>
                <a:xfrm>
                  <a:off x="143830" y="14214"/>
                  <a:ext cx="7929" cy="7929"/>
                  <a:chOff x="0" y="0"/>
                  <a:chExt cx="7927" cy="7927"/>
                </a:xfrm>
              </p:grpSpPr>
              <p:sp>
                <p:nvSpPr>
                  <p:cNvPr id="1024"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83" y="14114"/>
                          <a:pt x="7191" y="6651"/>
                          <a:pt x="0" y="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25"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191" y="6651"/>
                          <a:pt x="14383" y="14114"/>
                          <a:pt x="21600" y="2160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1027" name="Freeform: Shape 958"/>
                <p:cNvSpPr/>
                <p:nvPr/>
              </p:nvSpPr>
              <p:spPr>
                <a:xfrm>
                  <a:off x="134780" y="167142"/>
                  <a:ext cx="22873"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101" y="8763"/>
                        <a:pt x="7838" y="16280"/>
                        <a:pt x="0" y="21600"/>
                      </a:cubicBezTo>
                      <a:cubicBezTo>
                        <a:pt x="7838" y="15965"/>
                        <a:pt x="14908" y="8763"/>
                        <a:pt x="21408" y="0"/>
                      </a:cubicBezTo>
                      <a:cubicBezTo>
                        <a:pt x="21408" y="0"/>
                        <a:pt x="21600" y="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28" name="Freeform: Shape 959"/>
                <p:cNvSpPr/>
                <p:nvPr/>
              </p:nvSpPr>
              <p:spPr>
                <a:xfrm>
                  <a:off x="157649" y="145909"/>
                  <a:ext cx="20647" cy="2348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83" y="8191"/>
                        <a:pt x="8470" y="15454"/>
                        <a:pt x="0" y="21600"/>
                      </a:cubicBezTo>
                      <a:cubicBezTo>
                        <a:pt x="0" y="21600"/>
                        <a:pt x="210" y="21413"/>
                        <a:pt x="210" y="21413"/>
                      </a:cubicBezTo>
                      <a:cubicBezTo>
                        <a:pt x="8683" y="15454"/>
                        <a:pt x="15883" y="8191"/>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29" name="Freeform: Shape 960"/>
                <p:cNvSpPr/>
                <p:nvPr/>
              </p:nvSpPr>
              <p:spPr>
                <a:xfrm>
                  <a:off x="176007" y="135775"/>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383" y="7506"/>
                        <a:pt x="7191" y="14081"/>
                        <a:pt x="0" y="21600"/>
                      </a:cubicBezTo>
                      <a:cubicBezTo>
                        <a:pt x="7191" y="14081"/>
                        <a:pt x="14383" y="6574"/>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0" name="Freeform: Shape 961"/>
                <p:cNvSpPr/>
                <p:nvPr/>
              </p:nvSpPr>
              <p:spPr>
                <a:xfrm>
                  <a:off x="0" y="0"/>
                  <a:ext cx="157249" cy="156437"/>
                </a:xfrm>
                <a:custGeom>
                  <a:avLst/>
                  <a:gdLst/>
                  <a:ahLst/>
                  <a:cxnLst>
                    <a:cxn ang="0">
                      <a:pos x="wd2" y="hd2"/>
                    </a:cxn>
                    <a:cxn ang="5400000">
                      <a:pos x="wd2" y="hd2"/>
                    </a:cxn>
                    <a:cxn ang="10800000">
                      <a:pos x="wd2" y="hd2"/>
                    </a:cxn>
                    <a:cxn ang="16200000">
                      <a:pos x="wd2" y="hd2"/>
                    </a:cxn>
                  </a:cxnLst>
                  <a:rect l="0" t="0" r="r" b="b"/>
                  <a:pathLst>
                    <a:path w="21600" h="21600" extrusionOk="0">
                      <a:moveTo>
                        <a:pt x="21600" y="8271"/>
                      </a:moveTo>
                      <a:cubicBezTo>
                        <a:pt x="21600" y="8439"/>
                        <a:pt x="21600" y="8606"/>
                        <a:pt x="21600" y="8802"/>
                      </a:cubicBezTo>
                      <a:cubicBezTo>
                        <a:pt x="21600" y="8914"/>
                        <a:pt x="21600" y="9054"/>
                        <a:pt x="21572" y="9165"/>
                      </a:cubicBezTo>
                      <a:cubicBezTo>
                        <a:pt x="21572" y="9193"/>
                        <a:pt x="21572" y="9221"/>
                        <a:pt x="21572" y="9277"/>
                      </a:cubicBezTo>
                      <a:cubicBezTo>
                        <a:pt x="21572" y="9389"/>
                        <a:pt x="21544" y="9501"/>
                        <a:pt x="21544" y="9585"/>
                      </a:cubicBezTo>
                      <a:cubicBezTo>
                        <a:pt x="21544" y="9612"/>
                        <a:pt x="21544" y="9641"/>
                        <a:pt x="21544" y="9668"/>
                      </a:cubicBezTo>
                      <a:cubicBezTo>
                        <a:pt x="21544" y="9780"/>
                        <a:pt x="21516" y="9920"/>
                        <a:pt x="21489" y="10031"/>
                      </a:cubicBezTo>
                      <a:lnTo>
                        <a:pt x="21489" y="10087"/>
                      </a:lnTo>
                      <a:cubicBezTo>
                        <a:pt x="21461" y="10227"/>
                        <a:pt x="21433" y="10395"/>
                        <a:pt x="21433" y="10534"/>
                      </a:cubicBezTo>
                      <a:cubicBezTo>
                        <a:pt x="21433" y="10534"/>
                        <a:pt x="21433" y="10534"/>
                        <a:pt x="21433" y="10534"/>
                      </a:cubicBezTo>
                      <a:cubicBezTo>
                        <a:pt x="21405" y="10674"/>
                        <a:pt x="21377" y="10786"/>
                        <a:pt x="21377" y="10926"/>
                      </a:cubicBezTo>
                      <a:cubicBezTo>
                        <a:pt x="21350" y="11066"/>
                        <a:pt x="21322" y="11177"/>
                        <a:pt x="21294" y="11317"/>
                      </a:cubicBezTo>
                      <a:cubicBezTo>
                        <a:pt x="21266" y="11429"/>
                        <a:pt x="21239" y="11569"/>
                        <a:pt x="21211" y="11680"/>
                      </a:cubicBezTo>
                      <a:cubicBezTo>
                        <a:pt x="20821" y="13189"/>
                        <a:pt x="20182" y="14586"/>
                        <a:pt x="19320" y="15844"/>
                      </a:cubicBezTo>
                      <a:cubicBezTo>
                        <a:pt x="19237" y="15956"/>
                        <a:pt x="19181" y="16040"/>
                        <a:pt x="19098" y="16151"/>
                      </a:cubicBezTo>
                      <a:cubicBezTo>
                        <a:pt x="18987" y="16319"/>
                        <a:pt x="18848" y="16487"/>
                        <a:pt x="18709" y="16654"/>
                      </a:cubicBezTo>
                      <a:cubicBezTo>
                        <a:pt x="18653" y="16710"/>
                        <a:pt x="18598" y="16794"/>
                        <a:pt x="18542" y="16850"/>
                      </a:cubicBezTo>
                      <a:cubicBezTo>
                        <a:pt x="18236" y="17213"/>
                        <a:pt x="17930" y="17548"/>
                        <a:pt x="17597" y="17883"/>
                      </a:cubicBezTo>
                      <a:cubicBezTo>
                        <a:pt x="17541" y="17940"/>
                        <a:pt x="17458" y="18023"/>
                        <a:pt x="17402" y="18079"/>
                      </a:cubicBezTo>
                      <a:cubicBezTo>
                        <a:pt x="17124" y="18331"/>
                        <a:pt x="16846" y="18582"/>
                        <a:pt x="16568" y="18806"/>
                      </a:cubicBezTo>
                      <a:cubicBezTo>
                        <a:pt x="16096" y="19169"/>
                        <a:pt x="15623" y="19505"/>
                        <a:pt x="15095" y="19812"/>
                      </a:cubicBezTo>
                      <a:cubicBezTo>
                        <a:pt x="15011" y="19868"/>
                        <a:pt x="14900" y="19924"/>
                        <a:pt x="14789" y="19979"/>
                      </a:cubicBezTo>
                      <a:cubicBezTo>
                        <a:pt x="14567" y="20119"/>
                        <a:pt x="14316" y="20231"/>
                        <a:pt x="14094" y="20343"/>
                      </a:cubicBezTo>
                      <a:cubicBezTo>
                        <a:pt x="13927" y="20427"/>
                        <a:pt x="13761" y="20482"/>
                        <a:pt x="13621" y="20566"/>
                      </a:cubicBezTo>
                      <a:cubicBezTo>
                        <a:pt x="13566" y="20594"/>
                        <a:pt x="13538" y="20594"/>
                        <a:pt x="13482" y="20622"/>
                      </a:cubicBezTo>
                      <a:cubicBezTo>
                        <a:pt x="13399" y="20678"/>
                        <a:pt x="13288" y="20706"/>
                        <a:pt x="13177" y="20734"/>
                      </a:cubicBezTo>
                      <a:cubicBezTo>
                        <a:pt x="13066" y="20790"/>
                        <a:pt x="12982" y="20818"/>
                        <a:pt x="12871" y="20846"/>
                      </a:cubicBezTo>
                      <a:cubicBezTo>
                        <a:pt x="12871" y="20846"/>
                        <a:pt x="12843" y="20846"/>
                        <a:pt x="12843" y="20846"/>
                      </a:cubicBezTo>
                      <a:cubicBezTo>
                        <a:pt x="12732" y="20874"/>
                        <a:pt x="12621" y="20929"/>
                        <a:pt x="12510" y="20958"/>
                      </a:cubicBezTo>
                      <a:cubicBezTo>
                        <a:pt x="12315" y="21013"/>
                        <a:pt x="12120" y="21097"/>
                        <a:pt x="11898" y="21125"/>
                      </a:cubicBezTo>
                      <a:cubicBezTo>
                        <a:pt x="11787" y="21153"/>
                        <a:pt x="11703" y="21181"/>
                        <a:pt x="11592" y="21209"/>
                      </a:cubicBezTo>
                      <a:cubicBezTo>
                        <a:pt x="11564" y="21209"/>
                        <a:pt x="11537" y="21209"/>
                        <a:pt x="11537" y="21237"/>
                      </a:cubicBezTo>
                      <a:cubicBezTo>
                        <a:pt x="11509" y="21237"/>
                        <a:pt x="11481" y="21237"/>
                        <a:pt x="11453" y="21265"/>
                      </a:cubicBezTo>
                      <a:cubicBezTo>
                        <a:pt x="11259" y="21321"/>
                        <a:pt x="11092" y="21349"/>
                        <a:pt x="10897" y="21377"/>
                      </a:cubicBezTo>
                      <a:cubicBezTo>
                        <a:pt x="10730" y="21404"/>
                        <a:pt x="10564" y="21432"/>
                        <a:pt x="10397" y="21461"/>
                      </a:cubicBezTo>
                      <a:cubicBezTo>
                        <a:pt x="10313" y="21461"/>
                        <a:pt x="10230" y="21488"/>
                        <a:pt x="10174" y="21488"/>
                      </a:cubicBezTo>
                      <a:cubicBezTo>
                        <a:pt x="9952" y="21516"/>
                        <a:pt x="9757" y="21544"/>
                        <a:pt x="9535" y="21544"/>
                      </a:cubicBezTo>
                      <a:cubicBezTo>
                        <a:pt x="9424" y="21544"/>
                        <a:pt x="9313" y="21572"/>
                        <a:pt x="9174" y="21572"/>
                      </a:cubicBezTo>
                      <a:cubicBezTo>
                        <a:pt x="9035" y="21572"/>
                        <a:pt x="8923" y="21600"/>
                        <a:pt x="8785" y="21600"/>
                      </a:cubicBezTo>
                      <a:cubicBezTo>
                        <a:pt x="8646" y="21600"/>
                        <a:pt x="8534" y="21600"/>
                        <a:pt x="8395" y="21600"/>
                      </a:cubicBezTo>
                      <a:cubicBezTo>
                        <a:pt x="8256" y="21600"/>
                        <a:pt x="8090" y="21600"/>
                        <a:pt x="7951" y="21600"/>
                      </a:cubicBezTo>
                      <a:cubicBezTo>
                        <a:pt x="7811" y="21600"/>
                        <a:pt x="7700" y="21600"/>
                        <a:pt x="7561" y="21572"/>
                      </a:cubicBezTo>
                      <a:cubicBezTo>
                        <a:pt x="7506" y="21572"/>
                        <a:pt x="7450" y="21572"/>
                        <a:pt x="7395" y="21572"/>
                      </a:cubicBezTo>
                      <a:cubicBezTo>
                        <a:pt x="7284" y="21572"/>
                        <a:pt x="7172" y="21544"/>
                        <a:pt x="7061" y="21544"/>
                      </a:cubicBezTo>
                      <a:cubicBezTo>
                        <a:pt x="6922" y="21544"/>
                        <a:pt x="6755" y="21516"/>
                        <a:pt x="6616" y="21488"/>
                      </a:cubicBezTo>
                      <a:cubicBezTo>
                        <a:pt x="6616" y="21488"/>
                        <a:pt x="6616" y="21488"/>
                        <a:pt x="6616" y="21488"/>
                      </a:cubicBezTo>
                      <a:cubicBezTo>
                        <a:pt x="6477" y="21461"/>
                        <a:pt x="6366" y="21461"/>
                        <a:pt x="6227" y="21432"/>
                      </a:cubicBezTo>
                      <a:cubicBezTo>
                        <a:pt x="6199" y="21432"/>
                        <a:pt x="6144" y="21432"/>
                        <a:pt x="6116" y="21404"/>
                      </a:cubicBezTo>
                      <a:cubicBezTo>
                        <a:pt x="6060" y="21404"/>
                        <a:pt x="5977" y="21377"/>
                        <a:pt x="5921" y="21377"/>
                      </a:cubicBezTo>
                      <a:cubicBezTo>
                        <a:pt x="5810" y="21349"/>
                        <a:pt x="5726" y="21349"/>
                        <a:pt x="5615" y="21321"/>
                      </a:cubicBezTo>
                      <a:cubicBezTo>
                        <a:pt x="5615" y="21321"/>
                        <a:pt x="5588" y="21321"/>
                        <a:pt x="5588" y="21321"/>
                      </a:cubicBezTo>
                      <a:cubicBezTo>
                        <a:pt x="5476" y="21293"/>
                        <a:pt x="5338" y="21265"/>
                        <a:pt x="5226" y="21237"/>
                      </a:cubicBezTo>
                      <a:cubicBezTo>
                        <a:pt x="5087" y="21209"/>
                        <a:pt x="4920" y="21153"/>
                        <a:pt x="4782" y="21125"/>
                      </a:cubicBezTo>
                      <a:cubicBezTo>
                        <a:pt x="4615" y="21069"/>
                        <a:pt x="4448" y="21041"/>
                        <a:pt x="4281" y="20985"/>
                      </a:cubicBezTo>
                      <a:cubicBezTo>
                        <a:pt x="4253" y="20985"/>
                        <a:pt x="4225" y="20958"/>
                        <a:pt x="4170" y="20958"/>
                      </a:cubicBezTo>
                      <a:cubicBezTo>
                        <a:pt x="4087" y="20929"/>
                        <a:pt x="4003" y="20901"/>
                        <a:pt x="3920" y="20874"/>
                      </a:cubicBezTo>
                      <a:cubicBezTo>
                        <a:pt x="3836" y="20846"/>
                        <a:pt x="3725" y="20818"/>
                        <a:pt x="3642" y="20762"/>
                      </a:cubicBezTo>
                      <a:cubicBezTo>
                        <a:pt x="3503" y="20706"/>
                        <a:pt x="3392" y="20650"/>
                        <a:pt x="3252" y="20622"/>
                      </a:cubicBezTo>
                      <a:cubicBezTo>
                        <a:pt x="3169" y="20594"/>
                        <a:pt x="3058" y="20538"/>
                        <a:pt x="2974" y="20510"/>
                      </a:cubicBezTo>
                      <a:cubicBezTo>
                        <a:pt x="2891" y="20482"/>
                        <a:pt x="2836" y="20455"/>
                        <a:pt x="2752" y="20427"/>
                      </a:cubicBezTo>
                      <a:cubicBezTo>
                        <a:pt x="2697" y="20398"/>
                        <a:pt x="2613" y="20371"/>
                        <a:pt x="2557" y="20343"/>
                      </a:cubicBezTo>
                      <a:cubicBezTo>
                        <a:pt x="2418" y="20287"/>
                        <a:pt x="2307" y="20203"/>
                        <a:pt x="2168" y="20147"/>
                      </a:cubicBezTo>
                      <a:cubicBezTo>
                        <a:pt x="2057" y="20091"/>
                        <a:pt x="1918" y="20007"/>
                        <a:pt x="1807" y="19952"/>
                      </a:cubicBezTo>
                      <a:cubicBezTo>
                        <a:pt x="1807" y="19952"/>
                        <a:pt x="1779" y="19952"/>
                        <a:pt x="1779" y="19924"/>
                      </a:cubicBezTo>
                      <a:cubicBezTo>
                        <a:pt x="1779" y="19924"/>
                        <a:pt x="1779" y="19924"/>
                        <a:pt x="1751" y="19924"/>
                      </a:cubicBezTo>
                      <a:cubicBezTo>
                        <a:pt x="639" y="17967"/>
                        <a:pt x="0" y="15704"/>
                        <a:pt x="0" y="13301"/>
                      </a:cubicBezTo>
                      <a:cubicBezTo>
                        <a:pt x="0" y="5952"/>
                        <a:pt x="5921" y="0"/>
                        <a:pt x="13233" y="0"/>
                      </a:cubicBezTo>
                      <a:cubicBezTo>
                        <a:pt x="15623" y="0"/>
                        <a:pt x="17875" y="643"/>
                        <a:pt x="19821" y="1760"/>
                      </a:cubicBezTo>
                      <a:cubicBezTo>
                        <a:pt x="19821" y="1760"/>
                        <a:pt x="19821" y="1760"/>
                        <a:pt x="19821" y="1760"/>
                      </a:cubicBezTo>
                      <a:cubicBezTo>
                        <a:pt x="19876" y="1872"/>
                        <a:pt x="19960" y="1984"/>
                        <a:pt x="20015" y="2124"/>
                      </a:cubicBezTo>
                      <a:cubicBezTo>
                        <a:pt x="20043" y="2208"/>
                        <a:pt x="20099" y="2263"/>
                        <a:pt x="20126" y="2347"/>
                      </a:cubicBezTo>
                      <a:cubicBezTo>
                        <a:pt x="20154" y="2403"/>
                        <a:pt x="20182" y="2487"/>
                        <a:pt x="20238" y="2543"/>
                      </a:cubicBezTo>
                      <a:cubicBezTo>
                        <a:pt x="20349" y="2795"/>
                        <a:pt x="20460" y="3018"/>
                        <a:pt x="20571" y="3269"/>
                      </a:cubicBezTo>
                      <a:cubicBezTo>
                        <a:pt x="20682" y="3521"/>
                        <a:pt x="20766" y="3772"/>
                        <a:pt x="20849" y="4024"/>
                      </a:cubicBezTo>
                      <a:cubicBezTo>
                        <a:pt x="20905" y="4164"/>
                        <a:pt x="20933" y="4275"/>
                        <a:pt x="20988" y="4415"/>
                      </a:cubicBezTo>
                      <a:cubicBezTo>
                        <a:pt x="21016" y="4555"/>
                        <a:pt x="21072" y="4667"/>
                        <a:pt x="21100" y="4806"/>
                      </a:cubicBezTo>
                      <a:cubicBezTo>
                        <a:pt x="21127" y="4918"/>
                        <a:pt x="21155" y="5058"/>
                        <a:pt x="21183" y="5170"/>
                      </a:cubicBezTo>
                      <a:cubicBezTo>
                        <a:pt x="21183" y="5170"/>
                        <a:pt x="21183" y="5197"/>
                        <a:pt x="21183" y="5225"/>
                      </a:cubicBezTo>
                      <a:cubicBezTo>
                        <a:pt x="21211" y="5365"/>
                        <a:pt x="21239" y="5477"/>
                        <a:pt x="21266" y="5617"/>
                      </a:cubicBezTo>
                      <a:cubicBezTo>
                        <a:pt x="21294" y="5700"/>
                        <a:pt x="21294" y="5812"/>
                        <a:pt x="21322" y="5896"/>
                      </a:cubicBezTo>
                      <a:cubicBezTo>
                        <a:pt x="21350" y="5980"/>
                        <a:pt x="21350" y="6063"/>
                        <a:pt x="21377" y="6147"/>
                      </a:cubicBezTo>
                      <a:cubicBezTo>
                        <a:pt x="21377" y="6176"/>
                        <a:pt x="21377" y="6203"/>
                        <a:pt x="21377" y="6231"/>
                      </a:cubicBezTo>
                      <a:cubicBezTo>
                        <a:pt x="21405" y="6343"/>
                        <a:pt x="21405" y="6427"/>
                        <a:pt x="21433" y="6539"/>
                      </a:cubicBezTo>
                      <a:cubicBezTo>
                        <a:pt x="21433" y="6595"/>
                        <a:pt x="21461" y="6650"/>
                        <a:pt x="21461" y="6706"/>
                      </a:cubicBezTo>
                      <a:cubicBezTo>
                        <a:pt x="21489" y="6846"/>
                        <a:pt x="21489" y="6958"/>
                        <a:pt x="21516" y="7098"/>
                      </a:cubicBezTo>
                      <a:cubicBezTo>
                        <a:pt x="21516" y="7126"/>
                        <a:pt x="21516" y="7126"/>
                        <a:pt x="21516" y="7153"/>
                      </a:cubicBezTo>
                      <a:cubicBezTo>
                        <a:pt x="21516" y="7265"/>
                        <a:pt x="21544" y="7377"/>
                        <a:pt x="21544" y="7461"/>
                      </a:cubicBezTo>
                      <a:cubicBezTo>
                        <a:pt x="21544" y="7517"/>
                        <a:pt x="21544" y="7545"/>
                        <a:pt x="21544" y="7601"/>
                      </a:cubicBezTo>
                      <a:cubicBezTo>
                        <a:pt x="21544" y="7684"/>
                        <a:pt x="21544" y="7796"/>
                        <a:pt x="21572" y="7908"/>
                      </a:cubicBezTo>
                      <a:cubicBezTo>
                        <a:pt x="21572" y="7936"/>
                        <a:pt x="21572" y="7964"/>
                        <a:pt x="21572" y="7964"/>
                      </a:cubicBezTo>
                      <a:cubicBezTo>
                        <a:pt x="21600" y="7964"/>
                        <a:pt x="21600" y="8131"/>
                        <a:pt x="21600" y="8271"/>
                      </a:cubicBezTo>
                      <a:close/>
                    </a:path>
                  </a:pathLst>
                </a:custGeom>
                <a:solidFill>
                  <a:srgbClr val="63A7D6"/>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1" name="Freeform: Shape 962"/>
                <p:cNvSpPr/>
                <p:nvPr/>
              </p:nvSpPr>
              <p:spPr>
                <a:xfrm>
                  <a:off x="13153" y="11128"/>
                  <a:ext cx="179507" cy="180517"/>
                </a:xfrm>
                <a:custGeom>
                  <a:avLst/>
                  <a:gdLst/>
                  <a:ahLst/>
                  <a:cxnLst>
                    <a:cxn ang="0">
                      <a:pos x="wd2" y="hd2"/>
                    </a:cxn>
                    <a:cxn ang="5400000">
                      <a:pos x="wd2" y="hd2"/>
                    </a:cxn>
                    <a:cxn ang="10800000">
                      <a:pos x="wd2" y="hd2"/>
                    </a:cxn>
                    <a:cxn ang="16200000">
                      <a:pos x="wd2" y="hd2"/>
                    </a:cxn>
                  </a:cxnLst>
                  <a:rect l="0" t="0" r="r" b="b"/>
                  <a:pathLst>
                    <a:path w="21600" h="21600" extrusionOk="0">
                      <a:moveTo>
                        <a:pt x="21600" y="10074"/>
                      </a:moveTo>
                      <a:cubicBezTo>
                        <a:pt x="21600" y="10461"/>
                        <a:pt x="21575" y="10873"/>
                        <a:pt x="21551" y="11260"/>
                      </a:cubicBezTo>
                      <a:cubicBezTo>
                        <a:pt x="21478" y="11938"/>
                        <a:pt x="21356" y="12592"/>
                        <a:pt x="21162" y="13222"/>
                      </a:cubicBezTo>
                      <a:cubicBezTo>
                        <a:pt x="21137" y="13319"/>
                        <a:pt x="21113" y="13415"/>
                        <a:pt x="21064" y="13512"/>
                      </a:cubicBezTo>
                      <a:cubicBezTo>
                        <a:pt x="21040" y="13585"/>
                        <a:pt x="21015" y="13682"/>
                        <a:pt x="20991" y="13755"/>
                      </a:cubicBezTo>
                      <a:cubicBezTo>
                        <a:pt x="20967" y="13851"/>
                        <a:pt x="20943" y="13924"/>
                        <a:pt x="20894" y="14021"/>
                      </a:cubicBezTo>
                      <a:cubicBezTo>
                        <a:pt x="20894" y="14021"/>
                        <a:pt x="20894" y="14021"/>
                        <a:pt x="20894" y="14021"/>
                      </a:cubicBezTo>
                      <a:cubicBezTo>
                        <a:pt x="20869" y="14118"/>
                        <a:pt x="20821" y="14190"/>
                        <a:pt x="20797" y="14287"/>
                      </a:cubicBezTo>
                      <a:cubicBezTo>
                        <a:pt x="20772" y="14384"/>
                        <a:pt x="20723" y="14456"/>
                        <a:pt x="20699" y="14554"/>
                      </a:cubicBezTo>
                      <a:cubicBezTo>
                        <a:pt x="20626" y="14723"/>
                        <a:pt x="20553" y="14893"/>
                        <a:pt x="20480" y="15038"/>
                      </a:cubicBezTo>
                      <a:cubicBezTo>
                        <a:pt x="20431" y="15135"/>
                        <a:pt x="20382" y="15231"/>
                        <a:pt x="20334" y="15329"/>
                      </a:cubicBezTo>
                      <a:cubicBezTo>
                        <a:pt x="20236" y="15522"/>
                        <a:pt x="20139" y="15692"/>
                        <a:pt x="20041" y="15885"/>
                      </a:cubicBezTo>
                      <a:cubicBezTo>
                        <a:pt x="19993" y="15982"/>
                        <a:pt x="19944" y="16055"/>
                        <a:pt x="19871" y="16152"/>
                      </a:cubicBezTo>
                      <a:cubicBezTo>
                        <a:pt x="19213" y="17217"/>
                        <a:pt x="18386" y="18162"/>
                        <a:pt x="17411" y="18936"/>
                      </a:cubicBezTo>
                      <a:cubicBezTo>
                        <a:pt x="17411" y="18936"/>
                        <a:pt x="17387" y="18961"/>
                        <a:pt x="17387" y="18961"/>
                      </a:cubicBezTo>
                      <a:cubicBezTo>
                        <a:pt x="17387" y="18961"/>
                        <a:pt x="17387" y="18961"/>
                        <a:pt x="17387" y="18961"/>
                      </a:cubicBezTo>
                      <a:cubicBezTo>
                        <a:pt x="17387" y="18961"/>
                        <a:pt x="17363" y="18961"/>
                        <a:pt x="17363" y="18985"/>
                      </a:cubicBezTo>
                      <a:cubicBezTo>
                        <a:pt x="16535" y="19663"/>
                        <a:pt x="15634" y="20220"/>
                        <a:pt x="14635" y="20656"/>
                      </a:cubicBezTo>
                      <a:cubicBezTo>
                        <a:pt x="14416" y="20753"/>
                        <a:pt x="14173" y="20849"/>
                        <a:pt x="13929" y="20922"/>
                      </a:cubicBezTo>
                      <a:cubicBezTo>
                        <a:pt x="13929" y="20922"/>
                        <a:pt x="13929" y="20922"/>
                        <a:pt x="13929" y="20922"/>
                      </a:cubicBezTo>
                      <a:cubicBezTo>
                        <a:pt x="13832" y="20947"/>
                        <a:pt x="13734" y="20995"/>
                        <a:pt x="13637" y="21019"/>
                      </a:cubicBezTo>
                      <a:cubicBezTo>
                        <a:pt x="13442" y="21092"/>
                        <a:pt x="13247" y="21140"/>
                        <a:pt x="13053" y="21188"/>
                      </a:cubicBezTo>
                      <a:cubicBezTo>
                        <a:pt x="12907" y="21237"/>
                        <a:pt x="12736" y="21261"/>
                        <a:pt x="12590" y="21310"/>
                      </a:cubicBezTo>
                      <a:cubicBezTo>
                        <a:pt x="12492" y="21334"/>
                        <a:pt x="12395" y="21358"/>
                        <a:pt x="12298" y="21382"/>
                      </a:cubicBezTo>
                      <a:cubicBezTo>
                        <a:pt x="12151" y="21406"/>
                        <a:pt x="11981" y="21430"/>
                        <a:pt x="11835" y="21455"/>
                      </a:cubicBezTo>
                      <a:cubicBezTo>
                        <a:pt x="11762" y="21479"/>
                        <a:pt x="11664" y="21479"/>
                        <a:pt x="11592" y="21503"/>
                      </a:cubicBezTo>
                      <a:cubicBezTo>
                        <a:pt x="11421" y="21528"/>
                        <a:pt x="11251" y="21552"/>
                        <a:pt x="11080" y="21552"/>
                      </a:cubicBezTo>
                      <a:cubicBezTo>
                        <a:pt x="11007" y="21552"/>
                        <a:pt x="10934" y="21576"/>
                        <a:pt x="10836" y="21576"/>
                      </a:cubicBezTo>
                      <a:cubicBezTo>
                        <a:pt x="10715" y="21576"/>
                        <a:pt x="10593" y="21600"/>
                        <a:pt x="10447" y="21600"/>
                      </a:cubicBezTo>
                      <a:cubicBezTo>
                        <a:pt x="10398" y="21600"/>
                        <a:pt x="10349" y="21600"/>
                        <a:pt x="10276" y="21600"/>
                      </a:cubicBezTo>
                      <a:cubicBezTo>
                        <a:pt x="10179" y="21600"/>
                        <a:pt x="10106" y="21600"/>
                        <a:pt x="10008" y="21600"/>
                      </a:cubicBezTo>
                      <a:cubicBezTo>
                        <a:pt x="10008" y="21600"/>
                        <a:pt x="10008" y="21600"/>
                        <a:pt x="10008" y="21600"/>
                      </a:cubicBezTo>
                      <a:cubicBezTo>
                        <a:pt x="9887" y="21600"/>
                        <a:pt x="9741" y="21600"/>
                        <a:pt x="9619" y="21600"/>
                      </a:cubicBezTo>
                      <a:cubicBezTo>
                        <a:pt x="9595" y="21600"/>
                        <a:pt x="9570" y="21600"/>
                        <a:pt x="9570" y="21600"/>
                      </a:cubicBezTo>
                      <a:cubicBezTo>
                        <a:pt x="9473" y="21600"/>
                        <a:pt x="9351" y="21600"/>
                        <a:pt x="9254" y="21576"/>
                      </a:cubicBezTo>
                      <a:cubicBezTo>
                        <a:pt x="9229" y="21576"/>
                        <a:pt x="9229" y="21576"/>
                        <a:pt x="9205" y="21576"/>
                      </a:cubicBezTo>
                      <a:cubicBezTo>
                        <a:pt x="9108" y="21576"/>
                        <a:pt x="8986" y="21552"/>
                        <a:pt x="8888" y="21552"/>
                      </a:cubicBezTo>
                      <a:cubicBezTo>
                        <a:pt x="8888" y="21552"/>
                        <a:pt x="8888" y="21552"/>
                        <a:pt x="8888" y="21552"/>
                      </a:cubicBezTo>
                      <a:cubicBezTo>
                        <a:pt x="8840" y="21552"/>
                        <a:pt x="8767" y="21552"/>
                        <a:pt x="8718" y="21528"/>
                      </a:cubicBezTo>
                      <a:cubicBezTo>
                        <a:pt x="8669" y="21528"/>
                        <a:pt x="8645" y="21528"/>
                        <a:pt x="8596" y="21503"/>
                      </a:cubicBezTo>
                      <a:cubicBezTo>
                        <a:pt x="8499" y="21503"/>
                        <a:pt x="8401" y="21479"/>
                        <a:pt x="8304" y="21455"/>
                      </a:cubicBezTo>
                      <a:cubicBezTo>
                        <a:pt x="8255" y="21455"/>
                        <a:pt x="8206" y="21430"/>
                        <a:pt x="8182" y="21430"/>
                      </a:cubicBezTo>
                      <a:cubicBezTo>
                        <a:pt x="8060" y="21406"/>
                        <a:pt x="7914" y="21382"/>
                        <a:pt x="7793" y="21358"/>
                      </a:cubicBezTo>
                      <a:cubicBezTo>
                        <a:pt x="7719" y="21334"/>
                        <a:pt x="7647" y="21334"/>
                        <a:pt x="7573" y="21310"/>
                      </a:cubicBezTo>
                      <a:cubicBezTo>
                        <a:pt x="7476" y="21285"/>
                        <a:pt x="7403" y="21261"/>
                        <a:pt x="7306" y="21261"/>
                      </a:cubicBezTo>
                      <a:cubicBezTo>
                        <a:pt x="7038" y="21188"/>
                        <a:pt x="6770" y="21116"/>
                        <a:pt x="6526" y="21043"/>
                      </a:cubicBezTo>
                      <a:cubicBezTo>
                        <a:pt x="6526" y="21043"/>
                        <a:pt x="6526" y="21043"/>
                        <a:pt x="6502" y="21043"/>
                      </a:cubicBezTo>
                      <a:cubicBezTo>
                        <a:pt x="6478" y="21043"/>
                        <a:pt x="6478" y="21043"/>
                        <a:pt x="6453" y="21019"/>
                      </a:cubicBezTo>
                      <a:cubicBezTo>
                        <a:pt x="6453" y="21019"/>
                        <a:pt x="6429" y="21019"/>
                        <a:pt x="6429" y="21019"/>
                      </a:cubicBezTo>
                      <a:cubicBezTo>
                        <a:pt x="5041" y="20559"/>
                        <a:pt x="3774" y="19881"/>
                        <a:pt x="2679" y="18985"/>
                      </a:cubicBezTo>
                      <a:cubicBezTo>
                        <a:pt x="2654" y="18961"/>
                        <a:pt x="2630" y="18961"/>
                        <a:pt x="2630" y="18936"/>
                      </a:cubicBezTo>
                      <a:cubicBezTo>
                        <a:pt x="1583" y="18065"/>
                        <a:pt x="682" y="17024"/>
                        <a:pt x="0" y="15837"/>
                      </a:cubicBezTo>
                      <a:cubicBezTo>
                        <a:pt x="0" y="15837"/>
                        <a:pt x="25" y="15837"/>
                        <a:pt x="25" y="15861"/>
                      </a:cubicBezTo>
                      <a:cubicBezTo>
                        <a:pt x="122" y="15910"/>
                        <a:pt x="244" y="15982"/>
                        <a:pt x="341" y="16031"/>
                      </a:cubicBezTo>
                      <a:cubicBezTo>
                        <a:pt x="463" y="16103"/>
                        <a:pt x="560" y="16152"/>
                        <a:pt x="682" y="16200"/>
                      </a:cubicBezTo>
                      <a:cubicBezTo>
                        <a:pt x="731" y="16224"/>
                        <a:pt x="803" y="16249"/>
                        <a:pt x="852" y="16273"/>
                      </a:cubicBezTo>
                      <a:cubicBezTo>
                        <a:pt x="901" y="16297"/>
                        <a:pt x="974" y="16321"/>
                        <a:pt x="1047" y="16345"/>
                      </a:cubicBezTo>
                      <a:cubicBezTo>
                        <a:pt x="1120" y="16394"/>
                        <a:pt x="1218" y="16418"/>
                        <a:pt x="1290" y="16442"/>
                      </a:cubicBezTo>
                      <a:cubicBezTo>
                        <a:pt x="1412" y="16491"/>
                        <a:pt x="1510" y="16539"/>
                        <a:pt x="1631" y="16563"/>
                      </a:cubicBezTo>
                      <a:cubicBezTo>
                        <a:pt x="1705" y="16587"/>
                        <a:pt x="1802" y="16612"/>
                        <a:pt x="1875" y="16660"/>
                      </a:cubicBezTo>
                      <a:cubicBezTo>
                        <a:pt x="1948" y="16685"/>
                        <a:pt x="2021" y="16709"/>
                        <a:pt x="2094" y="16733"/>
                      </a:cubicBezTo>
                      <a:cubicBezTo>
                        <a:pt x="2118" y="16733"/>
                        <a:pt x="2143" y="16757"/>
                        <a:pt x="2192" y="16757"/>
                      </a:cubicBezTo>
                      <a:cubicBezTo>
                        <a:pt x="2338" y="16806"/>
                        <a:pt x="2484" y="16854"/>
                        <a:pt x="2630" y="16878"/>
                      </a:cubicBezTo>
                      <a:cubicBezTo>
                        <a:pt x="2752" y="16926"/>
                        <a:pt x="2898" y="16951"/>
                        <a:pt x="3020" y="16975"/>
                      </a:cubicBezTo>
                      <a:cubicBezTo>
                        <a:pt x="3117" y="16999"/>
                        <a:pt x="3239" y="17024"/>
                        <a:pt x="3336" y="17048"/>
                      </a:cubicBezTo>
                      <a:cubicBezTo>
                        <a:pt x="3336" y="17048"/>
                        <a:pt x="3361" y="17048"/>
                        <a:pt x="3361" y="17048"/>
                      </a:cubicBezTo>
                      <a:cubicBezTo>
                        <a:pt x="3458" y="17072"/>
                        <a:pt x="3531" y="17096"/>
                        <a:pt x="3628" y="17096"/>
                      </a:cubicBezTo>
                      <a:cubicBezTo>
                        <a:pt x="3677" y="17120"/>
                        <a:pt x="3750" y="17120"/>
                        <a:pt x="3799" y="17120"/>
                      </a:cubicBezTo>
                      <a:cubicBezTo>
                        <a:pt x="3823" y="17120"/>
                        <a:pt x="3872" y="17144"/>
                        <a:pt x="3896" y="17144"/>
                      </a:cubicBezTo>
                      <a:cubicBezTo>
                        <a:pt x="4018" y="17169"/>
                        <a:pt x="4115" y="17193"/>
                        <a:pt x="4237" y="17193"/>
                      </a:cubicBezTo>
                      <a:cubicBezTo>
                        <a:pt x="4237" y="17193"/>
                        <a:pt x="4237" y="17193"/>
                        <a:pt x="4237" y="17193"/>
                      </a:cubicBezTo>
                      <a:cubicBezTo>
                        <a:pt x="4359" y="17217"/>
                        <a:pt x="4481" y="17217"/>
                        <a:pt x="4627" y="17242"/>
                      </a:cubicBezTo>
                      <a:cubicBezTo>
                        <a:pt x="4724" y="17242"/>
                        <a:pt x="4822" y="17266"/>
                        <a:pt x="4919" y="17266"/>
                      </a:cubicBezTo>
                      <a:cubicBezTo>
                        <a:pt x="4968" y="17266"/>
                        <a:pt x="5016" y="17266"/>
                        <a:pt x="5065" y="17266"/>
                      </a:cubicBezTo>
                      <a:cubicBezTo>
                        <a:pt x="5187" y="17266"/>
                        <a:pt x="5284" y="17290"/>
                        <a:pt x="5406" y="17290"/>
                      </a:cubicBezTo>
                      <a:cubicBezTo>
                        <a:pt x="5528" y="17290"/>
                        <a:pt x="5674" y="17290"/>
                        <a:pt x="5796" y="17290"/>
                      </a:cubicBezTo>
                      <a:cubicBezTo>
                        <a:pt x="5917" y="17290"/>
                        <a:pt x="6015" y="17290"/>
                        <a:pt x="6137" y="17290"/>
                      </a:cubicBezTo>
                      <a:cubicBezTo>
                        <a:pt x="6258" y="17290"/>
                        <a:pt x="6356" y="17290"/>
                        <a:pt x="6478" y="17266"/>
                      </a:cubicBezTo>
                      <a:cubicBezTo>
                        <a:pt x="6575" y="17266"/>
                        <a:pt x="6672" y="17242"/>
                        <a:pt x="6794" y="17242"/>
                      </a:cubicBezTo>
                      <a:cubicBezTo>
                        <a:pt x="6989" y="17217"/>
                        <a:pt x="7159" y="17217"/>
                        <a:pt x="7354" y="17193"/>
                      </a:cubicBezTo>
                      <a:cubicBezTo>
                        <a:pt x="7427" y="17193"/>
                        <a:pt x="7500" y="17169"/>
                        <a:pt x="7549" y="17169"/>
                      </a:cubicBezTo>
                      <a:cubicBezTo>
                        <a:pt x="7695" y="17144"/>
                        <a:pt x="7841" y="17120"/>
                        <a:pt x="7987" y="17096"/>
                      </a:cubicBezTo>
                      <a:cubicBezTo>
                        <a:pt x="8158" y="17072"/>
                        <a:pt x="8304" y="17024"/>
                        <a:pt x="8474" y="16999"/>
                      </a:cubicBezTo>
                      <a:cubicBezTo>
                        <a:pt x="8499" y="16999"/>
                        <a:pt x="8523" y="16999"/>
                        <a:pt x="8547" y="16975"/>
                      </a:cubicBezTo>
                      <a:cubicBezTo>
                        <a:pt x="8572" y="16975"/>
                        <a:pt x="8596" y="16975"/>
                        <a:pt x="8596" y="16951"/>
                      </a:cubicBezTo>
                      <a:cubicBezTo>
                        <a:pt x="8693" y="16926"/>
                        <a:pt x="8767" y="16902"/>
                        <a:pt x="8864" y="16878"/>
                      </a:cubicBezTo>
                      <a:cubicBezTo>
                        <a:pt x="9034" y="16830"/>
                        <a:pt x="9229" y="16781"/>
                        <a:pt x="9400" y="16733"/>
                      </a:cubicBezTo>
                      <a:cubicBezTo>
                        <a:pt x="9497" y="16709"/>
                        <a:pt x="9595" y="16660"/>
                        <a:pt x="9692" y="16636"/>
                      </a:cubicBezTo>
                      <a:cubicBezTo>
                        <a:pt x="9692" y="16636"/>
                        <a:pt x="9716" y="16636"/>
                        <a:pt x="9716" y="16636"/>
                      </a:cubicBezTo>
                      <a:cubicBezTo>
                        <a:pt x="9814" y="16612"/>
                        <a:pt x="9911" y="16563"/>
                        <a:pt x="9984" y="16539"/>
                      </a:cubicBezTo>
                      <a:cubicBezTo>
                        <a:pt x="10082" y="16515"/>
                        <a:pt x="10155" y="16467"/>
                        <a:pt x="10252" y="16442"/>
                      </a:cubicBezTo>
                      <a:cubicBezTo>
                        <a:pt x="10301" y="16418"/>
                        <a:pt x="10325" y="16418"/>
                        <a:pt x="10374" y="16394"/>
                      </a:cubicBezTo>
                      <a:cubicBezTo>
                        <a:pt x="10520" y="16345"/>
                        <a:pt x="10666" y="16273"/>
                        <a:pt x="10788" y="16200"/>
                      </a:cubicBezTo>
                      <a:cubicBezTo>
                        <a:pt x="10983" y="16103"/>
                        <a:pt x="11202" y="16006"/>
                        <a:pt x="11397" y="15885"/>
                      </a:cubicBezTo>
                      <a:cubicBezTo>
                        <a:pt x="11494" y="15837"/>
                        <a:pt x="11567" y="15788"/>
                        <a:pt x="11664" y="15740"/>
                      </a:cubicBezTo>
                      <a:cubicBezTo>
                        <a:pt x="12103" y="15474"/>
                        <a:pt x="12541" y="15183"/>
                        <a:pt x="12955" y="14868"/>
                      </a:cubicBezTo>
                      <a:cubicBezTo>
                        <a:pt x="13199" y="14675"/>
                        <a:pt x="13442" y="14456"/>
                        <a:pt x="13686" y="14239"/>
                      </a:cubicBezTo>
                      <a:cubicBezTo>
                        <a:pt x="13734" y="14190"/>
                        <a:pt x="13807" y="14142"/>
                        <a:pt x="13856" y="14069"/>
                      </a:cubicBezTo>
                      <a:cubicBezTo>
                        <a:pt x="14148" y="13779"/>
                        <a:pt x="14416" y="13488"/>
                        <a:pt x="14684" y="13173"/>
                      </a:cubicBezTo>
                      <a:cubicBezTo>
                        <a:pt x="14733" y="13125"/>
                        <a:pt x="14781" y="13076"/>
                        <a:pt x="14830" y="13004"/>
                      </a:cubicBezTo>
                      <a:cubicBezTo>
                        <a:pt x="14952" y="12858"/>
                        <a:pt x="15049" y="12713"/>
                        <a:pt x="15171" y="12568"/>
                      </a:cubicBezTo>
                      <a:cubicBezTo>
                        <a:pt x="15244" y="12471"/>
                        <a:pt x="15293" y="12398"/>
                        <a:pt x="15366" y="12301"/>
                      </a:cubicBezTo>
                      <a:cubicBezTo>
                        <a:pt x="16121" y="11212"/>
                        <a:pt x="16681" y="10001"/>
                        <a:pt x="17022" y="8694"/>
                      </a:cubicBezTo>
                      <a:cubicBezTo>
                        <a:pt x="17046" y="8596"/>
                        <a:pt x="17071" y="8475"/>
                        <a:pt x="17095" y="8378"/>
                      </a:cubicBezTo>
                      <a:cubicBezTo>
                        <a:pt x="17119" y="8257"/>
                        <a:pt x="17144" y="8161"/>
                        <a:pt x="17168" y="8039"/>
                      </a:cubicBezTo>
                      <a:cubicBezTo>
                        <a:pt x="17192" y="7919"/>
                        <a:pt x="17217" y="7821"/>
                        <a:pt x="17217" y="7701"/>
                      </a:cubicBezTo>
                      <a:cubicBezTo>
                        <a:pt x="17217" y="7701"/>
                        <a:pt x="17217" y="7701"/>
                        <a:pt x="17217" y="7701"/>
                      </a:cubicBezTo>
                      <a:cubicBezTo>
                        <a:pt x="17241" y="7579"/>
                        <a:pt x="17265" y="7458"/>
                        <a:pt x="17265" y="7313"/>
                      </a:cubicBezTo>
                      <a:lnTo>
                        <a:pt x="17265" y="7265"/>
                      </a:lnTo>
                      <a:cubicBezTo>
                        <a:pt x="17290" y="7168"/>
                        <a:pt x="17290" y="7046"/>
                        <a:pt x="17314" y="6950"/>
                      </a:cubicBezTo>
                      <a:cubicBezTo>
                        <a:pt x="17314" y="6926"/>
                        <a:pt x="17314" y="6901"/>
                        <a:pt x="17314" y="6877"/>
                      </a:cubicBezTo>
                      <a:cubicBezTo>
                        <a:pt x="17314" y="6780"/>
                        <a:pt x="17339" y="6683"/>
                        <a:pt x="17339" y="6611"/>
                      </a:cubicBezTo>
                      <a:cubicBezTo>
                        <a:pt x="17339" y="6587"/>
                        <a:pt x="17339" y="6563"/>
                        <a:pt x="17339" y="6514"/>
                      </a:cubicBezTo>
                      <a:cubicBezTo>
                        <a:pt x="17339" y="6417"/>
                        <a:pt x="17363" y="6296"/>
                        <a:pt x="17363" y="6199"/>
                      </a:cubicBezTo>
                      <a:cubicBezTo>
                        <a:pt x="17363" y="6054"/>
                        <a:pt x="17363" y="5909"/>
                        <a:pt x="17363" y="5739"/>
                      </a:cubicBezTo>
                      <a:cubicBezTo>
                        <a:pt x="17363" y="5618"/>
                        <a:pt x="17363" y="5497"/>
                        <a:pt x="17363" y="5376"/>
                      </a:cubicBezTo>
                      <a:cubicBezTo>
                        <a:pt x="17363" y="5352"/>
                        <a:pt x="17363" y="5327"/>
                        <a:pt x="17363" y="5327"/>
                      </a:cubicBezTo>
                      <a:cubicBezTo>
                        <a:pt x="17363" y="5231"/>
                        <a:pt x="17363" y="5158"/>
                        <a:pt x="17339" y="5061"/>
                      </a:cubicBezTo>
                      <a:cubicBezTo>
                        <a:pt x="17339" y="5013"/>
                        <a:pt x="17339" y="4988"/>
                        <a:pt x="17339" y="4940"/>
                      </a:cubicBezTo>
                      <a:cubicBezTo>
                        <a:pt x="17339" y="4843"/>
                        <a:pt x="17314" y="4746"/>
                        <a:pt x="17314" y="4674"/>
                      </a:cubicBezTo>
                      <a:cubicBezTo>
                        <a:pt x="17314" y="4649"/>
                        <a:pt x="17314" y="4649"/>
                        <a:pt x="17314" y="4625"/>
                      </a:cubicBezTo>
                      <a:cubicBezTo>
                        <a:pt x="17314" y="4504"/>
                        <a:pt x="17290" y="4407"/>
                        <a:pt x="17265" y="4286"/>
                      </a:cubicBezTo>
                      <a:cubicBezTo>
                        <a:pt x="17265" y="4238"/>
                        <a:pt x="17265" y="4189"/>
                        <a:pt x="17241" y="4141"/>
                      </a:cubicBezTo>
                      <a:cubicBezTo>
                        <a:pt x="17241" y="4044"/>
                        <a:pt x="17217" y="3971"/>
                        <a:pt x="17192" y="3875"/>
                      </a:cubicBezTo>
                      <a:cubicBezTo>
                        <a:pt x="17192" y="3850"/>
                        <a:pt x="17192" y="3826"/>
                        <a:pt x="17192" y="3802"/>
                      </a:cubicBezTo>
                      <a:cubicBezTo>
                        <a:pt x="17192" y="3729"/>
                        <a:pt x="17168" y="3657"/>
                        <a:pt x="17144" y="3584"/>
                      </a:cubicBezTo>
                      <a:cubicBezTo>
                        <a:pt x="17119" y="3511"/>
                        <a:pt x="17119" y="3414"/>
                        <a:pt x="17095" y="3342"/>
                      </a:cubicBezTo>
                      <a:cubicBezTo>
                        <a:pt x="17071" y="3221"/>
                        <a:pt x="17046" y="3124"/>
                        <a:pt x="17022" y="3003"/>
                      </a:cubicBezTo>
                      <a:cubicBezTo>
                        <a:pt x="17022" y="2978"/>
                        <a:pt x="17022" y="2978"/>
                        <a:pt x="17022" y="2954"/>
                      </a:cubicBezTo>
                      <a:cubicBezTo>
                        <a:pt x="16998" y="2858"/>
                        <a:pt x="16973" y="2736"/>
                        <a:pt x="16949" y="2640"/>
                      </a:cubicBezTo>
                      <a:cubicBezTo>
                        <a:pt x="16924" y="2518"/>
                        <a:pt x="16876" y="2422"/>
                        <a:pt x="16852" y="2301"/>
                      </a:cubicBezTo>
                      <a:cubicBezTo>
                        <a:pt x="16827" y="2179"/>
                        <a:pt x="16778" y="2083"/>
                        <a:pt x="16730" y="1961"/>
                      </a:cubicBezTo>
                      <a:cubicBezTo>
                        <a:pt x="16657" y="1744"/>
                        <a:pt x="16559" y="1526"/>
                        <a:pt x="16486" y="1308"/>
                      </a:cubicBezTo>
                      <a:cubicBezTo>
                        <a:pt x="16389" y="1090"/>
                        <a:pt x="16291" y="872"/>
                        <a:pt x="16194" y="678"/>
                      </a:cubicBezTo>
                      <a:cubicBezTo>
                        <a:pt x="16170" y="630"/>
                        <a:pt x="16145" y="557"/>
                        <a:pt x="16096" y="509"/>
                      </a:cubicBezTo>
                      <a:cubicBezTo>
                        <a:pt x="16072" y="436"/>
                        <a:pt x="16024" y="387"/>
                        <a:pt x="15999" y="315"/>
                      </a:cubicBezTo>
                      <a:cubicBezTo>
                        <a:pt x="15950" y="218"/>
                        <a:pt x="15877" y="97"/>
                        <a:pt x="15829" y="0"/>
                      </a:cubicBezTo>
                      <a:cubicBezTo>
                        <a:pt x="16389" y="315"/>
                        <a:pt x="16900" y="678"/>
                        <a:pt x="17387" y="1065"/>
                      </a:cubicBezTo>
                      <a:cubicBezTo>
                        <a:pt x="17387" y="1065"/>
                        <a:pt x="17411" y="1065"/>
                        <a:pt x="17411" y="1090"/>
                      </a:cubicBezTo>
                      <a:cubicBezTo>
                        <a:pt x="17411" y="1090"/>
                        <a:pt x="17436" y="1114"/>
                        <a:pt x="17436" y="1114"/>
                      </a:cubicBezTo>
                      <a:cubicBezTo>
                        <a:pt x="18239" y="1768"/>
                        <a:pt x="18946" y="2543"/>
                        <a:pt x="19530" y="3390"/>
                      </a:cubicBezTo>
                      <a:cubicBezTo>
                        <a:pt x="19579" y="3487"/>
                        <a:pt x="19652" y="3559"/>
                        <a:pt x="19700" y="3657"/>
                      </a:cubicBezTo>
                      <a:cubicBezTo>
                        <a:pt x="19749" y="3729"/>
                        <a:pt x="19798" y="3826"/>
                        <a:pt x="19871" y="3899"/>
                      </a:cubicBezTo>
                      <a:cubicBezTo>
                        <a:pt x="19871" y="3923"/>
                        <a:pt x="19895" y="3923"/>
                        <a:pt x="19895" y="3947"/>
                      </a:cubicBezTo>
                      <a:cubicBezTo>
                        <a:pt x="20041" y="4214"/>
                        <a:pt x="20188" y="4456"/>
                        <a:pt x="20334" y="4722"/>
                      </a:cubicBezTo>
                      <a:cubicBezTo>
                        <a:pt x="20382" y="4795"/>
                        <a:pt x="20407" y="4867"/>
                        <a:pt x="20431" y="4940"/>
                      </a:cubicBezTo>
                      <a:cubicBezTo>
                        <a:pt x="20456" y="4988"/>
                        <a:pt x="20480" y="5013"/>
                        <a:pt x="20480" y="5061"/>
                      </a:cubicBezTo>
                      <a:cubicBezTo>
                        <a:pt x="20504" y="5109"/>
                        <a:pt x="20528" y="5158"/>
                        <a:pt x="20553" y="5231"/>
                      </a:cubicBezTo>
                      <a:cubicBezTo>
                        <a:pt x="20577" y="5279"/>
                        <a:pt x="20602" y="5327"/>
                        <a:pt x="20626" y="5400"/>
                      </a:cubicBezTo>
                      <a:cubicBezTo>
                        <a:pt x="20650" y="5448"/>
                        <a:pt x="20675" y="5497"/>
                        <a:pt x="20699" y="5545"/>
                      </a:cubicBezTo>
                      <a:cubicBezTo>
                        <a:pt x="20748" y="5642"/>
                        <a:pt x="20772" y="5739"/>
                        <a:pt x="20821" y="5836"/>
                      </a:cubicBezTo>
                      <a:cubicBezTo>
                        <a:pt x="20869" y="5957"/>
                        <a:pt x="20918" y="6078"/>
                        <a:pt x="20943" y="6199"/>
                      </a:cubicBezTo>
                      <a:cubicBezTo>
                        <a:pt x="20943" y="6199"/>
                        <a:pt x="20943" y="6199"/>
                        <a:pt x="20943" y="6199"/>
                      </a:cubicBezTo>
                      <a:cubicBezTo>
                        <a:pt x="20991" y="6320"/>
                        <a:pt x="21015" y="6441"/>
                        <a:pt x="21064" y="6563"/>
                      </a:cubicBezTo>
                      <a:cubicBezTo>
                        <a:pt x="21430" y="7725"/>
                        <a:pt x="21600" y="8863"/>
                        <a:pt x="21600" y="10074"/>
                      </a:cubicBezTo>
                      <a:close/>
                    </a:path>
                  </a:pathLst>
                </a:custGeom>
                <a:solidFill>
                  <a:srgbClr val="26659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2" name="Freeform: Shape 963"/>
                <p:cNvSpPr/>
                <p:nvPr/>
              </p:nvSpPr>
              <p:spPr>
                <a:xfrm>
                  <a:off x="43509" y="20235"/>
                  <a:ext cx="37242" cy="37243"/>
                </a:xfrm>
                <a:prstGeom prst="ellipse">
                  <a:avLst/>
                </a:prstGeom>
                <a:solidFill>
                  <a:srgbClr val="97C5E4"/>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46" name="Graphic 3"/>
              <p:cNvGrpSpPr/>
              <p:nvPr/>
            </p:nvGrpSpPr>
            <p:grpSpPr>
              <a:xfrm>
                <a:off x="-1" y="505526"/>
                <a:ext cx="248920" cy="249530"/>
                <a:chOff x="0" y="0"/>
                <a:chExt cx="248918" cy="249529"/>
              </a:xfrm>
            </p:grpSpPr>
            <p:grpSp>
              <p:nvGrpSpPr>
                <p:cNvPr id="1036" name="Freeform: Shape 944"/>
                <p:cNvGrpSpPr/>
                <p:nvPr/>
              </p:nvGrpSpPr>
              <p:grpSpPr>
                <a:xfrm>
                  <a:off x="19711" y="187166"/>
                  <a:ext cx="7928" cy="7928"/>
                  <a:chOff x="0" y="0"/>
                  <a:chExt cx="7927" cy="7927"/>
                </a:xfrm>
              </p:grpSpPr>
              <p:sp>
                <p:nvSpPr>
                  <p:cNvPr id="1034"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89" y="16238"/>
                          <a:pt x="7211" y="5438"/>
                          <a:pt x="0" y="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5"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211" y="5438"/>
                          <a:pt x="14389" y="16238"/>
                          <a:pt x="21600" y="2160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1037" name="Freeform: Shape 945"/>
                <p:cNvSpPr/>
                <p:nvPr/>
              </p:nvSpPr>
              <p:spPr>
                <a:xfrm>
                  <a:off x="15987" y="186994"/>
                  <a:ext cx="69824" cy="5646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396" y="17961"/>
                        <a:pt x="4758" y="10142"/>
                        <a:pt x="0" y="0"/>
                      </a:cubicBezTo>
                      <a:cubicBezTo>
                        <a:pt x="0" y="0"/>
                        <a:pt x="0" y="0"/>
                        <a:pt x="62" y="0"/>
                      </a:cubicBezTo>
                      <a:cubicBezTo>
                        <a:pt x="2379" y="4955"/>
                        <a:pt x="5321" y="9291"/>
                        <a:pt x="8890" y="12851"/>
                      </a:cubicBezTo>
                      <a:cubicBezTo>
                        <a:pt x="8953" y="12929"/>
                        <a:pt x="9016" y="13006"/>
                        <a:pt x="9078" y="13006"/>
                      </a:cubicBezTo>
                      <a:cubicBezTo>
                        <a:pt x="12772" y="16723"/>
                        <a:pt x="16966" y="19588"/>
                        <a:pt x="21600" y="21445"/>
                      </a:cubicBezTo>
                      <a:cubicBezTo>
                        <a:pt x="21537" y="21600"/>
                        <a:pt x="21537"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8" name="Freeform: Shape 946"/>
                <p:cNvSpPr/>
                <p:nvPr/>
              </p:nvSpPr>
              <p:spPr>
                <a:xfrm>
                  <a:off x="83195" y="239958"/>
                  <a:ext cx="7928"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566" y="16194"/>
                        <a:pt x="7034" y="9002"/>
                        <a:pt x="0" y="0"/>
                      </a:cubicBezTo>
                      <a:cubicBezTo>
                        <a:pt x="0" y="0"/>
                        <a:pt x="498" y="0"/>
                        <a:pt x="498" y="0"/>
                      </a:cubicBezTo>
                      <a:cubicBezTo>
                        <a:pt x="7532" y="9002"/>
                        <a:pt x="14566" y="16194"/>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39" name="Freeform: Shape 947"/>
                <p:cNvSpPr/>
                <p:nvPr/>
              </p:nvSpPr>
              <p:spPr>
                <a:xfrm>
                  <a:off x="186800" y="20666"/>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14" y="14613"/>
                        <a:pt x="7207" y="6987"/>
                        <a:pt x="0" y="0"/>
                      </a:cubicBezTo>
                      <a:cubicBezTo>
                        <a:pt x="7207" y="7626"/>
                        <a:pt x="14414" y="14613"/>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0" name="Freeform: Shape 948"/>
                <p:cNvSpPr/>
                <p:nvPr/>
              </p:nvSpPr>
              <p:spPr>
                <a:xfrm>
                  <a:off x="174041" y="219010"/>
                  <a:ext cx="29552"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91" y="8640"/>
                        <a:pt x="7840" y="16083"/>
                        <a:pt x="0" y="21600"/>
                      </a:cubicBezTo>
                      <a:cubicBezTo>
                        <a:pt x="7840" y="16083"/>
                        <a:pt x="14942" y="8882"/>
                        <a:pt x="21451" y="242"/>
                      </a:cubicBezTo>
                      <a:cubicBezTo>
                        <a:pt x="21451" y="242"/>
                        <a:pt x="21451" y="242"/>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1" name="Freeform: Shape 949"/>
                <p:cNvSpPr/>
                <p:nvPr/>
              </p:nvSpPr>
              <p:spPr>
                <a:xfrm>
                  <a:off x="203587" y="190434"/>
                  <a:ext cx="26718" cy="3056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74" y="8152"/>
                        <a:pt x="8510" y="15449"/>
                        <a:pt x="0" y="21600"/>
                      </a:cubicBezTo>
                      <a:cubicBezTo>
                        <a:pt x="0" y="21600"/>
                        <a:pt x="165" y="21456"/>
                        <a:pt x="165" y="21456"/>
                      </a:cubicBezTo>
                      <a:cubicBezTo>
                        <a:pt x="8510" y="15449"/>
                        <a:pt x="15709" y="8152"/>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2" name="Freeform: Shape 950"/>
                <p:cNvSpPr/>
                <p:nvPr/>
              </p:nvSpPr>
              <p:spPr>
                <a:xfrm>
                  <a:off x="228309" y="178406"/>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846" y="7453"/>
                        <a:pt x="8093" y="14896"/>
                        <a:pt x="0" y="21600"/>
                      </a:cubicBezTo>
                      <a:cubicBezTo>
                        <a:pt x="8093" y="14157"/>
                        <a:pt x="14846" y="745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3" name="Freeform: Shape 951"/>
                <p:cNvSpPr/>
                <p:nvPr/>
              </p:nvSpPr>
              <p:spPr>
                <a:xfrm>
                  <a:off x="0" y="0"/>
                  <a:ext cx="202983" cy="203591"/>
                </a:xfrm>
                <a:custGeom>
                  <a:avLst/>
                  <a:gdLst/>
                  <a:ahLst/>
                  <a:cxnLst>
                    <a:cxn ang="0">
                      <a:pos x="wd2" y="hd2"/>
                    </a:cxn>
                    <a:cxn ang="5400000">
                      <a:pos x="wd2" y="hd2"/>
                    </a:cxn>
                    <a:cxn ang="10800000">
                      <a:pos x="wd2" y="hd2"/>
                    </a:cxn>
                    <a:cxn ang="16200000">
                      <a:pos x="wd2" y="hd2"/>
                    </a:cxn>
                  </a:cxnLst>
                  <a:rect l="0" t="0" r="r" b="b"/>
                  <a:pathLst>
                    <a:path w="21600" h="21600" extrusionOk="0">
                      <a:moveTo>
                        <a:pt x="21600" y="8374"/>
                      </a:moveTo>
                      <a:cubicBezTo>
                        <a:pt x="21600" y="8545"/>
                        <a:pt x="21600" y="8717"/>
                        <a:pt x="21579" y="8889"/>
                      </a:cubicBezTo>
                      <a:cubicBezTo>
                        <a:pt x="21579" y="9018"/>
                        <a:pt x="21579" y="9125"/>
                        <a:pt x="21557" y="9254"/>
                      </a:cubicBezTo>
                      <a:cubicBezTo>
                        <a:pt x="21557" y="9297"/>
                        <a:pt x="21557" y="9318"/>
                        <a:pt x="21557" y="9361"/>
                      </a:cubicBezTo>
                      <a:cubicBezTo>
                        <a:pt x="21557" y="9469"/>
                        <a:pt x="21536" y="9576"/>
                        <a:pt x="21536" y="9684"/>
                      </a:cubicBezTo>
                      <a:cubicBezTo>
                        <a:pt x="21536" y="9705"/>
                        <a:pt x="21536" y="9748"/>
                        <a:pt x="21536" y="9769"/>
                      </a:cubicBezTo>
                      <a:cubicBezTo>
                        <a:pt x="21514" y="9898"/>
                        <a:pt x="21514" y="10006"/>
                        <a:pt x="21493" y="10134"/>
                      </a:cubicBezTo>
                      <a:lnTo>
                        <a:pt x="21493" y="10177"/>
                      </a:lnTo>
                      <a:cubicBezTo>
                        <a:pt x="21471" y="10328"/>
                        <a:pt x="21449" y="10478"/>
                        <a:pt x="21428" y="10607"/>
                      </a:cubicBezTo>
                      <a:cubicBezTo>
                        <a:pt x="21428" y="10607"/>
                        <a:pt x="21428" y="10607"/>
                        <a:pt x="21428" y="10607"/>
                      </a:cubicBezTo>
                      <a:cubicBezTo>
                        <a:pt x="21406" y="10736"/>
                        <a:pt x="21385" y="10864"/>
                        <a:pt x="21363" y="10993"/>
                      </a:cubicBezTo>
                      <a:cubicBezTo>
                        <a:pt x="21342" y="11122"/>
                        <a:pt x="21320" y="11251"/>
                        <a:pt x="21277" y="11380"/>
                      </a:cubicBezTo>
                      <a:cubicBezTo>
                        <a:pt x="21255" y="11509"/>
                        <a:pt x="21212" y="11616"/>
                        <a:pt x="21191" y="11745"/>
                      </a:cubicBezTo>
                      <a:cubicBezTo>
                        <a:pt x="20803" y="13248"/>
                        <a:pt x="20136" y="14643"/>
                        <a:pt x="19274" y="15889"/>
                      </a:cubicBezTo>
                      <a:cubicBezTo>
                        <a:pt x="19209" y="15996"/>
                        <a:pt x="19123" y="16103"/>
                        <a:pt x="19059" y="16189"/>
                      </a:cubicBezTo>
                      <a:cubicBezTo>
                        <a:pt x="18930" y="16361"/>
                        <a:pt x="18822" y="16511"/>
                        <a:pt x="18671" y="16683"/>
                      </a:cubicBezTo>
                      <a:cubicBezTo>
                        <a:pt x="18628" y="16747"/>
                        <a:pt x="18564" y="16812"/>
                        <a:pt x="18521" y="16876"/>
                      </a:cubicBezTo>
                      <a:cubicBezTo>
                        <a:pt x="18219" y="17241"/>
                        <a:pt x="17896" y="17585"/>
                        <a:pt x="17573" y="17907"/>
                      </a:cubicBezTo>
                      <a:cubicBezTo>
                        <a:pt x="17508" y="17971"/>
                        <a:pt x="17444" y="18036"/>
                        <a:pt x="17379" y="18100"/>
                      </a:cubicBezTo>
                      <a:cubicBezTo>
                        <a:pt x="17099" y="18358"/>
                        <a:pt x="16819" y="18594"/>
                        <a:pt x="16539" y="18809"/>
                      </a:cubicBezTo>
                      <a:cubicBezTo>
                        <a:pt x="16065" y="19174"/>
                        <a:pt x="15570" y="19517"/>
                        <a:pt x="15075" y="19818"/>
                      </a:cubicBezTo>
                      <a:cubicBezTo>
                        <a:pt x="14967" y="19882"/>
                        <a:pt x="14881" y="19925"/>
                        <a:pt x="14773" y="19990"/>
                      </a:cubicBezTo>
                      <a:cubicBezTo>
                        <a:pt x="14536" y="20119"/>
                        <a:pt x="14321" y="20226"/>
                        <a:pt x="14084" y="20355"/>
                      </a:cubicBezTo>
                      <a:cubicBezTo>
                        <a:pt x="13933" y="20441"/>
                        <a:pt x="13761" y="20505"/>
                        <a:pt x="13589" y="20569"/>
                      </a:cubicBezTo>
                      <a:cubicBezTo>
                        <a:pt x="13546" y="20591"/>
                        <a:pt x="13503" y="20612"/>
                        <a:pt x="13460" y="20634"/>
                      </a:cubicBezTo>
                      <a:cubicBezTo>
                        <a:pt x="13352" y="20677"/>
                        <a:pt x="13266" y="20720"/>
                        <a:pt x="13158" y="20741"/>
                      </a:cubicBezTo>
                      <a:cubicBezTo>
                        <a:pt x="13051" y="20784"/>
                        <a:pt x="12943" y="20827"/>
                        <a:pt x="12835" y="20849"/>
                      </a:cubicBezTo>
                      <a:cubicBezTo>
                        <a:pt x="12835" y="20849"/>
                        <a:pt x="12813" y="20849"/>
                        <a:pt x="12813" y="20849"/>
                      </a:cubicBezTo>
                      <a:cubicBezTo>
                        <a:pt x="12706" y="20891"/>
                        <a:pt x="12577" y="20934"/>
                        <a:pt x="12469" y="20956"/>
                      </a:cubicBezTo>
                      <a:cubicBezTo>
                        <a:pt x="12275" y="21020"/>
                        <a:pt x="12060" y="21085"/>
                        <a:pt x="11866" y="21128"/>
                      </a:cubicBezTo>
                      <a:cubicBezTo>
                        <a:pt x="11758" y="21149"/>
                        <a:pt x="11672" y="21171"/>
                        <a:pt x="11564" y="21214"/>
                      </a:cubicBezTo>
                      <a:cubicBezTo>
                        <a:pt x="11543" y="21214"/>
                        <a:pt x="11521" y="21235"/>
                        <a:pt x="11500" y="21235"/>
                      </a:cubicBezTo>
                      <a:cubicBezTo>
                        <a:pt x="11478" y="21235"/>
                        <a:pt x="11457" y="21256"/>
                        <a:pt x="11435" y="21256"/>
                      </a:cubicBezTo>
                      <a:cubicBezTo>
                        <a:pt x="11242" y="21299"/>
                        <a:pt x="11069" y="21342"/>
                        <a:pt x="10875" y="21364"/>
                      </a:cubicBezTo>
                      <a:cubicBezTo>
                        <a:pt x="10703" y="21407"/>
                        <a:pt x="10552" y="21428"/>
                        <a:pt x="10380" y="21450"/>
                      </a:cubicBezTo>
                      <a:cubicBezTo>
                        <a:pt x="10294" y="21471"/>
                        <a:pt x="10229" y="21471"/>
                        <a:pt x="10143" y="21493"/>
                      </a:cubicBezTo>
                      <a:cubicBezTo>
                        <a:pt x="9928" y="21514"/>
                        <a:pt x="9713" y="21535"/>
                        <a:pt x="9497" y="21557"/>
                      </a:cubicBezTo>
                      <a:cubicBezTo>
                        <a:pt x="9389" y="21557"/>
                        <a:pt x="9260" y="21578"/>
                        <a:pt x="9153" y="21578"/>
                      </a:cubicBezTo>
                      <a:cubicBezTo>
                        <a:pt x="9023" y="21578"/>
                        <a:pt x="8894" y="21600"/>
                        <a:pt x="8765" y="21600"/>
                      </a:cubicBezTo>
                      <a:cubicBezTo>
                        <a:pt x="8636" y="21600"/>
                        <a:pt x="8506" y="21600"/>
                        <a:pt x="8377" y="21600"/>
                      </a:cubicBezTo>
                      <a:cubicBezTo>
                        <a:pt x="8226" y="21600"/>
                        <a:pt x="8076" y="21600"/>
                        <a:pt x="7925" y="21600"/>
                      </a:cubicBezTo>
                      <a:cubicBezTo>
                        <a:pt x="7796" y="21600"/>
                        <a:pt x="7667" y="21600"/>
                        <a:pt x="7537" y="21578"/>
                      </a:cubicBezTo>
                      <a:cubicBezTo>
                        <a:pt x="7473" y="21578"/>
                        <a:pt x="7430" y="21578"/>
                        <a:pt x="7365" y="21557"/>
                      </a:cubicBezTo>
                      <a:cubicBezTo>
                        <a:pt x="7257" y="21557"/>
                        <a:pt x="7150" y="21535"/>
                        <a:pt x="7042" y="21535"/>
                      </a:cubicBezTo>
                      <a:cubicBezTo>
                        <a:pt x="6891" y="21514"/>
                        <a:pt x="6741" y="21514"/>
                        <a:pt x="6612" y="21493"/>
                      </a:cubicBezTo>
                      <a:cubicBezTo>
                        <a:pt x="6612" y="21493"/>
                        <a:pt x="6612" y="21493"/>
                        <a:pt x="6612" y="21493"/>
                      </a:cubicBezTo>
                      <a:cubicBezTo>
                        <a:pt x="6482" y="21471"/>
                        <a:pt x="6353" y="21450"/>
                        <a:pt x="6224" y="21428"/>
                      </a:cubicBezTo>
                      <a:cubicBezTo>
                        <a:pt x="6181" y="21428"/>
                        <a:pt x="6138" y="21407"/>
                        <a:pt x="6116" y="21407"/>
                      </a:cubicBezTo>
                      <a:cubicBezTo>
                        <a:pt x="6051" y="21407"/>
                        <a:pt x="5987" y="21385"/>
                        <a:pt x="5901" y="21364"/>
                      </a:cubicBezTo>
                      <a:cubicBezTo>
                        <a:pt x="5793" y="21342"/>
                        <a:pt x="5707" y="21321"/>
                        <a:pt x="5599" y="21299"/>
                      </a:cubicBezTo>
                      <a:cubicBezTo>
                        <a:pt x="5599" y="21299"/>
                        <a:pt x="5578" y="21299"/>
                        <a:pt x="5578" y="21299"/>
                      </a:cubicBezTo>
                      <a:cubicBezTo>
                        <a:pt x="5449" y="21278"/>
                        <a:pt x="5319" y="21235"/>
                        <a:pt x="5211" y="21214"/>
                      </a:cubicBezTo>
                      <a:cubicBezTo>
                        <a:pt x="5061" y="21171"/>
                        <a:pt x="4910" y="21149"/>
                        <a:pt x="4759" y="21106"/>
                      </a:cubicBezTo>
                      <a:cubicBezTo>
                        <a:pt x="4587" y="21063"/>
                        <a:pt x="4436" y="20999"/>
                        <a:pt x="4264" y="20956"/>
                      </a:cubicBezTo>
                      <a:cubicBezTo>
                        <a:pt x="4221" y="20956"/>
                        <a:pt x="4199" y="20934"/>
                        <a:pt x="4156" y="20913"/>
                      </a:cubicBezTo>
                      <a:cubicBezTo>
                        <a:pt x="4070" y="20891"/>
                        <a:pt x="3984" y="20849"/>
                        <a:pt x="3919" y="20827"/>
                      </a:cubicBezTo>
                      <a:cubicBezTo>
                        <a:pt x="3833" y="20805"/>
                        <a:pt x="3726" y="20763"/>
                        <a:pt x="3640" y="20720"/>
                      </a:cubicBezTo>
                      <a:cubicBezTo>
                        <a:pt x="3510" y="20677"/>
                        <a:pt x="3381" y="20612"/>
                        <a:pt x="3252" y="20569"/>
                      </a:cubicBezTo>
                      <a:cubicBezTo>
                        <a:pt x="3166" y="20526"/>
                        <a:pt x="3058" y="20483"/>
                        <a:pt x="2972" y="20441"/>
                      </a:cubicBezTo>
                      <a:cubicBezTo>
                        <a:pt x="2907" y="20419"/>
                        <a:pt x="2821" y="20376"/>
                        <a:pt x="2757" y="20333"/>
                      </a:cubicBezTo>
                      <a:cubicBezTo>
                        <a:pt x="2692" y="20312"/>
                        <a:pt x="2627" y="20269"/>
                        <a:pt x="2563" y="20247"/>
                      </a:cubicBezTo>
                      <a:cubicBezTo>
                        <a:pt x="2434" y="20183"/>
                        <a:pt x="2304" y="20119"/>
                        <a:pt x="2175" y="20054"/>
                      </a:cubicBezTo>
                      <a:cubicBezTo>
                        <a:pt x="2046" y="19990"/>
                        <a:pt x="1938" y="19925"/>
                        <a:pt x="1809" y="19861"/>
                      </a:cubicBezTo>
                      <a:cubicBezTo>
                        <a:pt x="1809" y="19861"/>
                        <a:pt x="1787" y="19861"/>
                        <a:pt x="1787" y="19839"/>
                      </a:cubicBezTo>
                      <a:cubicBezTo>
                        <a:pt x="1787" y="19839"/>
                        <a:pt x="1787" y="19839"/>
                        <a:pt x="1766" y="19839"/>
                      </a:cubicBezTo>
                      <a:cubicBezTo>
                        <a:pt x="646" y="17907"/>
                        <a:pt x="0" y="15652"/>
                        <a:pt x="0" y="13248"/>
                      </a:cubicBezTo>
                      <a:cubicBezTo>
                        <a:pt x="0" y="5926"/>
                        <a:pt x="5944" y="0"/>
                        <a:pt x="13287" y="0"/>
                      </a:cubicBezTo>
                      <a:cubicBezTo>
                        <a:pt x="15699" y="0"/>
                        <a:pt x="17960" y="644"/>
                        <a:pt x="19899" y="1761"/>
                      </a:cubicBezTo>
                      <a:cubicBezTo>
                        <a:pt x="19899" y="1761"/>
                        <a:pt x="19899" y="1761"/>
                        <a:pt x="19899" y="1782"/>
                      </a:cubicBezTo>
                      <a:cubicBezTo>
                        <a:pt x="19963" y="1889"/>
                        <a:pt x="20028" y="2018"/>
                        <a:pt x="20092" y="2147"/>
                      </a:cubicBezTo>
                      <a:cubicBezTo>
                        <a:pt x="20136" y="2211"/>
                        <a:pt x="20179" y="2297"/>
                        <a:pt x="20200" y="2362"/>
                      </a:cubicBezTo>
                      <a:cubicBezTo>
                        <a:pt x="20243" y="2426"/>
                        <a:pt x="20265" y="2491"/>
                        <a:pt x="20308" y="2555"/>
                      </a:cubicBezTo>
                      <a:cubicBezTo>
                        <a:pt x="20416" y="2791"/>
                        <a:pt x="20545" y="3028"/>
                        <a:pt x="20631" y="3285"/>
                      </a:cubicBezTo>
                      <a:cubicBezTo>
                        <a:pt x="20739" y="3521"/>
                        <a:pt x="20825" y="3779"/>
                        <a:pt x="20911" y="4036"/>
                      </a:cubicBezTo>
                      <a:cubicBezTo>
                        <a:pt x="20954" y="4165"/>
                        <a:pt x="20997" y="4294"/>
                        <a:pt x="21040" y="4423"/>
                      </a:cubicBezTo>
                      <a:cubicBezTo>
                        <a:pt x="21083" y="4552"/>
                        <a:pt x="21126" y="4681"/>
                        <a:pt x="21148" y="4809"/>
                      </a:cubicBezTo>
                      <a:cubicBezTo>
                        <a:pt x="21191" y="4938"/>
                        <a:pt x="21212" y="5046"/>
                        <a:pt x="21234" y="5175"/>
                      </a:cubicBezTo>
                      <a:cubicBezTo>
                        <a:pt x="21234" y="5196"/>
                        <a:pt x="21234" y="5196"/>
                        <a:pt x="21234" y="5217"/>
                      </a:cubicBezTo>
                      <a:cubicBezTo>
                        <a:pt x="21255" y="5346"/>
                        <a:pt x="21298" y="5475"/>
                        <a:pt x="21320" y="5604"/>
                      </a:cubicBezTo>
                      <a:cubicBezTo>
                        <a:pt x="21342" y="5690"/>
                        <a:pt x="21363" y="5797"/>
                        <a:pt x="21385" y="5883"/>
                      </a:cubicBezTo>
                      <a:cubicBezTo>
                        <a:pt x="21406" y="5969"/>
                        <a:pt x="21406" y="6055"/>
                        <a:pt x="21428" y="6141"/>
                      </a:cubicBezTo>
                      <a:cubicBezTo>
                        <a:pt x="21428" y="6162"/>
                        <a:pt x="21428" y="6184"/>
                        <a:pt x="21449" y="6205"/>
                      </a:cubicBezTo>
                      <a:cubicBezTo>
                        <a:pt x="21471" y="6312"/>
                        <a:pt x="21471" y="6398"/>
                        <a:pt x="21493" y="6506"/>
                      </a:cubicBezTo>
                      <a:cubicBezTo>
                        <a:pt x="21493" y="6570"/>
                        <a:pt x="21514" y="6635"/>
                        <a:pt x="21514" y="6678"/>
                      </a:cubicBezTo>
                      <a:cubicBezTo>
                        <a:pt x="21536" y="6806"/>
                        <a:pt x="21536" y="6935"/>
                        <a:pt x="21557" y="7064"/>
                      </a:cubicBezTo>
                      <a:cubicBezTo>
                        <a:pt x="21557" y="7085"/>
                        <a:pt x="21557" y="7107"/>
                        <a:pt x="21557" y="7107"/>
                      </a:cubicBezTo>
                      <a:cubicBezTo>
                        <a:pt x="21579" y="7214"/>
                        <a:pt x="21579" y="7322"/>
                        <a:pt x="21579" y="7429"/>
                      </a:cubicBezTo>
                      <a:cubicBezTo>
                        <a:pt x="21579" y="7472"/>
                        <a:pt x="21579" y="7536"/>
                        <a:pt x="21579" y="7579"/>
                      </a:cubicBezTo>
                      <a:cubicBezTo>
                        <a:pt x="21579" y="7687"/>
                        <a:pt x="21600" y="7773"/>
                        <a:pt x="21600" y="7880"/>
                      </a:cubicBezTo>
                      <a:cubicBezTo>
                        <a:pt x="21600" y="7901"/>
                        <a:pt x="21600" y="7923"/>
                        <a:pt x="21600" y="7944"/>
                      </a:cubicBezTo>
                      <a:cubicBezTo>
                        <a:pt x="21600" y="8073"/>
                        <a:pt x="21600" y="8224"/>
                        <a:pt x="21600" y="8374"/>
                      </a:cubicBezTo>
                      <a:close/>
                    </a:path>
                  </a:pathLst>
                </a:custGeom>
                <a:solidFill>
                  <a:srgbClr val="FF40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4" name="Freeform: Shape 952"/>
                <p:cNvSpPr/>
                <p:nvPr/>
              </p:nvSpPr>
              <p:spPr>
                <a:xfrm>
                  <a:off x="16392" y="17203"/>
                  <a:ext cx="232527" cy="232327"/>
                </a:xfrm>
                <a:custGeom>
                  <a:avLst/>
                  <a:gdLst/>
                  <a:ahLst/>
                  <a:cxnLst>
                    <a:cxn ang="0">
                      <a:pos x="wd2" y="hd2"/>
                    </a:cxn>
                    <a:cxn ang="5400000">
                      <a:pos x="wd2" y="hd2"/>
                    </a:cxn>
                    <a:cxn ang="10800000">
                      <a:pos x="wd2" y="hd2"/>
                    </a:cxn>
                    <a:cxn ang="16200000">
                      <a:pos x="wd2" y="hd2"/>
                    </a:cxn>
                  </a:cxnLst>
                  <a:rect l="0" t="0" r="r" b="b"/>
                  <a:pathLst>
                    <a:path w="21600" h="21600" extrusionOk="0">
                      <a:moveTo>
                        <a:pt x="21600" y="10010"/>
                      </a:moveTo>
                      <a:cubicBezTo>
                        <a:pt x="21600" y="10405"/>
                        <a:pt x="21581" y="10800"/>
                        <a:pt x="21544" y="11195"/>
                      </a:cubicBezTo>
                      <a:cubicBezTo>
                        <a:pt x="21469" y="11873"/>
                        <a:pt x="21337" y="12550"/>
                        <a:pt x="21168" y="13189"/>
                      </a:cubicBezTo>
                      <a:cubicBezTo>
                        <a:pt x="21149" y="13284"/>
                        <a:pt x="21111" y="13397"/>
                        <a:pt x="21074" y="13490"/>
                      </a:cubicBezTo>
                      <a:cubicBezTo>
                        <a:pt x="21055" y="13566"/>
                        <a:pt x="21017" y="13660"/>
                        <a:pt x="20999" y="13735"/>
                      </a:cubicBezTo>
                      <a:cubicBezTo>
                        <a:pt x="20961" y="13829"/>
                        <a:pt x="20942" y="13904"/>
                        <a:pt x="20905" y="13998"/>
                      </a:cubicBezTo>
                      <a:cubicBezTo>
                        <a:pt x="20905" y="13998"/>
                        <a:pt x="20905" y="13998"/>
                        <a:pt x="20905" y="14017"/>
                      </a:cubicBezTo>
                      <a:cubicBezTo>
                        <a:pt x="20867" y="14112"/>
                        <a:pt x="20848" y="14187"/>
                        <a:pt x="20811" y="14281"/>
                      </a:cubicBezTo>
                      <a:cubicBezTo>
                        <a:pt x="20773" y="14375"/>
                        <a:pt x="20735" y="14450"/>
                        <a:pt x="20698" y="14544"/>
                      </a:cubicBezTo>
                      <a:cubicBezTo>
                        <a:pt x="20622" y="14713"/>
                        <a:pt x="20547" y="14883"/>
                        <a:pt x="20472" y="15033"/>
                      </a:cubicBezTo>
                      <a:cubicBezTo>
                        <a:pt x="20435" y="15128"/>
                        <a:pt x="20378" y="15221"/>
                        <a:pt x="20341" y="15316"/>
                      </a:cubicBezTo>
                      <a:cubicBezTo>
                        <a:pt x="20246" y="15504"/>
                        <a:pt x="20153" y="15692"/>
                        <a:pt x="20040" y="15861"/>
                      </a:cubicBezTo>
                      <a:cubicBezTo>
                        <a:pt x="19983" y="15955"/>
                        <a:pt x="19927" y="16049"/>
                        <a:pt x="19871" y="16125"/>
                      </a:cubicBezTo>
                      <a:cubicBezTo>
                        <a:pt x="19213" y="17197"/>
                        <a:pt x="18385" y="18138"/>
                        <a:pt x="17427" y="18947"/>
                      </a:cubicBezTo>
                      <a:cubicBezTo>
                        <a:pt x="17427" y="18947"/>
                        <a:pt x="17408" y="18966"/>
                        <a:pt x="17408" y="18966"/>
                      </a:cubicBezTo>
                      <a:cubicBezTo>
                        <a:pt x="17408" y="18966"/>
                        <a:pt x="17408" y="18966"/>
                        <a:pt x="17408" y="18966"/>
                      </a:cubicBezTo>
                      <a:cubicBezTo>
                        <a:pt x="17408" y="18966"/>
                        <a:pt x="17389" y="18984"/>
                        <a:pt x="17389" y="18984"/>
                      </a:cubicBezTo>
                      <a:cubicBezTo>
                        <a:pt x="16562" y="19662"/>
                        <a:pt x="15660" y="20226"/>
                        <a:pt x="14663" y="20659"/>
                      </a:cubicBezTo>
                      <a:cubicBezTo>
                        <a:pt x="14438" y="20753"/>
                        <a:pt x="14193" y="20847"/>
                        <a:pt x="13968" y="20941"/>
                      </a:cubicBezTo>
                      <a:cubicBezTo>
                        <a:pt x="13968" y="20941"/>
                        <a:pt x="13968" y="20941"/>
                        <a:pt x="13968" y="20941"/>
                      </a:cubicBezTo>
                      <a:cubicBezTo>
                        <a:pt x="13874" y="20979"/>
                        <a:pt x="13780" y="21017"/>
                        <a:pt x="13667" y="21035"/>
                      </a:cubicBezTo>
                      <a:cubicBezTo>
                        <a:pt x="13460" y="21092"/>
                        <a:pt x="13272" y="21167"/>
                        <a:pt x="13065" y="21223"/>
                      </a:cubicBezTo>
                      <a:cubicBezTo>
                        <a:pt x="12915" y="21261"/>
                        <a:pt x="12764" y="21299"/>
                        <a:pt x="12595" y="21337"/>
                      </a:cubicBezTo>
                      <a:cubicBezTo>
                        <a:pt x="12501" y="21355"/>
                        <a:pt x="12407" y="21374"/>
                        <a:pt x="12294" y="21393"/>
                      </a:cubicBezTo>
                      <a:cubicBezTo>
                        <a:pt x="12144" y="21430"/>
                        <a:pt x="11994" y="21449"/>
                        <a:pt x="11825" y="21468"/>
                      </a:cubicBezTo>
                      <a:cubicBezTo>
                        <a:pt x="11749" y="21487"/>
                        <a:pt x="11656" y="21487"/>
                        <a:pt x="11580" y="21506"/>
                      </a:cubicBezTo>
                      <a:cubicBezTo>
                        <a:pt x="11411" y="21525"/>
                        <a:pt x="11242" y="21543"/>
                        <a:pt x="11073" y="21562"/>
                      </a:cubicBezTo>
                      <a:cubicBezTo>
                        <a:pt x="10997" y="21562"/>
                        <a:pt x="10922" y="21581"/>
                        <a:pt x="10847" y="21581"/>
                      </a:cubicBezTo>
                      <a:cubicBezTo>
                        <a:pt x="10716" y="21581"/>
                        <a:pt x="10603" y="21600"/>
                        <a:pt x="10471" y="21600"/>
                      </a:cubicBezTo>
                      <a:cubicBezTo>
                        <a:pt x="10415" y="21600"/>
                        <a:pt x="10358" y="21600"/>
                        <a:pt x="10321" y="21600"/>
                      </a:cubicBezTo>
                      <a:cubicBezTo>
                        <a:pt x="10227" y="21600"/>
                        <a:pt x="10151" y="21600"/>
                        <a:pt x="10057" y="21600"/>
                      </a:cubicBezTo>
                      <a:cubicBezTo>
                        <a:pt x="10057" y="21600"/>
                        <a:pt x="10057" y="21600"/>
                        <a:pt x="10057" y="21600"/>
                      </a:cubicBezTo>
                      <a:cubicBezTo>
                        <a:pt x="9926" y="21600"/>
                        <a:pt x="9794" y="21600"/>
                        <a:pt x="9663" y="21600"/>
                      </a:cubicBezTo>
                      <a:cubicBezTo>
                        <a:pt x="9644" y="21600"/>
                        <a:pt x="9625" y="21600"/>
                        <a:pt x="9606" y="21600"/>
                      </a:cubicBezTo>
                      <a:cubicBezTo>
                        <a:pt x="9493" y="21600"/>
                        <a:pt x="9400" y="21600"/>
                        <a:pt x="9287" y="21581"/>
                      </a:cubicBezTo>
                      <a:cubicBezTo>
                        <a:pt x="9268" y="21581"/>
                        <a:pt x="9268" y="21581"/>
                        <a:pt x="9249" y="21581"/>
                      </a:cubicBezTo>
                      <a:cubicBezTo>
                        <a:pt x="9136" y="21581"/>
                        <a:pt x="9042" y="21562"/>
                        <a:pt x="8930" y="21562"/>
                      </a:cubicBezTo>
                      <a:cubicBezTo>
                        <a:pt x="8930" y="21562"/>
                        <a:pt x="8930" y="21562"/>
                        <a:pt x="8911" y="21562"/>
                      </a:cubicBezTo>
                      <a:cubicBezTo>
                        <a:pt x="8854" y="21562"/>
                        <a:pt x="8798" y="21562"/>
                        <a:pt x="8741" y="21543"/>
                      </a:cubicBezTo>
                      <a:cubicBezTo>
                        <a:pt x="8704" y="21543"/>
                        <a:pt x="8666" y="21543"/>
                        <a:pt x="8629" y="21525"/>
                      </a:cubicBezTo>
                      <a:cubicBezTo>
                        <a:pt x="8535" y="21525"/>
                        <a:pt x="8441" y="21506"/>
                        <a:pt x="8328" y="21487"/>
                      </a:cubicBezTo>
                      <a:cubicBezTo>
                        <a:pt x="8290" y="21487"/>
                        <a:pt x="8234" y="21468"/>
                        <a:pt x="8196" y="21468"/>
                      </a:cubicBezTo>
                      <a:cubicBezTo>
                        <a:pt x="8065" y="21449"/>
                        <a:pt x="7933" y="21430"/>
                        <a:pt x="7820" y="21393"/>
                      </a:cubicBezTo>
                      <a:cubicBezTo>
                        <a:pt x="7745" y="21374"/>
                        <a:pt x="7670" y="21355"/>
                        <a:pt x="7614" y="21355"/>
                      </a:cubicBezTo>
                      <a:cubicBezTo>
                        <a:pt x="7520" y="21337"/>
                        <a:pt x="7426" y="21318"/>
                        <a:pt x="7350" y="21299"/>
                      </a:cubicBezTo>
                      <a:cubicBezTo>
                        <a:pt x="7087" y="21223"/>
                        <a:pt x="6824" y="21167"/>
                        <a:pt x="6561" y="21073"/>
                      </a:cubicBezTo>
                      <a:cubicBezTo>
                        <a:pt x="6561" y="21073"/>
                        <a:pt x="6542" y="21073"/>
                        <a:pt x="6542" y="21073"/>
                      </a:cubicBezTo>
                      <a:cubicBezTo>
                        <a:pt x="6523" y="21073"/>
                        <a:pt x="6504" y="21073"/>
                        <a:pt x="6486" y="21054"/>
                      </a:cubicBezTo>
                      <a:cubicBezTo>
                        <a:pt x="6486" y="21054"/>
                        <a:pt x="6467" y="21054"/>
                        <a:pt x="6467" y="21035"/>
                      </a:cubicBezTo>
                      <a:cubicBezTo>
                        <a:pt x="5076" y="20584"/>
                        <a:pt x="3816" y="19888"/>
                        <a:pt x="2707" y="18984"/>
                      </a:cubicBezTo>
                      <a:cubicBezTo>
                        <a:pt x="2688" y="18966"/>
                        <a:pt x="2669" y="18966"/>
                        <a:pt x="2651" y="18947"/>
                      </a:cubicBezTo>
                      <a:cubicBezTo>
                        <a:pt x="1598" y="18063"/>
                        <a:pt x="696" y="17009"/>
                        <a:pt x="0" y="15824"/>
                      </a:cubicBezTo>
                      <a:cubicBezTo>
                        <a:pt x="0" y="15824"/>
                        <a:pt x="19" y="15824"/>
                        <a:pt x="19" y="15843"/>
                      </a:cubicBezTo>
                      <a:cubicBezTo>
                        <a:pt x="113" y="15899"/>
                        <a:pt x="226" y="15955"/>
                        <a:pt x="338" y="16012"/>
                      </a:cubicBezTo>
                      <a:cubicBezTo>
                        <a:pt x="451" y="16068"/>
                        <a:pt x="564" y="16125"/>
                        <a:pt x="677" y="16181"/>
                      </a:cubicBezTo>
                      <a:cubicBezTo>
                        <a:pt x="733" y="16200"/>
                        <a:pt x="789" y="16237"/>
                        <a:pt x="846" y="16256"/>
                      </a:cubicBezTo>
                      <a:cubicBezTo>
                        <a:pt x="902" y="16294"/>
                        <a:pt x="978" y="16313"/>
                        <a:pt x="1034" y="16350"/>
                      </a:cubicBezTo>
                      <a:cubicBezTo>
                        <a:pt x="1109" y="16388"/>
                        <a:pt x="1203" y="16426"/>
                        <a:pt x="1278" y="16463"/>
                      </a:cubicBezTo>
                      <a:cubicBezTo>
                        <a:pt x="1391" y="16501"/>
                        <a:pt x="1504" y="16557"/>
                        <a:pt x="1617" y="16595"/>
                      </a:cubicBezTo>
                      <a:cubicBezTo>
                        <a:pt x="1692" y="16633"/>
                        <a:pt x="1786" y="16651"/>
                        <a:pt x="1861" y="16689"/>
                      </a:cubicBezTo>
                      <a:cubicBezTo>
                        <a:pt x="1936" y="16708"/>
                        <a:pt x="2011" y="16745"/>
                        <a:pt x="2068" y="16764"/>
                      </a:cubicBezTo>
                      <a:cubicBezTo>
                        <a:pt x="2105" y="16783"/>
                        <a:pt x="2124" y="16783"/>
                        <a:pt x="2162" y="16802"/>
                      </a:cubicBezTo>
                      <a:cubicBezTo>
                        <a:pt x="2312" y="16859"/>
                        <a:pt x="2444" y="16896"/>
                        <a:pt x="2594" y="16934"/>
                      </a:cubicBezTo>
                      <a:cubicBezTo>
                        <a:pt x="2726" y="16971"/>
                        <a:pt x="2857" y="17009"/>
                        <a:pt x="2989" y="17028"/>
                      </a:cubicBezTo>
                      <a:cubicBezTo>
                        <a:pt x="3102" y="17047"/>
                        <a:pt x="3196" y="17084"/>
                        <a:pt x="3309" y="17103"/>
                      </a:cubicBezTo>
                      <a:cubicBezTo>
                        <a:pt x="3309" y="17103"/>
                        <a:pt x="3327" y="17103"/>
                        <a:pt x="3327" y="17103"/>
                      </a:cubicBezTo>
                      <a:cubicBezTo>
                        <a:pt x="3421" y="17122"/>
                        <a:pt x="3497" y="17141"/>
                        <a:pt x="3591" y="17160"/>
                      </a:cubicBezTo>
                      <a:cubicBezTo>
                        <a:pt x="3647" y="17178"/>
                        <a:pt x="3703" y="17178"/>
                        <a:pt x="3779" y="17197"/>
                      </a:cubicBezTo>
                      <a:cubicBezTo>
                        <a:pt x="3816" y="17197"/>
                        <a:pt x="3854" y="17216"/>
                        <a:pt x="3872" y="17216"/>
                      </a:cubicBezTo>
                      <a:cubicBezTo>
                        <a:pt x="3985" y="17235"/>
                        <a:pt x="4098" y="17253"/>
                        <a:pt x="4211" y="17272"/>
                      </a:cubicBezTo>
                      <a:cubicBezTo>
                        <a:pt x="4211" y="17272"/>
                        <a:pt x="4211" y="17272"/>
                        <a:pt x="4211" y="17272"/>
                      </a:cubicBezTo>
                      <a:cubicBezTo>
                        <a:pt x="4342" y="17291"/>
                        <a:pt x="4455" y="17310"/>
                        <a:pt x="4587" y="17310"/>
                      </a:cubicBezTo>
                      <a:cubicBezTo>
                        <a:pt x="4681" y="17329"/>
                        <a:pt x="4775" y="17329"/>
                        <a:pt x="4869" y="17329"/>
                      </a:cubicBezTo>
                      <a:cubicBezTo>
                        <a:pt x="4925" y="17329"/>
                        <a:pt x="4963" y="17329"/>
                        <a:pt x="5019" y="17348"/>
                      </a:cubicBezTo>
                      <a:cubicBezTo>
                        <a:pt x="5132" y="17348"/>
                        <a:pt x="5245" y="17367"/>
                        <a:pt x="5358" y="17367"/>
                      </a:cubicBezTo>
                      <a:cubicBezTo>
                        <a:pt x="5489" y="17367"/>
                        <a:pt x="5621" y="17367"/>
                        <a:pt x="5753" y="17367"/>
                      </a:cubicBezTo>
                      <a:cubicBezTo>
                        <a:pt x="5865" y="17367"/>
                        <a:pt x="5978" y="17367"/>
                        <a:pt x="6091" y="17367"/>
                      </a:cubicBezTo>
                      <a:cubicBezTo>
                        <a:pt x="6204" y="17367"/>
                        <a:pt x="6317" y="17367"/>
                        <a:pt x="6429" y="17348"/>
                      </a:cubicBezTo>
                      <a:cubicBezTo>
                        <a:pt x="6523" y="17348"/>
                        <a:pt x="6636" y="17329"/>
                        <a:pt x="6730" y="17329"/>
                      </a:cubicBezTo>
                      <a:cubicBezTo>
                        <a:pt x="6918" y="17310"/>
                        <a:pt x="7106" y="17291"/>
                        <a:pt x="7294" y="17272"/>
                      </a:cubicBezTo>
                      <a:cubicBezTo>
                        <a:pt x="7369" y="17272"/>
                        <a:pt x="7426" y="17253"/>
                        <a:pt x="7501" y="17235"/>
                      </a:cubicBezTo>
                      <a:cubicBezTo>
                        <a:pt x="7651" y="17216"/>
                        <a:pt x="7783" y="17197"/>
                        <a:pt x="7933" y="17160"/>
                      </a:cubicBezTo>
                      <a:cubicBezTo>
                        <a:pt x="8102" y="17122"/>
                        <a:pt x="8253" y="17103"/>
                        <a:pt x="8422" y="17065"/>
                      </a:cubicBezTo>
                      <a:cubicBezTo>
                        <a:pt x="8441" y="17065"/>
                        <a:pt x="8460" y="17065"/>
                        <a:pt x="8478" y="17047"/>
                      </a:cubicBezTo>
                      <a:cubicBezTo>
                        <a:pt x="8497" y="17047"/>
                        <a:pt x="8516" y="17047"/>
                        <a:pt x="8535" y="17028"/>
                      </a:cubicBezTo>
                      <a:cubicBezTo>
                        <a:pt x="8629" y="17009"/>
                        <a:pt x="8704" y="16990"/>
                        <a:pt x="8798" y="16952"/>
                      </a:cubicBezTo>
                      <a:cubicBezTo>
                        <a:pt x="8967" y="16915"/>
                        <a:pt x="9155" y="16859"/>
                        <a:pt x="9324" y="16802"/>
                      </a:cubicBezTo>
                      <a:cubicBezTo>
                        <a:pt x="9418" y="16764"/>
                        <a:pt x="9531" y="16727"/>
                        <a:pt x="9625" y="16708"/>
                      </a:cubicBezTo>
                      <a:cubicBezTo>
                        <a:pt x="9625" y="16708"/>
                        <a:pt x="9644" y="16708"/>
                        <a:pt x="9644" y="16708"/>
                      </a:cubicBezTo>
                      <a:cubicBezTo>
                        <a:pt x="9738" y="16670"/>
                        <a:pt x="9832" y="16633"/>
                        <a:pt x="9926" y="16614"/>
                      </a:cubicBezTo>
                      <a:cubicBezTo>
                        <a:pt x="10020" y="16576"/>
                        <a:pt x="10095" y="16539"/>
                        <a:pt x="10189" y="16520"/>
                      </a:cubicBezTo>
                      <a:cubicBezTo>
                        <a:pt x="10227" y="16501"/>
                        <a:pt x="10264" y="16482"/>
                        <a:pt x="10302" y="16463"/>
                      </a:cubicBezTo>
                      <a:cubicBezTo>
                        <a:pt x="10452" y="16407"/>
                        <a:pt x="10584" y="16332"/>
                        <a:pt x="10734" y="16275"/>
                      </a:cubicBezTo>
                      <a:cubicBezTo>
                        <a:pt x="10941" y="16181"/>
                        <a:pt x="11148" y="16068"/>
                        <a:pt x="11336" y="15955"/>
                      </a:cubicBezTo>
                      <a:cubicBezTo>
                        <a:pt x="11430" y="15899"/>
                        <a:pt x="11505" y="15861"/>
                        <a:pt x="11599" y="15805"/>
                      </a:cubicBezTo>
                      <a:cubicBezTo>
                        <a:pt x="12050" y="15541"/>
                        <a:pt x="12483" y="15240"/>
                        <a:pt x="12877" y="14921"/>
                      </a:cubicBezTo>
                      <a:cubicBezTo>
                        <a:pt x="13122" y="14713"/>
                        <a:pt x="13385" y="14506"/>
                        <a:pt x="13610" y="14300"/>
                      </a:cubicBezTo>
                      <a:cubicBezTo>
                        <a:pt x="13667" y="14243"/>
                        <a:pt x="13723" y="14187"/>
                        <a:pt x="13780" y="14130"/>
                      </a:cubicBezTo>
                      <a:cubicBezTo>
                        <a:pt x="14080" y="13848"/>
                        <a:pt x="14344" y="13547"/>
                        <a:pt x="14607" y="13227"/>
                      </a:cubicBezTo>
                      <a:cubicBezTo>
                        <a:pt x="14645" y="13171"/>
                        <a:pt x="14701" y="13114"/>
                        <a:pt x="14739" y="13058"/>
                      </a:cubicBezTo>
                      <a:cubicBezTo>
                        <a:pt x="14851" y="12907"/>
                        <a:pt x="14964" y="12776"/>
                        <a:pt x="15077" y="12625"/>
                      </a:cubicBezTo>
                      <a:cubicBezTo>
                        <a:pt x="15152" y="12531"/>
                        <a:pt x="15208" y="12437"/>
                        <a:pt x="15265" y="12362"/>
                      </a:cubicBezTo>
                      <a:cubicBezTo>
                        <a:pt x="16017" y="11270"/>
                        <a:pt x="16581" y="10047"/>
                        <a:pt x="16938" y="8730"/>
                      </a:cubicBezTo>
                      <a:cubicBezTo>
                        <a:pt x="16976" y="8617"/>
                        <a:pt x="16994" y="8523"/>
                        <a:pt x="17013" y="8410"/>
                      </a:cubicBezTo>
                      <a:cubicBezTo>
                        <a:pt x="17032" y="8298"/>
                        <a:pt x="17069" y="8184"/>
                        <a:pt x="17088" y="8072"/>
                      </a:cubicBezTo>
                      <a:cubicBezTo>
                        <a:pt x="17107" y="7959"/>
                        <a:pt x="17126" y="7846"/>
                        <a:pt x="17145" y="7733"/>
                      </a:cubicBezTo>
                      <a:cubicBezTo>
                        <a:pt x="17145" y="7733"/>
                        <a:pt x="17145" y="7733"/>
                        <a:pt x="17145" y="7733"/>
                      </a:cubicBezTo>
                      <a:cubicBezTo>
                        <a:pt x="17163" y="7601"/>
                        <a:pt x="17182" y="7488"/>
                        <a:pt x="17201" y="7357"/>
                      </a:cubicBezTo>
                      <a:lnTo>
                        <a:pt x="17201" y="7319"/>
                      </a:lnTo>
                      <a:cubicBezTo>
                        <a:pt x="17220" y="7206"/>
                        <a:pt x="17220" y="7112"/>
                        <a:pt x="17239" y="6999"/>
                      </a:cubicBezTo>
                      <a:cubicBezTo>
                        <a:pt x="17239" y="6980"/>
                        <a:pt x="17239" y="6943"/>
                        <a:pt x="17239" y="6924"/>
                      </a:cubicBezTo>
                      <a:cubicBezTo>
                        <a:pt x="17258" y="6830"/>
                        <a:pt x="17258" y="6736"/>
                        <a:pt x="17258" y="6642"/>
                      </a:cubicBezTo>
                      <a:cubicBezTo>
                        <a:pt x="17258" y="6604"/>
                        <a:pt x="17258" y="6585"/>
                        <a:pt x="17258" y="6548"/>
                      </a:cubicBezTo>
                      <a:cubicBezTo>
                        <a:pt x="17258" y="6435"/>
                        <a:pt x="17276" y="6341"/>
                        <a:pt x="17276" y="6228"/>
                      </a:cubicBezTo>
                      <a:cubicBezTo>
                        <a:pt x="17276" y="6077"/>
                        <a:pt x="17295" y="5927"/>
                        <a:pt x="17295" y="5776"/>
                      </a:cubicBezTo>
                      <a:cubicBezTo>
                        <a:pt x="17295" y="5645"/>
                        <a:pt x="17295" y="5532"/>
                        <a:pt x="17295" y="5400"/>
                      </a:cubicBezTo>
                      <a:cubicBezTo>
                        <a:pt x="17295" y="5381"/>
                        <a:pt x="17295" y="5362"/>
                        <a:pt x="17295" y="5344"/>
                      </a:cubicBezTo>
                      <a:cubicBezTo>
                        <a:pt x="17295" y="5249"/>
                        <a:pt x="17295" y="5174"/>
                        <a:pt x="17276" y="5080"/>
                      </a:cubicBezTo>
                      <a:cubicBezTo>
                        <a:pt x="17276" y="5043"/>
                        <a:pt x="17276" y="4986"/>
                        <a:pt x="17276" y="4948"/>
                      </a:cubicBezTo>
                      <a:cubicBezTo>
                        <a:pt x="17276" y="4854"/>
                        <a:pt x="17258" y="4760"/>
                        <a:pt x="17258" y="4666"/>
                      </a:cubicBezTo>
                      <a:cubicBezTo>
                        <a:pt x="17258" y="4647"/>
                        <a:pt x="17258" y="4628"/>
                        <a:pt x="17258" y="4628"/>
                      </a:cubicBezTo>
                      <a:cubicBezTo>
                        <a:pt x="17239" y="4516"/>
                        <a:pt x="17239" y="4403"/>
                        <a:pt x="17220" y="4290"/>
                      </a:cubicBezTo>
                      <a:cubicBezTo>
                        <a:pt x="17220" y="4233"/>
                        <a:pt x="17201" y="4177"/>
                        <a:pt x="17201" y="4139"/>
                      </a:cubicBezTo>
                      <a:cubicBezTo>
                        <a:pt x="17182" y="4045"/>
                        <a:pt x="17182" y="3951"/>
                        <a:pt x="17163" y="3876"/>
                      </a:cubicBezTo>
                      <a:cubicBezTo>
                        <a:pt x="17163" y="3857"/>
                        <a:pt x="17163" y="3838"/>
                        <a:pt x="17145" y="3820"/>
                      </a:cubicBezTo>
                      <a:cubicBezTo>
                        <a:pt x="17126" y="3744"/>
                        <a:pt x="17126" y="3669"/>
                        <a:pt x="17107" y="3594"/>
                      </a:cubicBezTo>
                      <a:cubicBezTo>
                        <a:pt x="17088" y="3518"/>
                        <a:pt x="17069" y="3424"/>
                        <a:pt x="17051" y="3349"/>
                      </a:cubicBezTo>
                      <a:cubicBezTo>
                        <a:pt x="17032" y="3236"/>
                        <a:pt x="16994" y="3123"/>
                        <a:pt x="16976" y="3010"/>
                      </a:cubicBezTo>
                      <a:cubicBezTo>
                        <a:pt x="16976" y="2992"/>
                        <a:pt x="16976" y="2992"/>
                        <a:pt x="16976" y="2973"/>
                      </a:cubicBezTo>
                      <a:cubicBezTo>
                        <a:pt x="16957" y="2860"/>
                        <a:pt x="16919" y="2766"/>
                        <a:pt x="16900" y="2653"/>
                      </a:cubicBezTo>
                      <a:cubicBezTo>
                        <a:pt x="16863" y="2540"/>
                        <a:pt x="16844" y="2427"/>
                        <a:pt x="16806" y="2314"/>
                      </a:cubicBezTo>
                      <a:cubicBezTo>
                        <a:pt x="16769" y="2201"/>
                        <a:pt x="16731" y="2089"/>
                        <a:pt x="16693" y="1976"/>
                      </a:cubicBezTo>
                      <a:cubicBezTo>
                        <a:pt x="16618" y="1750"/>
                        <a:pt x="16543" y="1543"/>
                        <a:pt x="16449" y="1317"/>
                      </a:cubicBezTo>
                      <a:cubicBezTo>
                        <a:pt x="16355" y="1110"/>
                        <a:pt x="16261" y="884"/>
                        <a:pt x="16167" y="677"/>
                      </a:cubicBezTo>
                      <a:cubicBezTo>
                        <a:pt x="16148" y="621"/>
                        <a:pt x="16111" y="565"/>
                        <a:pt x="16073" y="508"/>
                      </a:cubicBezTo>
                      <a:cubicBezTo>
                        <a:pt x="16036" y="451"/>
                        <a:pt x="16017" y="376"/>
                        <a:pt x="15979" y="320"/>
                      </a:cubicBezTo>
                      <a:cubicBezTo>
                        <a:pt x="15923" y="207"/>
                        <a:pt x="15866" y="113"/>
                        <a:pt x="15810" y="0"/>
                      </a:cubicBezTo>
                      <a:cubicBezTo>
                        <a:pt x="16355" y="320"/>
                        <a:pt x="16882" y="677"/>
                        <a:pt x="17370" y="1091"/>
                      </a:cubicBezTo>
                      <a:cubicBezTo>
                        <a:pt x="17370" y="1091"/>
                        <a:pt x="17389" y="1110"/>
                        <a:pt x="17408" y="1110"/>
                      </a:cubicBezTo>
                      <a:cubicBezTo>
                        <a:pt x="17408" y="1110"/>
                        <a:pt x="17427" y="1129"/>
                        <a:pt x="17427" y="1129"/>
                      </a:cubicBezTo>
                      <a:cubicBezTo>
                        <a:pt x="18235" y="1787"/>
                        <a:pt x="18931" y="2559"/>
                        <a:pt x="19532" y="3424"/>
                      </a:cubicBezTo>
                      <a:cubicBezTo>
                        <a:pt x="19589" y="3518"/>
                        <a:pt x="19645" y="3594"/>
                        <a:pt x="19701" y="3688"/>
                      </a:cubicBezTo>
                      <a:cubicBezTo>
                        <a:pt x="19758" y="3763"/>
                        <a:pt x="19814" y="3857"/>
                        <a:pt x="19852" y="3932"/>
                      </a:cubicBezTo>
                      <a:cubicBezTo>
                        <a:pt x="19852" y="3951"/>
                        <a:pt x="19871" y="3970"/>
                        <a:pt x="19889" y="3989"/>
                      </a:cubicBezTo>
                      <a:cubicBezTo>
                        <a:pt x="20040" y="4252"/>
                        <a:pt x="20190" y="4516"/>
                        <a:pt x="20341" y="4779"/>
                      </a:cubicBezTo>
                      <a:cubicBezTo>
                        <a:pt x="20378" y="4854"/>
                        <a:pt x="20416" y="4930"/>
                        <a:pt x="20453" y="4986"/>
                      </a:cubicBezTo>
                      <a:cubicBezTo>
                        <a:pt x="20472" y="5024"/>
                        <a:pt x="20491" y="5061"/>
                        <a:pt x="20510" y="5099"/>
                      </a:cubicBezTo>
                      <a:cubicBezTo>
                        <a:pt x="20529" y="5155"/>
                        <a:pt x="20566" y="5212"/>
                        <a:pt x="20585" y="5249"/>
                      </a:cubicBezTo>
                      <a:cubicBezTo>
                        <a:pt x="20604" y="5306"/>
                        <a:pt x="20641" y="5362"/>
                        <a:pt x="20660" y="5400"/>
                      </a:cubicBezTo>
                      <a:cubicBezTo>
                        <a:pt x="20679" y="5456"/>
                        <a:pt x="20698" y="5494"/>
                        <a:pt x="20716" y="5551"/>
                      </a:cubicBezTo>
                      <a:cubicBezTo>
                        <a:pt x="20754" y="5645"/>
                        <a:pt x="20792" y="5757"/>
                        <a:pt x="20829" y="5852"/>
                      </a:cubicBezTo>
                      <a:cubicBezTo>
                        <a:pt x="20867" y="5964"/>
                        <a:pt x="20923" y="6077"/>
                        <a:pt x="20961" y="6209"/>
                      </a:cubicBezTo>
                      <a:cubicBezTo>
                        <a:pt x="20961" y="6209"/>
                        <a:pt x="20961" y="6209"/>
                        <a:pt x="20961" y="6209"/>
                      </a:cubicBezTo>
                      <a:cubicBezTo>
                        <a:pt x="20999" y="6322"/>
                        <a:pt x="21036" y="6454"/>
                        <a:pt x="21074" y="6567"/>
                      </a:cubicBezTo>
                      <a:cubicBezTo>
                        <a:pt x="21412" y="7620"/>
                        <a:pt x="21600" y="8806"/>
                        <a:pt x="21600" y="10010"/>
                      </a:cubicBezTo>
                      <a:close/>
                    </a:path>
                  </a:pathLst>
                </a:custGeom>
                <a:solidFill>
                  <a:srgbClr val="9000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5" name="Freeform: Shape 953"/>
                <p:cNvSpPr/>
                <p:nvPr/>
              </p:nvSpPr>
              <p:spPr>
                <a:xfrm>
                  <a:off x="55452" y="27320"/>
                  <a:ext cx="48570" cy="48570"/>
                </a:xfrm>
                <a:prstGeom prst="ellipse">
                  <a:avLst/>
                </a:prstGeom>
                <a:solidFill>
                  <a:srgbClr val="FF808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57" name="Graphic 3"/>
              <p:cNvGrpSpPr/>
              <p:nvPr/>
            </p:nvGrpSpPr>
            <p:grpSpPr>
              <a:xfrm>
                <a:off x="1362581" y="397257"/>
                <a:ext cx="248919" cy="249731"/>
                <a:chOff x="0" y="0"/>
                <a:chExt cx="248918" cy="249730"/>
              </a:xfrm>
            </p:grpSpPr>
            <p:sp>
              <p:nvSpPr>
                <p:cNvPr id="1047" name="Freeform: Shape 934"/>
                <p:cNvSpPr/>
                <p:nvPr/>
              </p:nvSpPr>
              <p:spPr>
                <a:xfrm>
                  <a:off x="19708" y="187367"/>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89" y="16162"/>
                        <a:pt x="7211" y="5362"/>
                        <a:pt x="0" y="0"/>
                      </a:cubicBezTo>
                      <a:cubicBezTo>
                        <a:pt x="4796" y="5362"/>
                        <a:pt x="12008" y="108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8" name="Freeform: Shape 935"/>
                <p:cNvSpPr/>
                <p:nvPr/>
              </p:nvSpPr>
              <p:spPr>
                <a:xfrm>
                  <a:off x="15784" y="187195"/>
                  <a:ext cx="69824" cy="5646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396" y="17961"/>
                        <a:pt x="4758" y="10142"/>
                        <a:pt x="0" y="0"/>
                      </a:cubicBezTo>
                      <a:cubicBezTo>
                        <a:pt x="0" y="0"/>
                        <a:pt x="0" y="0"/>
                        <a:pt x="63" y="0"/>
                      </a:cubicBezTo>
                      <a:cubicBezTo>
                        <a:pt x="2379" y="4954"/>
                        <a:pt x="5321" y="9291"/>
                        <a:pt x="8890" y="12851"/>
                      </a:cubicBezTo>
                      <a:cubicBezTo>
                        <a:pt x="8953" y="12929"/>
                        <a:pt x="9016" y="13006"/>
                        <a:pt x="9079" y="13006"/>
                      </a:cubicBezTo>
                      <a:cubicBezTo>
                        <a:pt x="12772" y="16723"/>
                        <a:pt x="16967" y="19586"/>
                        <a:pt x="21600" y="21445"/>
                      </a:cubicBezTo>
                      <a:cubicBezTo>
                        <a:pt x="21600" y="21600"/>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49" name="Freeform: Shape 936"/>
                <p:cNvSpPr/>
                <p:nvPr/>
              </p:nvSpPr>
              <p:spPr>
                <a:xfrm>
                  <a:off x="83195" y="240162"/>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566" y="16194"/>
                        <a:pt x="7034" y="9002"/>
                        <a:pt x="0" y="0"/>
                      </a:cubicBezTo>
                      <a:cubicBezTo>
                        <a:pt x="0" y="0"/>
                        <a:pt x="505" y="0"/>
                        <a:pt x="505" y="0"/>
                      </a:cubicBezTo>
                      <a:cubicBezTo>
                        <a:pt x="7532" y="9002"/>
                        <a:pt x="14566" y="14409"/>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0" name="Freeform: Shape 937"/>
                <p:cNvSpPr/>
                <p:nvPr/>
              </p:nvSpPr>
              <p:spPr>
                <a:xfrm>
                  <a:off x="186596" y="20867"/>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93" y="14613"/>
                        <a:pt x="7207" y="6987"/>
                        <a:pt x="0" y="0"/>
                      </a:cubicBezTo>
                      <a:cubicBezTo>
                        <a:pt x="7207" y="6987"/>
                        <a:pt x="15843" y="14613"/>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1" name="Freeform: Shape 938"/>
                <p:cNvSpPr/>
                <p:nvPr/>
              </p:nvSpPr>
              <p:spPr>
                <a:xfrm>
                  <a:off x="173838" y="219214"/>
                  <a:ext cx="29551"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91" y="8640"/>
                        <a:pt x="7840" y="16079"/>
                        <a:pt x="0" y="21600"/>
                      </a:cubicBezTo>
                      <a:cubicBezTo>
                        <a:pt x="7840" y="16079"/>
                        <a:pt x="14942" y="8882"/>
                        <a:pt x="21453" y="242"/>
                      </a:cubicBezTo>
                      <a:cubicBezTo>
                        <a:pt x="21453" y="242"/>
                        <a:pt x="21600" y="242"/>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2" name="Freeform: Shape 939"/>
                <p:cNvSpPr/>
                <p:nvPr/>
              </p:nvSpPr>
              <p:spPr>
                <a:xfrm>
                  <a:off x="203384" y="190637"/>
                  <a:ext cx="26717" cy="3056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74" y="8154"/>
                        <a:pt x="8510" y="15449"/>
                        <a:pt x="0" y="21600"/>
                      </a:cubicBezTo>
                      <a:cubicBezTo>
                        <a:pt x="0" y="21600"/>
                        <a:pt x="162" y="21456"/>
                        <a:pt x="162" y="21456"/>
                      </a:cubicBezTo>
                      <a:cubicBezTo>
                        <a:pt x="8672" y="15305"/>
                        <a:pt x="15874" y="8154"/>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3" name="Freeform: Shape 940"/>
                <p:cNvSpPr/>
                <p:nvPr/>
              </p:nvSpPr>
              <p:spPr>
                <a:xfrm>
                  <a:off x="228309" y="178610"/>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846" y="7443"/>
                        <a:pt x="8093" y="14896"/>
                        <a:pt x="0" y="21600"/>
                      </a:cubicBezTo>
                      <a:cubicBezTo>
                        <a:pt x="8093" y="14157"/>
                        <a:pt x="14846" y="744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4" name="Freeform: Shape 941"/>
                <p:cNvSpPr/>
                <p:nvPr/>
              </p:nvSpPr>
              <p:spPr>
                <a:xfrm>
                  <a:off x="0" y="0"/>
                  <a:ext cx="202983" cy="203591"/>
                </a:xfrm>
                <a:custGeom>
                  <a:avLst/>
                  <a:gdLst/>
                  <a:ahLst/>
                  <a:cxnLst>
                    <a:cxn ang="0">
                      <a:pos x="wd2" y="hd2"/>
                    </a:cxn>
                    <a:cxn ang="5400000">
                      <a:pos x="wd2" y="hd2"/>
                    </a:cxn>
                    <a:cxn ang="10800000">
                      <a:pos x="wd2" y="hd2"/>
                    </a:cxn>
                    <a:cxn ang="16200000">
                      <a:pos x="wd2" y="hd2"/>
                    </a:cxn>
                  </a:cxnLst>
                  <a:rect l="0" t="0" r="r" b="b"/>
                  <a:pathLst>
                    <a:path w="21600" h="21600" extrusionOk="0">
                      <a:moveTo>
                        <a:pt x="21600" y="8374"/>
                      </a:moveTo>
                      <a:cubicBezTo>
                        <a:pt x="21600" y="8545"/>
                        <a:pt x="21600" y="8717"/>
                        <a:pt x="21579" y="8889"/>
                      </a:cubicBezTo>
                      <a:cubicBezTo>
                        <a:pt x="21579" y="9018"/>
                        <a:pt x="21579" y="9125"/>
                        <a:pt x="21557" y="9254"/>
                      </a:cubicBezTo>
                      <a:cubicBezTo>
                        <a:pt x="21557" y="9297"/>
                        <a:pt x="21557" y="9318"/>
                        <a:pt x="21557" y="9361"/>
                      </a:cubicBezTo>
                      <a:cubicBezTo>
                        <a:pt x="21557" y="9469"/>
                        <a:pt x="21536" y="9576"/>
                        <a:pt x="21536" y="9684"/>
                      </a:cubicBezTo>
                      <a:cubicBezTo>
                        <a:pt x="21536" y="9705"/>
                        <a:pt x="21536" y="9748"/>
                        <a:pt x="21536" y="9769"/>
                      </a:cubicBezTo>
                      <a:cubicBezTo>
                        <a:pt x="21514" y="9898"/>
                        <a:pt x="21514" y="10006"/>
                        <a:pt x="21493" y="10134"/>
                      </a:cubicBezTo>
                      <a:lnTo>
                        <a:pt x="21493" y="10177"/>
                      </a:lnTo>
                      <a:cubicBezTo>
                        <a:pt x="21471" y="10328"/>
                        <a:pt x="21449" y="10478"/>
                        <a:pt x="21428" y="10607"/>
                      </a:cubicBezTo>
                      <a:cubicBezTo>
                        <a:pt x="21428" y="10607"/>
                        <a:pt x="21428" y="10607"/>
                        <a:pt x="21428" y="10607"/>
                      </a:cubicBezTo>
                      <a:cubicBezTo>
                        <a:pt x="21406" y="10736"/>
                        <a:pt x="21385" y="10864"/>
                        <a:pt x="21363" y="10993"/>
                      </a:cubicBezTo>
                      <a:cubicBezTo>
                        <a:pt x="21342" y="11122"/>
                        <a:pt x="21320" y="11251"/>
                        <a:pt x="21277" y="11380"/>
                      </a:cubicBezTo>
                      <a:cubicBezTo>
                        <a:pt x="21255" y="11509"/>
                        <a:pt x="21212" y="11616"/>
                        <a:pt x="21191" y="11745"/>
                      </a:cubicBezTo>
                      <a:cubicBezTo>
                        <a:pt x="20803" y="13248"/>
                        <a:pt x="20136" y="14643"/>
                        <a:pt x="19274" y="15889"/>
                      </a:cubicBezTo>
                      <a:cubicBezTo>
                        <a:pt x="19210" y="15996"/>
                        <a:pt x="19123" y="16103"/>
                        <a:pt x="19059" y="16189"/>
                      </a:cubicBezTo>
                      <a:cubicBezTo>
                        <a:pt x="18930" y="16361"/>
                        <a:pt x="18822" y="16511"/>
                        <a:pt x="18671" y="16683"/>
                      </a:cubicBezTo>
                      <a:cubicBezTo>
                        <a:pt x="18628" y="16747"/>
                        <a:pt x="18564" y="16812"/>
                        <a:pt x="18521" y="16876"/>
                      </a:cubicBezTo>
                      <a:cubicBezTo>
                        <a:pt x="18219" y="17241"/>
                        <a:pt x="17896" y="17585"/>
                        <a:pt x="17573" y="17907"/>
                      </a:cubicBezTo>
                      <a:cubicBezTo>
                        <a:pt x="17508" y="17971"/>
                        <a:pt x="17444" y="18036"/>
                        <a:pt x="17379" y="18100"/>
                      </a:cubicBezTo>
                      <a:cubicBezTo>
                        <a:pt x="17099" y="18358"/>
                        <a:pt x="16819" y="18594"/>
                        <a:pt x="16539" y="18809"/>
                      </a:cubicBezTo>
                      <a:cubicBezTo>
                        <a:pt x="16066" y="19174"/>
                        <a:pt x="15570" y="19517"/>
                        <a:pt x="15075" y="19818"/>
                      </a:cubicBezTo>
                      <a:cubicBezTo>
                        <a:pt x="14967" y="19882"/>
                        <a:pt x="14881" y="19925"/>
                        <a:pt x="14773" y="19990"/>
                      </a:cubicBezTo>
                      <a:cubicBezTo>
                        <a:pt x="14536" y="20119"/>
                        <a:pt x="14321" y="20226"/>
                        <a:pt x="14084" y="20355"/>
                      </a:cubicBezTo>
                      <a:cubicBezTo>
                        <a:pt x="13933" y="20441"/>
                        <a:pt x="13761" y="20505"/>
                        <a:pt x="13589" y="20569"/>
                      </a:cubicBezTo>
                      <a:cubicBezTo>
                        <a:pt x="13546" y="20591"/>
                        <a:pt x="13503" y="20612"/>
                        <a:pt x="13460" y="20634"/>
                      </a:cubicBezTo>
                      <a:cubicBezTo>
                        <a:pt x="13352" y="20677"/>
                        <a:pt x="13266" y="20720"/>
                        <a:pt x="13158" y="20741"/>
                      </a:cubicBezTo>
                      <a:cubicBezTo>
                        <a:pt x="13051" y="20784"/>
                        <a:pt x="12943" y="20827"/>
                        <a:pt x="12835" y="20848"/>
                      </a:cubicBezTo>
                      <a:cubicBezTo>
                        <a:pt x="12835" y="20848"/>
                        <a:pt x="12814" y="20848"/>
                        <a:pt x="12814" y="20848"/>
                      </a:cubicBezTo>
                      <a:cubicBezTo>
                        <a:pt x="12706" y="20891"/>
                        <a:pt x="12577" y="20934"/>
                        <a:pt x="12469" y="20956"/>
                      </a:cubicBezTo>
                      <a:cubicBezTo>
                        <a:pt x="12275" y="21020"/>
                        <a:pt x="12060" y="21085"/>
                        <a:pt x="11866" y="21127"/>
                      </a:cubicBezTo>
                      <a:cubicBezTo>
                        <a:pt x="11758" y="21149"/>
                        <a:pt x="11672" y="21171"/>
                        <a:pt x="11564" y="21214"/>
                      </a:cubicBezTo>
                      <a:cubicBezTo>
                        <a:pt x="11543" y="21214"/>
                        <a:pt x="11521" y="21235"/>
                        <a:pt x="11500" y="21235"/>
                      </a:cubicBezTo>
                      <a:cubicBezTo>
                        <a:pt x="11478" y="21235"/>
                        <a:pt x="11457" y="21256"/>
                        <a:pt x="11435" y="21256"/>
                      </a:cubicBezTo>
                      <a:cubicBezTo>
                        <a:pt x="11242" y="21299"/>
                        <a:pt x="11069" y="21342"/>
                        <a:pt x="10876" y="21364"/>
                      </a:cubicBezTo>
                      <a:cubicBezTo>
                        <a:pt x="10703" y="21407"/>
                        <a:pt x="10552" y="21428"/>
                        <a:pt x="10380" y="21450"/>
                      </a:cubicBezTo>
                      <a:cubicBezTo>
                        <a:pt x="10294" y="21471"/>
                        <a:pt x="10229" y="21471"/>
                        <a:pt x="10143" y="21493"/>
                      </a:cubicBezTo>
                      <a:cubicBezTo>
                        <a:pt x="9928" y="21514"/>
                        <a:pt x="9713" y="21535"/>
                        <a:pt x="9497" y="21557"/>
                      </a:cubicBezTo>
                      <a:cubicBezTo>
                        <a:pt x="9389" y="21557"/>
                        <a:pt x="9260" y="21578"/>
                        <a:pt x="9153" y="21578"/>
                      </a:cubicBezTo>
                      <a:cubicBezTo>
                        <a:pt x="9023" y="21578"/>
                        <a:pt x="8894" y="21600"/>
                        <a:pt x="8765" y="21600"/>
                      </a:cubicBezTo>
                      <a:cubicBezTo>
                        <a:pt x="8636" y="21600"/>
                        <a:pt x="8507" y="21600"/>
                        <a:pt x="8377" y="21600"/>
                      </a:cubicBezTo>
                      <a:cubicBezTo>
                        <a:pt x="8226" y="21600"/>
                        <a:pt x="8076" y="21600"/>
                        <a:pt x="7925" y="21600"/>
                      </a:cubicBezTo>
                      <a:cubicBezTo>
                        <a:pt x="7796" y="21600"/>
                        <a:pt x="7667" y="21600"/>
                        <a:pt x="7537" y="21578"/>
                      </a:cubicBezTo>
                      <a:cubicBezTo>
                        <a:pt x="7473" y="21578"/>
                        <a:pt x="7430" y="21578"/>
                        <a:pt x="7365" y="21557"/>
                      </a:cubicBezTo>
                      <a:cubicBezTo>
                        <a:pt x="7257" y="21557"/>
                        <a:pt x="7150" y="21535"/>
                        <a:pt x="7042" y="21535"/>
                      </a:cubicBezTo>
                      <a:cubicBezTo>
                        <a:pt x="6891" y="21514"/>
                        <a:pt x="6741" y="21514"/>
                        <a:pt x="6612" y="21493"/>
                      </a:cubicBezTo>
                      <a:cubicBezTo>
                        <a:pt x="6612" y="21493"/>
                        <a:pt x="6612" y="21493"/>
                        <a:pt x="6612" y="21493"/>
                      </a:cubicBezTo>
                      <a:cubicBezTo>
                        <a:pt x="6482" y="21471"/>
                        <a:pt x="6353" y="21450"/>
                        <a:pt x="6224" y="21428"/>
                      </a:cubicBezTo>
                      <a:cubicBezTo>
                        <a:pt x="6181" y="21428"/>
                        <a:pt x="6138" y="21407"/>
                        <a:pt x="6116" y="21407"/>
                      </a:cubicBezTo>
                      <a:cubicBezTo>
                        <a:pt x="6051" y="21407"/>
                        <a:pt x="5987" y="21385"/>
                        <a:pt x="5901" y="21364"/>
                      </a:cubicBezTo>
                      <a:cubicBezTo>
                        <a:pt x="5793" y="21342"/>
                        <a:pt x="5707" y="21321"/>
                        <a:pt x="5599" y="21299"/>
                      </a:cubicBezTo>
                      <a:cubicBezTo>
                        <a:pt x="5599" y="21299"/>
                        <a:pt x="5578" y="21299"/>
                        <a:pt x="5578" y="21299"/>
                      </a:cubicBezTo>
                      <a:cubicBezTo>
                        <a:pt x="5449" y="21278"/>
                        <a:pt x="5319" y="21235"/>
                        <a:pt x="5212" y="21214"/>
                      </a:cubicBezTo>
                      <a:cubicBezTo>
                        <a:pt x="5061" y="21171"/>
                        <a:pt x="4910" y="21149"/>
                        <a:pt x="4759" y="21106"/>
                      </a:cubicBezTo>
                      <a:cubicBezTo>
                        <a:pt x="4587" y="21063"/>
                        <a:pt x="4436" y="20999"/>
                        <a:pt x="4264" y="20956"/>
                      </a:cubicBezTo>
                      <a:cubicBezTo>
                        <a:pt x="4221" y="20956"/>
                        <a:pt x="4199" y="20934"/>
                        <a:pt x="4156" y="20913"/>
                      </a:cubicBezTo>
                      <a:cubicBezTo>
                        <a:pt x="4070" y="20891"/>
                        <a:pt x="3984" y="20848"/>
                        <a:pt x="3919" y="20827"/>
                      </a:cubicBezTo>
                      <a:cubicBezTo>
                        <a:pt x="3833" y="20805"/>
                        <a:pt x="3726" y="20763"/>
                        <a:pt x="3640" y="20720"/>
                      </a:cubicBezTo>
                      <a:cubicBezTo>
                        <a:pt x="3510" y="20677"/>
                        <a:pt x="3381" y="20612"/>
                        <a:pt x="3252" y="20569"/>
                      </a:cubicBezTo>
                      <a:cubicBezTo>
                        <a:pt x="3166" y="20526"/>
                        <a:pt x="3058" y="20483"/>
                        <a:pt x="2972" y="20441"/>
                      </a:cubicBezTo>
                      <a:cubicBezTo>
                        <a:pt x="2907" y="20419"/>
                        <a:pt x="2821" y="20376"/>
                        <a:pt x="2757" y="20333"/>
                      </a:cubicBezTo>
                      <a:cubicBezTo>
                        <a:pt x="2692" y="20312"/>
                        <a:pt x="2627" y="20269"/>
                        <a:pt x="2563" y="20247"/>
                      </a:cubicBezTo>
                      <a:cubicBezTo>
                        <a:pt x="2434" y="20183"/>
                        <a:pt x="2304" y="20119"/>
                        <a:pt x="2175" y="20054"/>
                      </a:cubicBezTo>
                      <a:cubicBezTo>
                        <a:pt x="2046" y="19990"/>
                        <a:pt x="1938" y="19925"/>
                        <a:pt x="1809" y="19861"/>
                      </a:cubicBezTo>
                      <a:cubicBezTo>
                        <a:pt x="1809" y="19861"/>
                        <a:pt x="1787" y="19861"/>
                        <a:pt x="1787" y="19839"/>
                      </a:cubicBezTo>
                      <a:cubicBezTo>
                        <a:pt x="1787" y="19839"/>
                        <a:pt x="1787" y="19839"/>
                        <a:pt x="1766" y="19839"/>
                      </a:cubicBezTo>
                      <a:cubicBezTo>
                        <a:pt x="646" y="17907"/>
                        <a:pt x="0" y="15652"/>
                        <a:pt x="0" y="13248"/>
                      </a:cubicBezTo>
                      <a:cubicBezTo>
                        <a:pt x="0" y="5926"/>
                        <a:pt x="5944" y="0"/>
                        <a:pt x="13287" y="0"/>
                      </a:cubicBezTo>
                      <a:cubicBezTo>
                        <a:pt x="15699" y="0"/>
                        <a:pt x="17960" y="644"/>
                        <a:pt x="19899" y="1761"/>
                      </a:cubicBezTo>
                      <a:cubicBezTo>
                        <a:pt x="19899" y="1761"/>
                        <a:pt x="19899" y="1761"/>
                        <a:pt x="19899" y="1782"/>
                      </a:cubicBezTo>
                      <a:cubicBezTo>
                        <a:pt x="19963" y="1889"/>
                        <a:pt x="20028" y="2018"/>
                        <a:pt x="20092" y="2147"/>
                      </a:cubicBezTo>
                      <a:cubicBezTo>
                        <a:pt x="20136" y="2211"/>
                        <a:pt x="20179" y="2297"/>
                        <a:pt x="20200" y="2362"/>
                      </a:cubicBezTo>
                      <a:cubicBezTo>
                        <a:pt x="20243" y="2426"/>
                        <a:pt x="20265" y="2491"/>
                        <a:pt x="20308" y="2555"/>
                      </a:cubicBezTo>
                      <a:cubicBezTo>
                        <a:pt x="20416" y="2791"/>
                        <a:pt x="20545" y="3027"/>
                        <a:pt x="20631" y="3285"/>
                      </a:cubicBezTo>
                      <a:cubicBezTo>
                        <a:pt x="20739" y="3521"/>
                        <a:pt x="20825" y="3779"/>
                        <a:pt x="20911" y="4036"/>
                      </a:cubicBezTo>
                      <a:cubicBezTo>
                        <a:pt x="20954" y="4165"/>
                        <a:pt x="20997" y="4294"/>
                        <a:pt x="21040" y="4423"/>
                      </a:cubicBezTo>
                      <a:cubicBezTo>
                        <a:pt x="21083" y="4552"/>
                        <a:pt x="21126" y="4681"/>
                        <a:pt x="21148" y="4809"/>
                      </a:cubicBezTo>
                      <a:cubicBezTo>
                        <a:pt x="21191" y="4938"/>
                        <a:pt x="21212" y="5046"/>
                        <a:pt x="21234" y="5175"/>
                      </a:cubicBezTo>
                      <a:cubicBezTo>
                        <a:pt x="21234" y="5196"/>
                        <a:pt x="21234" y="5196"/>
                        <a:pt x="21234" y="5217"/>
                      </a:cubicBezTo>
                      <a:cubicBezTo>
                        <a:pt x="21255" y="5346"/>
                        <a:pt x="21299" y="5475"/>
                        <a:pt x="21320" y="5604"/>
                      </a:cubicBezTo>
                      <a:cubicBezTo>
                        <a:pt x="21342" y="5690"/>
                        <a:pt x="21363" y="5797"/>
                        <a:pt x="21385" y="5883"/>
                      </a:cubicBezTo>
                      <a:cubicBezTo>
                        <a:pt x="21406" y="5969"/>
                        <a:pt x="21406" y="6055"/>
                        <a:pt x="21428" y="6141"/>
                      </a:cubicBezTo>
                      <a:cubicBezTo>
                        <a:pt x="21428" y="6162"/>
                        <a:pt x="21428" y="6184"/>
                        <a:pt x="21449" y="6205"/>
                      </a:cubicBezTo>
                      <a:cubicBezTo>
                        <a:pt x="21471" y="6312"/>
                        <a:pt x="21471" y="6398"/>
                        <a:pt x="21493" y="6506"/>
                      </a:cubicBezTo>
                      <a:cubicBezTo>
                        <a:pt x="21493" y="6570"/>
                        <a:pt x="21514" y="6634"/>
                        <a:pt x="21514" y="6678"/>
                      </a:cubicBezTo>
                      <a:cubicBezTo>
                        <a:pt x="21536" y="6806"/>
                        <a:pt x="21536" y="6935"/>
                        <a:pt x="21557" y="7064"/>
                      </a:cubicBezTo>
                      <a:cubicBezTo>
                        <a:pt x="21557" y="7085"/>
                        <a:pt x="21557" y="7107"/>
                        <a:pt x="21557" y="7107"/>
                      </a:cubicBezTo>
                      <a:cubicBezTo>
                        <a:pt x="21579" y="7214"/>
                        <a:pt x="21579" y="7322"/>
                        <a:pt x="21579" y="7429"/>
                      </a:cubicBezTo>
                      <a:cubicBezTo>
                        <a:pt x="21579" y="7472"/>
                        <a:pt x="21579" y="7536"/>
                        <a:pt x="21579" y="7579"/>
                      </a:cubicBezTo>
                      <a:cubicBezTo>
                        <a:pt x="21579" y="7687"/>
                        <a:pt x="21600" y="7773"/>
                        <a:pt x="21600" y="7880"/>
                      </a:cubicBezTo>
                      <a:cubicBezTo>
                        <a:pt x="21600" y="7901"/>
                        <a:pt x="21600" y="7923"/>
                        <a:pt x="21600" y="7944"/>
                      </a:cubicBezTo>
                      <a:cubicBezTo>
                        <a:pt x="21579" y="8094"/>
                        <a:pt x="21600" y="8245"/>
                        <a:pt x="21600" y="8374"/>
                      </a:cubicBezTo>
                      <a:close/>
                    </a:path>
                  </a:pathLst>
                </a:custGeom>
                <a:solidFill>
                  <a:srgbClr val="FF40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5" name="Freeform: Shape 942"/>
                <p:cNvSpPr/>
                <p:nvPr/>
              </p:nvSpPr>
              <p:spPr>
                <a:xfrm>
                  <a:off x="16392" y="17404"/>
                  <a:ext cx="232527" cy="232327"/>
                </a:xfrm>
                <a:custGeom>
                  <a:avLst/>
                  <a:gdLst/>
                  <a:ahLst/>
                  <a:cxnLst>
                    <a:cxn ang="0">
                      <a:pos x="wd2" y="hd2"/>
                    </a:cxn>
                    <a:cxn ang="5400000">
                      <a:pos x="wd2" y="hd2"/>
                    </a:cxn>
                    <a:cxn ang="10800000">
                      <a:pos x="wd2" y="hd2"/>
                    </a:cxn>
                    <a:cxn ang="16200000">
                      <a:pos x="wd2" y="hd2"/>
                    </a:cxn>
                  </a:cxnLst>
                  <a:rect l="0" t="0" r="r" b="b"/>
                  <a:pathLst>
                    <a:path w="21600" h="21600" extrusionOk="0">
                      <a:moveTo>
                        <a:pt x="21600" y="10010"/>
                      </a:moveTo>
                      <a:cubicBezTo>
                        <a:pt x="21600" y="10405"/>
                        <a:pt x="21581" y="10800"/>
                        <a:pt x="21544" y="11195"/>
                      </a:cubicBezTo>
                      <a:cubicBezTo>
                        <a:pt x="21469" y="11873"/>
                        <a:pt x="21337" y="12550"/>
                        <a:pt x="21168" y="13190"/>
                      </a:cubicBezTo>
                      <a:cubicBezTo>
                        <a:pt x="21149" y="13284"/>
                        <a:pt x="21111" y="13397"/>
                        <a:pt x="21074" y="13490"/>
                      </a:cubicBezTo>
                      <a:cubicBezTo>
                        <a:pt x="21055" y="13566"/>
                        <a:pt x="21017" y="13660"/>
                        <a:pt x="20999" y="13735"/>
                      </a:cubicBezTo>
                      <a:cubicBezTo>
                        <a:pt x="20961" y="13829"/>
                        <a:pt x="20942" y="13905"/>
                        <a:pt x="20905" y="13998"/>
                      </a:cubicBezTo>
                      <a:cubicBezTo>
                        <a:pt x="20905" y="13998"/>
                        <a:pt x="20905" y="13998"/>
                        <a:pt x="20905" y="14017"/>
                      </a:cubicBezTo>
                      <a:cubicBezTo>
                        <a:pt x="20867" y="14112"/>
                        <a:pt x="20848" y="14187"/>
                        <a:pt x="20811" y="14281"/>
                      </a:cubicBezTo>
                      <a:cubicBezTo>
                        <a:pt x="20773" y="14375"/>
                        <a:pt x="20735" y="14450"/>
                        <a:pt x="20698" y="14544"/>
                      </a:cubicBezTo>
                      <a:cubicBezTo>
                        <a:pt x="20622" y="14713"/>
                        <a:pt x="20547" y="14883"/>
                        <a:pt x="20472" y="15033"/>
                      </a:cubicBezTo>
                      <a:cubicBezTo>
                        <a:pt x="20435" y="15128"/>
                        <a:pt x="20378" y="15222"/>
                        <a:pt x="20341" y="15316"/>
                      </a:cubicBezTo>
                      <a:cubicBezTo>
                        <a:pt x="20246" y="15504"/>
                        <a:pt x="20153" y="15692"/>
                        <a:pt x="20040" y="15861"/>
                      </a:cubicBezTo>
                      <a:cubicBezTo>
                        <a:pt x="19983" y="15955"/>
                        <a:pt x="19927" y="16049"/>
                        <a:pt x="19871" y="16125"/>
                      </a:cubicBezTo>
                      <a:cubicBezTo>
                        <a:pt x="19213" y="17197"/>
                        <a:pt x="18385" y="18138"/>
                        <a:pt x="17427" y="18947"/>
                      </a:cubicBezTo>
                      <a:cubicBezTo>
                        <a:pt x="17427" y="18947"/>
                        <a:pt x="17408" y="18966"/>
                        <a:pt x="17408" y="18966"/>
                      </a:cubicBezTo>
                      <a:cubicBezTo>
                        <a:pt x="17408" y="18966"/>
                        <a:pt x="17408" y="18966"/>
                        <a:pt x="17408" y="18966"/>
                      </a:cubicBezTo>
                      <a:cubicBezTo>
                        <a:pt x="17408" y="18966"/>
                        <a:pt x="17389" y="18985"/>
                        <a:pt x="17389" y="18985"/>
                      </a:cubicBezTo>
                      <a:cubicBezTo>
                        <a:pt x="16562" y="19662"/>
                        <a:pt x="15660" y="20226"/>
                        <a:pt x="14663" y="20659"/>
                      </a:cubicBezTo>
                      <a:cubicBezTo>
                        <a:pt x="14438" y="20753"/>
                        <a:pt x="14193" y="20847"/>
                        <a:pt x="13968" y="20941"/>
                      </a:cubicBezTo>
                      <a:cubicBezTo>
                        <a:pt x="13968" y="20941"/>
                        <a:pt x="13968" y="20941"/>
                        <a:pt x="13968" y="20941"/>
                      </a:cubicBezTo>
                      <a:cubicBezTo>
                        <a:pt x="13874" y="20979"/>
                        <a:pt x="13780" y="21017"/>
                        <a:pt x="13667" y="21035"/>
                      </a:cubicBezTo>
                      <a:cubicBezTo>
                        <a:pt x="13460" y="21092"/>
                        <a:pt x="13272" y="21167"/>
                        <a:pt x="13065" y="21223"/>
                      </a:cubicBezTo>
                      <a:cubicBezTo>
                        <a:pt x="12915" y="21261"/>
                        <a:pt x="12764" y="21299"/>
                        <a:pt x="12595" y="21337"/>
                      </a:cubicBezTo>
                      <a:cubicBezTo>
                        <a:pt x="12502" y="21355"/>
                        <a:pt x="12407" y="21374"/>
                        <a:pt x="12294" y="21393"/>
                      </a:cubicBezTo>
                      <a:cubicBezTo>
                        <a:pt x="12144" y="21431"/>
                        <a:pt x="11994" y="21450"/>
                        <a:pt x="11825" y="21468"/>
                      </a:cubicBezTo>
                      <a:cubicBezTo>
                        <a:pt x="11749" y="21487"/>
                        <a:pt x="11656" y="21487"/>
                        <a:pt x="11580" y="21506"/>
                      </a:cubicBezTo>
                      <a:cubicBezTo>
                        <a:pt x="11411" y="21525"/>
                        <a:pt x="11242" y="21543"/>
                        <a:pt x="11073" y="21562"/>
                      </a:cubicBezTo>
                      <a:cubicBezTo>
                        <a:pt x="10997" y="21562"/>
                        <a:pt x="10922" y="21581"/>
                        <a:pt x="10847" y="21581"/>
                      </a:cubicBezTo>
                      <a:cubicBezTo>
                        <a:pt x="10716" y="21581"/>
                        <a:pt x="10603" y="21600"/>
                        <a:pt x="10471" y="21600"/>
                      </a:cubicBezTo>
                      <a:cubicBezTo>
                        <a:pt x="10415" y="21600"/>
                        <a:pt x="10358" y="21600"/>
                        <a:pt x="10321" y="21600"/>
                      </a:cubicBezTo>
                      <a:cubicBezTo>
                        <a:pt x="10227" y="21600"/>
                        <a:pt x="10151" y="21600"/>
                        <a:pt x="10057" y="21600"/>
                      </a:cubicBezTo>
                      <a:cubicBezTo>
                        <a:pt x="10057" y="21600"/>
                        <a:pt x="10057" y="21600"/>
                        <a:pt x="10057" y="21600"/>
                      </a:cubicBezTo>
                      <a:cubicBezTo>
                        <a:pt x="9926" y="21600"/>
                        <a:pt x="9794" y="21600"/>
                        <a:pt x="9663" y="21600"/>
                      </a:cubicBezTo>
                      <a:cubicBezTo>
                        <a:pt x="9644" y="21600"/>
                        <a:pt x="9625" y="21600"/>
                        <a:pt x="9606" y="21600"/>
                      </a:cubicBezTo>
                      <a:cubicBezTo>
                        <a:pt x="9494" y="21600"/>
                        <a:pt x="9400" y="21600"/>
                        <a:pt x="9287" y="21581"/>
                      </a:cubicBezTo>
                      <a:cubicBezTo>
                        <a:pt x="9268" y="21581"/>
                        <a:pt x="9268" y="21581"/>
                        <a:pt x="9249" y="21581"/>
                      </a:cubicBezTo>
                      <a:cubicBezTo>
                        <a:pt x="9136" y="21581"/>
                        <a:pt x="9042" y="21562"/>
                        <a:pt x="8930" y="21562"/>
                      </a:cubicBezTo>
                      <a:cubicBezTo>
                        <a:pt x="8930" y="21562"/>
                        <a:pt x="8930" y="21562"/>
                        <a:pt x="8911" y="21562"/>
                      </a:cubicBezTo>
                      <a:cubicBezTo>
                        <a:pt x="8854" y="21562"/>
                        <a:pt x="8798" y="21562"/>
                        <a:pt x="8742" y="21543"/>
                      </a:cubicBezTo>
                      <a:cubicBezTo>
                        <a:pt x="8704" y="21543"/>
                        <a:pt x="8666" y="21543"/>
                        <a:pt x="8629" y="21525"/>
                      </a:cubicBezTo>
                      <a:cubicBezTo>
                        <a:pt x="8535" y="21525"/>
                        <a:pt x="8441" y="21506"/>
                        <a:pt x="8328" y="21487"/>
                      </a:cubicBezTo>
                      <a:cubicBezTo>
                        <a:pt x="8290" y="21487"/>
                        <a:pt x="8234" y="21468"/>
                        <a:pt x="8196" y="21468"/>
                      </a:cubicBezTo>
                      <a:cubicBezTo>
                        <a:pt x="8065" y="21450"/>
                        <a:pt x="7933" y="21431"/>
                        <a:pt x="7820" y="21393"/>
                      </a:cubicBezTo>
                      <a:cubicBezTo>
                        <a:pt x="7745" y="21374"/>
                        <a:pt x="7670" y="21355"/>
                        <a:pt x="7614" y="21355"/>
                      </a:cubicBezTo>
                      <a:cubicBezTo>
                        <a:pt x="7520" y="21337"/>
                        <a:pt x="7426" y="21318"/>
                        <a:pt x="7350" y="21299"/>
                      </a:cubicBezTo>
                      <a:cubicBezTo>
                        <a:pt x="7087" y="21223"/>
                        <a:pt x="6824" y="21167"/>
                        <a:pt x="6561" y="21073"/>
                      </a:cubicBezTo>
                      <a:cubicBezTo>
                        <a:pt x="6561" y="21073"/>
                        <a:pt x="6542" y="21073"/>
                        <a:pt x="6542" y="21073"/>
                      </a:cubicBezTo>
                      <a:cubicBezTo>
                        <a:pt x="6523" y="21073"/>
                        <a:pt x="6504" y="21073"/>
                        <a:pt x="6486" y="21054"/>
                      </a:cubicBezTo>
                      <a:cubicBezTo>
                        <a:pt x="6486" y="21054"/>
                        <a:pt x="6467" y="21054"/>
                        <a:pt x="6467" y="21035"/>
                      </a:cubicBezTo>
                      <a:cubicBezTo>
                        <a:pt x="5076" y="20584"/>
                        <a:pt x="3816" y="19888"/>
                        <a:pt x="2707" y="18985"/>
                      </a:cubicBezTo>
                      <a:cubicBezTo>
                        <a:pt x="2688" y="18966"/>
                        <a:pt x="2669" y="18966"/>
                        <a:pt x="2651" y="18947"/>
                      </a:cubicBezTo>
                      <a:cubicBezTo>
                        <a:pt x="1598" y="18063"/>
                        <a:pt x="696" y="17009"/>
                        <a:pt x="0" y="15824"/>
                      </a:cubicBezTo>
                      <a:cubicBezTo>
                        <a:pt x="0" y="15824"/>
                        <a:pt x="19" y="15824"/>
                        <a:pt x="19" y="15843"/>
                      </a:cubicBezTo>
                      <a:cubicBezTo>
                        <a:pt x="113" y="15899"/>
                        <a:pt x="226" y="15955"/>
                        <a:pt x="338" y="16012"/>
                      </a:cubicBezTo>
                      <a:cubicBezTo>
                        <a:pt x="451" y="16068"/>
                        <a:pt x="564" y="16125"/>
                        <a:pt x="677" y="16181"/>
                      </a:cubicBezTo>
                      <a:cubicBezTo>
                        <a:pt x="733" y="16200"/>
                        <a:pt x="789" y="16237"/>
                        <a:pt x="846" y="16256"/>
                      </a:cubicBezTo>
                      <a:cubicBezTo>
                        <a:pt x="902" y="16294"/>
                        <a:pt x="978" y="16313"/>
                        <a:pt x="1034" y="16351"/>
                      </a:cubicBezTo>
                      <a:cubicBezTo>
                        <a:pt x="1109" y="16388"/>
                        <a:pt x="1203" y="16426"/>
                        <a:pt x="1278" y="16463"/>
                      </a:cubicBezTo>
                      <a:cubicBezTo>
                        <a:pt x="1391" y="16501"/>
                        <a:pt x="1504" y="16557"/>
                        <a:pt x="1617" y="16595"/>
                      </a:cubicBezTo>
                      <a:cubicBezTo>
                        <a:pt x="1692" y="16633"/>
                        <a:pt x="1786" y="16651"/>
                        <a:pt x="1861" y="16689"/>
                      </a:cubicBezTo>
                      <a:cubicBezTo>
                        <a:pt x="1936" y="16708"/>
                        <a:pt x="2011" y="16746"/>
                        <a:pt x="2068" y="16764"/>
                      </a:cubicBezTo>
                      <a:cubicBezTo>
                        <a:pt x="2105" y="16783"/>
                        <a:pt x="2124" y="16783"/>
                        <a:pt x="2162" y="16802"/>
                      </a:cubicBezTo>
                      <a:cubicBezTo>
                        <a:pt x="2312" y="16859"/>
                        <a:pt x="2444" y="16896"/>
                        <a:pt x="2594" y="16934"/>
                      </a:cubicBezTo>
                      <a:cubicBezTo>
                        <a:pt x="2726" y="16971"/>
                        <a:pt x="2858" y="17009"/>
                        <a:pt x="2989" y="17028"/>
                      </a:cubicBezTo>
                      <a:cubicBezTo>
                        <a:pt x="3102" y="17047"/>
                        <a:pt x="3196" y="17084"/>
                        <a:pt x="3309" y="17103"/>
                      </a:cubicBezTo>
                      <a:cubicBezTo>
                        <a:pt x="3309" y="17103"/>
                        <a:pt x="3327" y="17103"/>
                        <a:pt x="3327" y="17103"/>
                      </a:cubicBezTo>
                      <a:cubicBezTo>
                        <a:pt x="3421" y="17122"/>
                        <a:pt x="3497" y="17141"/>
                        <a:pt x="3591" y="17160"/>
                      </a:cubicBezTo>
                      <a:cubicBezTo>
                        <a:pt x="3647" y="17178"/>
                        <a:pt x="3703" y="17178"/>
                        <a:pt x="3779" y="17197"/>
                      </a:cubicBezTo>
                      <a:cubicBezTo>
                        <a:pt x="3816" y="17197"/>
                        <a:pt x="3854" y="17216"/>
                        <a:pt x="3872" y="17216"/>
                      </a:cubicBezTo>
                      <a:cubicBezTo>
                        <a:pt x="3985" y="17235"/>
                        <a:pt x="4098" y="17253"/>
                        <a:pt x="4211" y="17272"/>
                      </a:cubicBezTo>
                      <a:cubicBezTo>
                        <a:pt x="4211" y="17272"/>
                        <a:pt x="4211" y="17272"/>
                        <a:pt x="4211" y="17272"/>
                      </a:cubicBezTo>
                      <a:cubicBezTo>
                        <a:pt x="4342" y="17291"/>
                        <a:pt x="4455" y="17310"/>
                        <a:pt x="4587" y="17310"/>
                      </a:cubicBezTo>
                      <a:cubicBezTo>
                        <a:pt x="4681" y="17329"/>
                        <a:pt x="4775" y="17329"/>
                        <a:pt x="4869" y="17329"/>
                      </a:cubicBezTo>
                      <a:cubicBezTo>
                        <a:pt x="4925" y="17329"/>
                        <a:pt x="4963" y="17329"/>
                        <a:pt x="5019" y="17348"/>
                      </a:cubicBezTo>
                      <a:cubicBezTo>
                        <a:pt x="5132" y="17348"/>
                        <a:pt x="5245" y="17367"/>
                        <a:pt x="5358" y="17367"/>
                      </a:cubicBezTo>
                      <a:cubicBezTo>
                        <a:pt x="5489" y="17367"/>
                        <a:pt x="5621" y="17367"/>
                        <a:pt x="5753" y="17367"/>
                      </a:cubicBezTo>
                      <a:cubicBezTo>
                        <a:pt x="5865" y="17367"/>
                        <a:pt x="5978" y="17367"/>
                        <a:pt x="6091" y="17367"/>
                      </a:cubicBezTo>
                      <a:cubicBezTo>
                        <a:pt x="6204" y="17367"/>
                        <a:pt x="6317" y="17367"/>
                        <a:pt x="6429" y="17348"/>
                      </a:cubicBezTo>
                      <a:cubicBezTo>
                        <a:pt x="6523" y="17348"/>
                        <a:pt x="6636" y="17329"/>
                        <a:pt x="6730" y="17329"/>
                      </a:cubicBezTo>
                      <a:cubicBezTo>
                        <a:pt x="6918" y="17310"/>
                        <a:pt x="7106" y="17291"/>
                        <a:pt x="7294" y="17272"/>
                      </a:cubicBezTo>
                      <a:cubicBezTo>
                        <a:pt x="7369" y="17272"/>
                        <a:pt x="7426" y="17253"/>
                        <a:pt x="7501" y="17235"/>
                      </a:cubicBezTo>
                      <a:cubicBezTo>
                        <a:pt x="7651" y="17216"/>
                        <a:pt x="7783" y="17197"/>
                        <a:pt x="7933" y="17160"/>
                      </a:cubicBezTo>
                      <a:cubicBezTo>
                        <a:pt x="8102" y="17122"/>
                        <a:pt x="8253" y="17103"/>
                        <a:pt x="8422" y="17065"/>
                      </a:cubicBezTo>
                      <a:cubicBezTo>
                        <a:pt x="8441" y="17065"/>
                        <a:pt x="8460" y="17065"/>
                        <a:pt x="8478" y="17047"/>
                      </a:cubicBezTo>
                      <a:cubicBezTo>
                        <a:pt x="8497" y="17047"/>
                        <a:pt x="8516" y="17047"/>
                        <a:pt x="8535" y="17028"/>
                      </a:cubicBezTo>
                      <a:cubicBezTo>
                        <a:pt x="8629" y="17009"/>
                        <a:pt x="8704" y="16990"/>
                        <a:pt x="8798" y="16953"/>
                      </a:cubicBezTo>
                      <a:cubicBezTo>
                        <a:pt x="8967" y="16915"/>
                        <a:pt x="9155" y="16859"/>
                        <a:pt x="9324" y="16802"/>
                      </a:cubicBezTo>
                      <a:cubicBezTo>
                        <a:pt x="9418" y="16764"/>
                        <a:pt x="9531" y="16727"/>
                        <a:pt x="9625" y="16708"/>
                      </a:cubicBezTo>
                      <a:cubicBezTo>
                        <a:pt x="9625" y="16708"/>
                        <a:pt x="9644" y="16708"/>
                        <a:pt x="9644" y="16708"/>
                      </a:cubicBezTo>
                      <a:cubicBezTo>
                        <a:pt x="9738" y="16670"/>
                        <a:pt x="9832" y="16633"/>
                        <a:pt x="9926" y="16614"/>
                      </a:cubicBezTo>
                      <a:cubicBezTo>
                        <a:pt x="10020" y="16576"/>
                        <a:pt x="10095" y="16539"/>
                        <a:pt x="10189" y="16520"/>
                      </a:cubicBezTo>
                      <a:cubicBezTo>
                        <a:pt x="10227" y="16501"/>
                        <a:pt x="10264" y="16482"/>
                        <a:pt x="10302" y="16463"/>
                      </a:cubicBezTo>
                      <a:cubicBezTo>
                        <a:pt x="10452" y="16407"/>
                        <a:pt x="10584" y="16332"/>
                        <a:pt x="10734" y="16275"/>
                      </a:cubicBezTo>
                      <a:cubicBezTo>
                        <a:pt x="10941" y="16181"/>
                        <a:pt x="11148" y="16068"/>
                        <a:pt x="11336" y="15955"/>
                      </a:cubicBezTo>
                      <a:cubicBezTo>
                        <a:pt x="11430" y="15899"/>
                        <a:pt x="11505" y="15861"/>
                        <a:pt x="11599" y="15805"/>
                      </a:cubicBezTo>
                      <a:cubicBezTo>
                        <a:pt x="12050" y="15541"/>
                        <a:pt x="12483" y="15240"/>
                        <a:pt x="12877" y="14921"/>
                      </a:cubicBezTo>
                      <a:cubicBezTo>
                        <a:pt x="13122" y="14713"/>
                        <a:pt x="13385" y="14506"/>
                        <a:pt x="13610" y="14300"/>
                      </a:cubicBezTo>
                      <a:cubicBezTo>
                        <a:pt x="13667" y="14243"/>
                        <a:pt x="13723" y="14187"/>
                        <a:pt x="13780" y="14130"/>
                      </a:cubicBezTo>
                      <a:cubicBezTo>
                        <a:pt x="14080" y="13848"/>
                        <a:pt x="14344" y="13547"/>
                        <a:pt x="14607" y="13227"/>
                      </a:cubicBezTo>
                      <a:cubicBezTo>
                        <a:pt x="14645" y="13171"/>
                        <a:pt x="14701" y="13114"/>
                        <a:pt x="14739" y="13058"/>
                      </a:cubicBezTo>
                      <a:cubicBezTo>
                        <a:pt x="14851" y="12907"/>
                        <a:pt x="14964" y="12776"/>
                        <a:pt x="15077" y="12625"/>
                      </a:cubicBezTo>
                      <a:cubicBezTo>
                        <a:pt x="15152" y="12531"/>
                        <a:pt x="15209" y="12437"/>
                        <a:pt x="15265" y="12362"/>
                      </a:cubicBezTo>
                      <a:cubicBezTo>
                        <a:pt x="16017" y="11270"/>
                        <a:pt x="16581" y="10047"/>
                        <a:pt x="16938" y="8730"/>
                      </a:cubicBezTo>
                      <a:cubicBezTo>
                        <a:pt x="16976" y="8618"/>
                        <a:pt x="16994" y="8523"/>
                        <a:pt x="17013" y="8410"/>
                      </a:cubicBezTo>
                      <a:cubicBezTo>
                        <a:pt x="17032" y="8298"/>
                        <a:pt x="17070" y="8184"/>
                        <a:pt x="17088" y="8072"/>
                      </a:cubicBezTo>
                      <a:cubicBezTo>
                        <a:pt x="17107" y="7959"/>
                        <a:pt x="17126" y="7846"/>
                        <a:pt x="17145" y="7733"/>
                      </a:cubicBezTo>
                      <a:cubicBezTo>
                        <a:pt x="17145" y="7733"/>
                        <a:pt x="17145" y="7733"/>
                        <a:pt x="17145" y="7733"/>
                      </a:cubicBezTo>
                      <a:cubicBezTo>
                        <a:pt x="17163" y="7601"/>
                        <a:pt x="17182" y="7488"/>
                        <a:pt x="17201" y="7357"/>
                      </a:cubicBezTo>
                      <a:lnTo>
                        <a:pt x="17201" y="7319"/>
                      </a:lnTo>
                      <a:cubicBezTo>
                        <a:pt x="17220" y="7206"/>
                        <a:pt x="17220" y="7112"/>
                        <a:pt x="17239" y="6999"/>
                      </a:cubicBezTo>
                      <a:cubicBezTo>
                        <a:pt x="17239" y="6980"/>
                        <a:pt x="17239" y="6943"/>
                        <a:pt x="17239" y="6924"/>
                      </a:cubicBezTo>
                      <a:cubicBezTo>
                        <a:pt x="17258" y="6830"/>
                        <a:pt x="17258" y="6736"/>
                        <a:pt x="17258" y="6642"/>
                      </a:cubicBezTo>
                      <a:cubicBezTo>
                        <a:pt x="17258" y="6604"/>
                        <a:pt x="17258" y="6585"/>
                        <a:pt x="17258" y="6548"/>
                      </a:cubicBezTo>
                      <a:cubicBezTo>
                        <a:pt x="17258" y="6435"/>
                        <a:pt x="17276" y="6341"/>
                        <a:pt x="17276" y="6228"/>
                      </a:cubicBezTo>
                      <a:cubicBezTo>
                        <a:pt x="17276" y="6077"/>
                        <a:pt x="17295" y="5927"/>
                        <a:pt x="17295" y="5776"/>
                      </a:cubicBezTo>
                      <a:cubicBezTo>
                        <a:pt x="17295" y="5645"/>
                        <a:pt x="17295" y="5532"/>
                        <a:pt x="17295" y="5400"/>
                      </a:cubicBezTo>
                      <a:cubicBezTo>
                        <a:pt x="17295" y="5381"/>
                        <a:pt x="17295" y="5362"/>
                        <a:pt x="17295" y="5344"/>
                      </a:cubicBezTo>
                      <a:cubicBezTo>
                        <a:pt x="17295" y="5249"/>
                        <a:pt x="17295" y="5174"/>
                        <a:pt x="17276" y="5080"/>
                      </a:cubicBezTo>
                      <a:cubicBezTo>
                        <a:pt x="17276" y="5043"/>
                        <a:pt x="17276" y="4986"/>
                        <a:pt x="17276" y="4948"/>
                      </a:cubicBezTo>
                      <a:cubicBezTo>
                        <a:pt x="17276" y="4854"/>
                        <a:pt x="17258" y="4760"/>
                        <a:pt x="17258" y="4666"/>
                      </a:cubicBezTo>
                      <a:cubicBezTo>
                        <a:pt x="17258" y="4647"/>
                        <a:pt x="17258" y="4629"/>
                        <a:pt x="17258" y="4629"/>
                      </a:cubicBezTo>
                      <a:cubicBezTo>
                        <a:pt x="17239" y="4516"/>
                        <a:pt x="17239" y="4403"/>
                        <a:pt x="17220" y="4290"/>
                      </a:cubicBezTo>
                      <a:cubicBezTo>
                        <a:pt x="17220" y="4233"/>
                        <a:pt x="17201" y="4177"/>
                        <a:pt x="17201" y="4139"/>
                      </a:cubicBezTo>
                      <a:cubicBezTo>
                        <a:pt x="17182" y="4045"/>
                        <a:pt x="17182" y="3951"/>
                        <a:pt x="17163" y="3876"/>
                      </a:cubicBezTo>
                      <a:cubicBezTo>
                        <a:pt x="17163" y="3857"/>
                        <a:pt x="17163" y="3838"/>
                        <a:pt x="17145" y="3820"/>
                      </a:cubicBezTo>
                      <a:cubicBezTo>
                        <a:pt x="17126" y="3744"/>
                        <a:pt x="17126" y="3669"/>
                        <a:pt x="17107" y="3594"/>
                      </a:cubicBezTo>
                      <a:cubicBezTo>
                        <a:pt x="17088" y="3518"/>
                        <a:pt x="17070" y="3424"/>
                        <a:pt x="17051" y="3349"/>
                      </a:cubicBezTo>
                      <a:cubicBezTo>
                        <a:pt x="17032" y="3236"/>
                        <a:pt x="16994" y="3123"/>
                        <a:pt x="16976" y="3010"/>
                      </a:cubicBezTo>
                      <a:cubicBezTo>
                        <a:pt x="16976" y="2992"/>
                        <a:pt x="16976" y="2992"/>
                        <a:pt x="16976" y="2973"/>
                      </a:cubicBezTo>
                      <a:cubicBezTo>
                        <a:pt x="16957" y="2860"/>
                        <a:pt x="16919" y="2766"/>
                        <a:pt x="16900" y="2653"/>
                      </a:cubicBezTo>
                      <a:cubicBezTo>
                        <a:pt x="16863" y="2540"/>
                        <a:pt x="16844" y="2427"/>
                        <a:pt x="16806" y="2314"/>
                      </a:cubicBezTo>
                      <a:cubicBezTo>
                        <a:pt x="16769" y="2201"/>
                        <a:pt x="16731" y="2089"/>
                        <a:pt x="16693" y="1976"/>
                      </a:cubicBezTo>
                      <a:cubicBezTo>
                        <a:pt x="16618" y="1750"/>
                        <a:pt x="16543" y="1543"/>
                        <a:pt x="16449" y="1317"/>
                      </a:cubicBezTo>
                      <a:cubicBezTo>
                        <a:pt x="16355" y="1110"/>
                        <a:pt x="16261" y="884"/>
                        <a:pt x="16167" y="677"/>
                      </a:cubicBezTo>
                      <a:cubicBezTo>
                        <a:pt x="16148" y="621"/>
                        <a:pt x="16111" y="565"/>
                        <a:pt x="16073" y="508"/>
                      </a:cubicBezTo>
                      <a:cubicBezTo>
                        <a:pt x="16036" y="451"/>
                        <a:pt x="16017" y="376"/>
                        <a:pt x="15979" y="320"/>
                      </a:cubicBezTo>
                      <a:cubicBezTo>
                        <a:pt x="15923" y="207"/>
                        <a:pt x="15866" y="113"/>
                        <a:pt x="15810" y="0"/>
                      </a:cubicBezTo>
                      <a:cubicBezTo>
                        <a:pt x="16355" y="320"/>
                        <a:pt x="16882" y="677"/>
                        <a:pt x="17370" y="1091"/>
                      </a:cubicBezTo>
                      <a:cubicBezTo>
                        <a:pt x="17370" y="1091"/>
                        <a:pt x="17389" y="1110"/>
                        <a:pt x="17408" y="1110"/>
                      </a:cubicBezTo>
                      <a:cubicBezTo>
                        <a:pt x="17408" y="1110"/>
                        <a:pt x="17427" y="1129"/>
                        <a:pt x="17427" y="1129"/>
                      </a:cubicBezTo>
                      <a:cubicBezTo>
                        <a:pt x="18235" y="1788"/>
                        <a:pt x="18931" y="2559"/>
                        <a:pt x="19532" y="3424"/>
                      </a:cubicBezTo>
                      <a:cubicBezTo>
                        <a:pt x="19589" y="3518"/>
                        <a:pt x="19645" y="3594"/>
                        <a:pt x="19701" y="3688"/>
                      </a:cubicBezTo>
                      <a:cubicBezTo>
                        <a:pt x="19758" y="3763"/>
                        <a:pt x="19814" y="3857"/>
                        <a:pt x="19852" y="3932"/>
                      </a:cubicBezTo>
                      <a:cubicBezTo>
                        <a:pt x="19852" y="3951"/>
                        <a:pt x="19871" y="3970"/>
                        <a:pt x="19889" y="3989"/>
                      </a:cubicBezTo>
                      <a:cubicBezTo>
                        <a:pt x="20040" y="4252"/>
                        <a:pt x="20190" y="4516"/>
                        <a:pt x="20341" y="4779"/>
                      </a:cubicBezTo>
                      <a:cubicBezTo>
                        <a:pt x="20378" y="4854"/>
                        <a:pt x="20416" y="4930"/>
                        <a:pt x="20453" y="4986"/>
                      </a:cubicBezTo>
                      <a:cubicBezTo>
                        <a:pt x="20472" y="5024"/>
                        <a:pt x="20491" y="5061"/>
                        <a:pt x="20510" y="5099"/>
                      </a:cubicBezTo>
                      <a:cubicBezTo>
                        <a:pt x="20529" y="5155"/>
                        <a:pt x="20566" y="5212"/>
                        <a:pt x="20585" y="5249"/>
                      </a:cubicBezTo>
                      <a:cubicBezTo>
                        <a:pt x="20604" y="5306"/>
                        <a:pt x="20641" y="5362"/>
                        <a:pt x="20660" y="5400"/>
                      </a:cubicBezTo>
                      <a:cubicBezTo>
                        <a:pt x="20679" y="5456"/>
                        <a:pt x="20698" y="5494"/>
                        <a:pt x="20716" y="5551"/>
                      </a:cubicBezTo>
                      <a:cubicBezTo>
                        <a:pt x="20754" y="5645"/>
                        <a:pt x="20792" y="5757"/>
                        <a:pt x="20829" y="5852"/>
                      </a:cubicBezTo>
                      <a:cubicBezTo>
                        <a:pt x="20867" y="5964"/>
                        <a:pt x="20923" y="6077"/>
                        <a:pt x="20961" y="6209"/>
                      </a:cubicBezTo>
                      <a:cubicBezTo>
                        <a:pt x="20961" y="6209"/>
                        <a:pt x="20961" y="6209"/>
                        <a:pt x="20961" y="6209"/>
                      </a:cubicBezTo>
                      <a:cubicBezTo>
                        <a:pt x="20999" y="6322"/>
                        <a:pt x="21036" y="6454"/>
                        <a:pt x="21074" y="6567"/>
                      </a:cubicBezTo>
                      <a:cubicBezTo>
                        <a:pt x="21412" y="7620"/>
                        <a:pt x="21600" y="8787"/>
                        <a:pt x="21600" y="10010"/>
                      </a:cubicBezTo>
                      <a:close/>
                    </a:path>
                  </a:pathLst>
                </a:custGeom>
                <a:solidFill>
                  <a:srgbClr val="9000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6" name="Freeform: Shape 943"/>
                <p:cNvSpPr/>
                <p:nvPr/>
              </p:nvSpPr>
              <p:spPr>
                <a:xfrm>
                  <a:off x="55449" y="27524"/>
                  <a:ext cx="48570" cy="48572"/>
                </a:xfrm>
                <a:prstGeom prst="ellipse">
                  <a:avLst/>
                </a:prstGeom>
                <a:solidFill>
                  <a:srgbClr val="FF808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70" name="Graphic 3"/>
              <p:cNvGrpSpPr/>
              <p:nvPr/>
            </p:nvGrpSpPr>
            <p:grpSpPr>
              <a:xfrm>
                <a:off x="980904" y="904808"/>
                <a:ext cx="339382" cy="340191"/>
                <a:chOff x="0" y="0"/>
                <a:chExt cx="339381" cy="340189"/>
              </a:xfrm>
            </p:grpSpPr>
            <p:sp>
              <p:nvSpPr>
                <p:cNvPr id="1058" name="Freeform: Shape 924"/>
                <p:cNvSpPr/>
                <p:nvPr/>
              </p:nvSpPr>
              <p:spPr>
                <a:xfrm>
                  <a:off x="29085" y="256422"/>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383" y="14400"/>
                        <a:pt x="7191" y="7200"/>
                        <a:pt x="0" y="0"/>
                      </a:cubicBezTo>
                      <a:cubicBezTo>
                        <a:pt x="5406" y="7200"/>
                        <a:pt x="14383" y="144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59" name="Freeform: Shape 925"/>
                <p:cNvSpPr/>
                <p:nvPr/>
              </p:nvSpPr>
              <p:spPr>
                <a:xfrm>
                  <a:off x="22464" y="254789"/>
                  <a:ext cx="94915" cy="7690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435" y="17962"/>
                        <a:pt x="4744" y="10174"/>
                        <a:pt x="0" y="0"/>
                      </a:cubicBezTo>
                      <a:cubicBezTo>
                        <a:pt x="0" y="0"/>
                        <a:pt x="46" y="0"/>
                        <a:pt x="46" y="57"/>
                      </a:cubicBezTo>
                      <a:cubicBezTo>
                        <a:pt x="2349" y="4945"/>
                        <a:pt x="5342" y="9322"/>
                        <a:pt x="8843" y="12903"/>
                      </a:cubicBezTo>
                      <a:cubicBezTo>
                        <a:pt x="8888" y="12960"/>
                        <a:pt x="8935" y="13017"/>
                        <a:pt x="9027" y="13074"/>
                      </a:cubicBezTo>
                      <a:cubicBezTo>
                        <a:pt x="12711" y="16769"/>
                        <a:pt x="16902" y="19667"/>
                        <a:pt x="21554" y="21543"/>
                      </a:cubicBezTo>
                      <a:cubicBezTo>
                        <a:pt x="21554" y="21600"/>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0" name="Freeform: Shape 926"/>
                <p:cNvSpPr/>
                <p:nvPr/>
              </p:nvSpPr>
              <p:spPr>
                <a:xfrm>
                  <a:off x="115501" y="328484"/>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152" y="14846"/>
                        <a:pt x="7079" y="8093"/>
                        <a:pt x="0" y="0"/>
                      </a:cubicBezTo>
                      <a:cubicBezTo>
                        <a:pt x="0" y="0"/>
                        <a:pt x="375" y="0"/>
                        <a:pt x="375" y="0"/>
                      </a:cubicBezTo>
                      <a:cubicBezTo>
                        <a:pt x="7448" y="8093"/>
                        <a:pt x="14527" y="14846"/>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1" name="Freeform: Shape 927"/>
                <p:cNvSpPr/>
                <p:nvPr/>
              </p:nvSpPr>
              <p:spPr>
                <a:xfrm>
                  <a:off x="256144" y="30241"/>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00" y="14087"/>
                        <a:pt x="8235" y="7047"/>
                        <a:pt x="0" y="0"/>
                      </a:cubicBezTo>
                      <a:cubicBezTo>
                        <a:pt x="7200" y="7047"/>
                        <a:pt x="14400" y="14087"/>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2" name="Freeform: Shape 928"/>
                <p:cNvSpPr/>
                <p:nvPr/>
              </p:nvSpPr>
              <p:spPr>
                <a:xfrm>
                  <a:off x="237385" y="301336"/>
                  <a:ext cx="40280" cy="2469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87" y="8853"/>
                        <a:pt x="7815" y="16112"/>
                        <a:pt x="0" y="21600"/>
                      </a:cubicBezTo>
                      <a:cubicBezTo>
                        <a:pt x="7707" y="16112"/>
                        <a:pt x="14979" y="8853"/>
                        <a:pt x="21382" y="178"/>
                      </a:cubicBezTo>
                      <a:cubicBezTo>
                        <a:pt x="21491" y="0"/>
                        <a:pt x="21491" y="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3" name="Freeform: Shape 929"/>
                <p:cNvSpPr/>
                <p:nvPr/>
              </p:nvSpPr>
              <p:spPr>
                <a:xfrm>
                  <a:off x="277655" y="259645"/>
                  <a:ext cx="36233" cy="414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808" y="8219"/>
                        <a:pt x="8447" y="15489"/>
                        <a:pt x="0" y="21600"/>
                      </a:cubicBezTo>
                      <a:cubicBezTo>
                        <a:pt x="120" y="21495"/>
                        <a:pt x="120" y="21495"/>
                        <a:pt x="241" y="21389"/>
                      </a:cubicBezTo>
                      <a:cubicBezTo>
                        <a:pt x="8566" y="15383"/>
                        <a:pt x="15808" y="811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1066" name="Freeform: Shape 930"/>
                <p:cNvGrpSpPr/>
                <p:nvPr/>
              </p:nvGrpSpPr>
              <p:grpSpPr>
                <a:xfrm>
                  <a:off x="312832" y="244624"/>
                  <a:ext cx="7928" cy="7929"/>
                  <a:chOff x="0" y="0"/>
                  <a:chExt cx="7927" cy="7927"/>
                </a:xfrm>
              </p:grpSpPr>
              <p:sp>
                <p:nvSpPr>
                  <p:cNvPr id="1064"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25" y="7019"/>
                          <a:pt x="7849" y="14581"/>
                          <a:pt x="0" y="2160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5"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849" y="14581"/>
                          <a:pt x="14725" y="7019"/>
                          <a:pt x="21600" y="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1067" name="Freeform: Shape 931"/>
                <p:cNvSpPr/>
                <p:nvPr/>
              </p:nvSpPr>
              <p:spPr>
                <a:xfrm>
                  <a:off x="0" y="0"/>
                  <a:ext cx="277051" cy="276847"/>
                </a:xfrm>
                <a:custGeom>
                  <a:avLst/>
                  <a:gdLst/>
                  <a:ahLst/>
                  <a:cxnLst>
                    <a:cxn ang="0">
                      <a:pos x="wd2" y="hd2"/>
                    </a:cxn>
                    <a:cxn ang="5400000">
                      <a:pos x="wd2" y="hd2"/>
                    </a:cxn>
                    <a:cxn ang="10800000">
                      <a:pos x="wd2" y="hd2"/>
                    </a:cxn>
                    <a:cxn ang="16200000">
                      <a:pos x="wd2" y="hd2"/>
                    </a:cxn>
                  </a:cxnLst>
                  <a:rect l="0" t="0" r="r" b="b"/>
                  <a:pathLst>
                    <a:path w="21600" h="21600" extrusionOk="0">
                      <a:moveTo>
                        <a:pt x="21584" y="8400"/>
                      </a:moveTo>
                      <a:cubicBezTo>
                        <a:pt x="21584" y="8574"/>
                        <a:pt x="21584" y="8747"/>
                        <a:pt x="21568" y="8921"/>
                      </a:cubicBezTo>
                      <a:cubicBezTo>
                        <a:pt x="21568" y="9048"/>
                        <a:pt x="21553" y="9158"/>
                        <a:pt x="21553" y="9284"/>
                      </a:cubicBezTo>
                      <a:cubicBezTo>
                        <a:pt x="21553" y="9316"/>
                        <a:pt x="21553" y="9347"/>
                        <a:pt x="21537" y="9395"/>
                      </a:cubicBezTo>
                      <a:cubicBezTo>
                        <a:pt x="21537" y="9505"/>
                        <a:pt x="21521" y="9600"/>
                        <a:pt x="21505" y="9711"/>
                      </a:cubicBezTo>
                      <a:cubicBezTo>
                        <a:pt x="21505" y="9742"/>
                        <a:pt x="21505" y="9774"/>
                        <a:pt x="21490" y="9805"/>
                      </a:cubicBezTo>
                      <a:cubicBezTo>
                        <a:pt x="21474" y="9932"/>
                        <a:pt x="21458" y="10042"/>
                        <a:pt x="21442" y="10168"/>
                      </a:cubicBezTo>
                      <a:lnTo>
                        <a:pt x="21442" y="10216"/>
                      </a:lnTo>
                      <a:cubicBezTo>
                        <a:pt x="21426" y="10358"/>
                        <a:pt x="21395" y="10516"/>
                        <a:pt x="21379" y="10658"/>
                      </a:cubicBezTo>
                      <a:cubicBezTo>
                        <a:pt x="21379" y="10658"/>
                        <a:pt x="21379" y="10658"/>
                        <a:pt x="21379" y="10658"/>
                      </a:cubicBezTo>
                      <a:cubicBezTo>
                        <a:pt x="21363" y="10784"/>
                        <a:pt x="21332" y="10911"/>
                        <a:pt x="21316" y="11037"/>
                      </a:cubicBezTo>
                      <a:cubicBezTo>
                        <a:pt x="21300" y="11163"/>
                        <a:pt x="21269" y="11289"/>
                        <a:pt x="21237" y="11416"/>
                      </a:cubicBezTo>
                      <a:cubicBezTo>
                        <a:pt x="21206" y="11542"/>
                        <a:pt x="21174" y="11669"/>
                        <a:pt x="21142" y="11779"/>
                      </a:cubicBezTo>
                      <a:cubicBezTo>
                        <a:pt x="20748" y="13279"/>
                        <a:pt x="20101" y="14684"/>
                        <a:pt x="19249" y="15916"/>
                      </a:cubicBezTo>
                      <a:cubicBezTo>
                        <a:pt x="19170" y="16026"/>
                        <a:pt x="19107" y="16121"/>
                        <a:pt x="19028" y="16232"/>
                      </a:cubicBezTo>
                      <a:cubicBezTo>
                        <a:pt x="18902" y="16405"/>
                        <a:pt x="18776" y="16563"/>
                        <a:pt x="18650" y="16721"/>
                      </a:cubicBezTo>
                      <a:cubicBezTo>
                        <a:pt x="18602" y="16784"/>
                        <a:pt x="18555" y="16847"/>
                        <a:pt x="18492" y="16911"/>
                      </a:cubicBezTo>
                      <a:cubicBezTo>
                        <a:pt x="18192" y="17274"/>
                        <a:pt x="17876" y="17605"/>
                        <a:pt x="17545" y="17937"/>
                      </a:cubicBezTo>
                      <a:cubicBezTo>
                        <a:pt x="17482" y="18000"/>
                        <a:pt x="17403" y="18063"/>
                        <a:pt x="17340" y="18126"/>
                      </a:cubicBezTo>
                      <a:cubicBezTo>
                        <a:pt x="17072" y="18379"/>
                        <a:pt x="16788" y="18616"/>
                        <a:pt x="16504" y="18837"/>
                      </a:cubicBezTo>
                      <a:cubicBezTo>
                        <a:pt x="16030" y="19200"/>
                        <a:pt x="15541" y="19532"/>
                        <a:pt x="15036" y="19832"/>
                      </a:cubicBezTo>
                      <a:cubicBezTo>
                        <a:pt x="14942" y="19895"/>
                        <a:pt x="14831" y="19942"/>
                        <a:pt x="14737" y="20005"/>
                      </a:cubicBezTo>
                      <a:cubicBezTo>
                        <a:pt x="14516" y="20132"/>
                        <a:pt x="14279" y="20258"/>
                        <a:pt x="14042" y="20368"/>
                      </a:cubicBezTo>
                      <a:cubicBezTo>
                        <a:pt x="13885" y="20447"/>
                        <a:pt x="13727" y="20511"/>
                        <a:pt x="13553" y="20590"/>
                      </a:cubicBezTo>
                      <a:cubicBezTo>
                        <a:pt x="13506" y="20605"/>
                        <a:pt x="13459" y="20637"/>
                        <a:pt x="13411" y="20653"/>
                      </a:cubicBezTo>
                      <a:cubicBezTo>
                        <a:pt x="13317" y="20700"/>
                        <a:pt x="13222" y="20731"/>
                        <a:pt x="13111" y="20763"/>
                      </a:cubicBezTo>
                      <a:cubicBezTo>
                        <a:pt x="13001" y="20811"/>
                        <a:pt x="12906" y="20842"/>
                        <a:pt x="12796" y="20874"/>
                      </a:cubicBezTo>
                      <a:cubicBezTo>
                        <a:pt x="12796" y="20874"/>
                        <a:pt x="12780" y="20874"/>
                        <a:pt x="12780" y="20874"/>
                      </a:cubicBezTo>
                      <a:cubicBezTo>
                        <a:pt x="12670" y="20921"/>
                        <a:pt x="12559" y="20953"/>
                        <a:pt x="12433" y="20984"/>
                      </a:cubicBezTo>
                      <a:cubicBezTo>
                        <a:pt x="12228" y="21047"/>
                        <a:pt x="12039" y="21111"/>
                        <a:pt x="11833" y="21158"/>
                      </a:cubicBezTo>
                      <a:cubicBezTo>
                        <a:pt x="11739" y="21190"/>
                        <a:pt x="11628" y="21205"/>
                        <a:pt x="11534" y="21237"/>
                      </a:cubicBezTo>
                      <a:cubicBezTo>
                        <a:pt x="11518" y="21237"/>
                        <a:pt x="11486" y="21253"/>
                        <a:pt x="11471" y="21253"/>
                      </a:cubicBezTo>
                      <a:cubicBezTo>
                        <a:pt x="11455" y="21269"/>
                        <a:pt x="11423" y="21269"/>
                        <a:pt x="11392" y="21269"/>
                      </a:cubicBezTo>
                      <a:cubicBezTo>
                        <a:pt x="11202" y="21316"/>
                        <a:pt x="11013" y="21347"/>
                        <a:pt x="10839" y="21379"/>
                      </a:cubicBezTo>
                      <a:cubicBezTo>
                        <a:pt x="10682" y="21410"/>
                        <a:pt x="10508" y="21442"/>
                        <a:pt x="10350" y="21458"/>
                      </a:cubicBezTo>
                      <a:cubicBezTo>
                        <a:pt x="10271" y="21474"/>
                        <a:pt x="10193" y="21474"/>
                        <a:pt x="10114" y="21489"/>
                      </a:cubicBezTo>
                      <a:cubicBezTo>
                        <a:pt x="9909" y="21521"/>
                        <a:pt x="9688" y="21537"/>
                        <a:pt x="9483" y="21553"/>
                      </a:cubicBezTo>
                      <a:cubicBezTo>
                        <a:pt x="9372" y="21568"/>
                        <a:pt x="9246" y="21568"/>
                        <a:pt x="9135" y="21584"/>
                      </a:cubicBezTo>
                      <a:cubicBezTo>
                        <a:pt x="9009" y="21600"/>
                        <a:pt x="8867" y="21600"/>
                        <a:pt x="8741" y="21600"/>
                      </a:cubicBezTo>
                      <a:cubicBezTo>
                        <a:pt x="8615" y="21600"/>
                        <a:pt x="8473" y="21600"/>
                        <a:pt x="8347" y="21600"/>
                      </a:cubicBezTo>
                      <a:cubicBezTo>
                        <a:pt x="8205" y="21600"/>
                        <a:pt x="8047" y="21600"/>
                        <a:pt x="7905" y="21584"/>
                      </a:cubicBezTo>
                      <a:cubicBezTo>
                        <a:pt x="7779" y="21584"/>
                        <a:pt x="7652" y="21568"/>
                        <a:pt x="7510" y="21568"/>
                      </a:cubicBezTo>
                      <a:cubicBezTo>
                        <a:pt x="7447" y="21568"/>
                        <a:pt x="7400" y="21568"/>
                        <a:pt x="7337" y="21553"/>
                      </a:cubicBezTo>
                      <a:cubicBezTo>
                        <a:pt x="7226" y="21553"/>
                        <a:pt x="7116" y="21537"/>
                        <a:pt x="7021" y="21521"/>
                      </a:cubicBezTo>
                      <a:cubicBezTo>
                        <a:pt x="6879" y="21505"/>
                        <a:pt x="6721" y="21489"/>
                        <a:pt x="6579" y="21474"/>
                      </a:cubicBezTo>
                      <a:cubicBezTo>
                        <a:pt x="6579" y="21474"/>
                        <a:pt x="6579" y="21474"/>
                        <a:pt x="6579" y="21474"/>
                      </a:cubicBezTo>
                      <a:cubicBezTo>
                        <a:pt x="6453" y="21458"/>
                        <a:pt x="6327" y="21442"/>
                        <a:pt x="6185" y="21410"/>
                      </a:cubicBezTo>
                      <a:cubicBezTo>
                        <a:pt x="6153" y="21410"/>
                        <a:pt x="6106" y="21395"/>
                        <a:pt x="6075" y="21395"/>
                      </a:cubicBezTo>
                      <a:cubicBezTo>
                        <a:pt x="6011" y="21379"/>
                        <a:pt x="5933" y="21379"/>
                        <a:pt x="5869" y="21363"/>
                      </a:cubicBezTo>
                      <a:cubicBezTo>
                        <a:pt x="5775" y="21347"/>
                        <a:pt x="5664" y="21316"/>
                        <a:pt x="5570" y="21300"/>
                      </a:cubicBezTo>
                      <a:cubicBezTo>
                        <a:pt x="5570" y="21300"/>
                        <a:pt x="5554" y="21300"/>
                        <a:pt x="5554" y="21300"/>
                      </a:cubicBezTo>
                      <a:cubicBezTo>
                        <a:pt x="5428" y="21269"/>
                        <a:pt x="5301" y="21253"/>
                        <a:pt x="5175" y="21221"/>
                      </a:cubicBezTo>
                      <a:cubicBezTo>
                        <a:pt x="5033" y="21190"/>
                        <a:pt x="4875" y="21142"/>
                        <a:pt x="4733" y="21111"/>
                      </a:cubicBezTo>
                      <a:cubicBezTo>
                        <a:pt x="4560" y="21063"/>
                        <a:pt x="4402" y="21016"/>
                        <a:pt x="4244" y="20953"/>
                      </a:cubicBezTo>
                      <a:cubicBezTo>
                        <a:pt x="4213" y="20937"/>
                        <a:pt x="4181" y="20937"/>
                        <a:pt x="4134" y="20921"/>
                      </a:cubicBezTo>
                      <a:cubicBezTo>
                        <a:pt x="4055" y="20889"/>
                        <a:pt x="3976" y="20874"/>
                        <a:pt x="3897" y="20842"/>
                      </a:cubicBezTo>
                      <a:cubicBezTo>
                        <a:pt x="3802" y="20811"/>
                        <a:pt x="3708" y="20779"/>
                        <a:pt x="3629" y="20747"/>
                      </a:cubicBezTo>
                      <a:cubicBezTo>
                        <a:pt x="3503" y="20700"/>
                        <a:pt x="3376" y="20653"/>
                        <a:pt x="3250" y="20590"/>
                      </a:cubicBezTo>
                      <a:cubicBezTo>
                        <a:pt x="3156" y="20542"/>
                        <a:pt x="3061" y="20511"/>
                        <a:pt x="2966" y="20463"/>
                      </a:cubicBezTo>
                      <a:cubicBezTo>
                        <a:pt x="2887" y="20432"/>
                        <a:pt x="2824" y="20400"/>
                        <a:pt x="2761" y="20368"/>
                      </a:cubicBezTo>
                      <a:cubicBezTo>
                        <a:pt x="2698" y="20337"/>
                        <a:pt x="2635" y="20305"/>
                        <a:pt x="2572" y="20274"/>
                      </a:cubicBezTo>
                      <a:cubicBezTo>
                        <a:pt x="2446" y="20211"/>
                        <a:pt x="2304" y="20147"/>
                        <a:pt x="2177" y="20068"/>
                      </a:cubicBezTo>
                      <a:cubicBezTo>
                        <a:pt x="2051" y="20005"/>
                        <a:pt x="1941" y="19942"/>
                        <a:pt x="1814" y="19879"/>
                      </a:cubicBezTo>
                      <a:cubicBezTo>
                        <a:pt x="1799" y="19879"/>
                        <a:pt x="1799" y="19863"/>
                        <a:pt x="1783" y="19863"/>
                      </a:cubicBezTo>
                      <a:cubicBezTo>
                        <a:pt x="1783" y="19863"/>
                        <a:pt x="1767" y="19863"/>
                        <a:pt x="1767" y="19847"/>
                      </a:cubicBezTo>
                      <a:cubicBezTo>
                        <a:pt x="647" y="17905"/>
                        <a:pt x="0" y="15647"/>
                        <a:pt x="0" y="13247"/>
                      </a:cubicBezTo>
                      <a:cubicBezTo>
                        <a:pt x="0" y="5937"/>
                        <a:pt x="5933" y="0"/>
                        <a:pt x="13238" y="0"/>
                      </a:cubicBezTo>
                      <a:cubicBezTo>
                        <a:pt x="15636" y="0"/>
                        <a:pt x="17892" y="632"/>
                        <a:pt x="19833" y="1753"/>
                      </a:cubicBezTo>
                      <a:cubicBezTo>
                        <a:pt x="19833" y="1753"/>
                        <a:pt x="19833" y="1769"/>
                        <a:pt x="19833" y="1769"/>
                      </a:cubicBezTo>
                      <a:cubicBezTo>
                        <a:pt x="19896" y="1879"/>
                        <a:pt x="19975" y="2005"/>
                        <a:pt x="20038" y="2132"/>
                      </a:cubicBezTo>
                      <a:cubicBezTo>
                        <a:pt x="20070" y="2211"/>
                        <a:pt x="20117" y="2274"/>
                        <a:pt x="20148" y="2353"/>
                      </a:cubicBezTo>
                      <a:cubicBezTo>
                        <a:pt x="20180" y="2416"/>
                        <a:pt x="20212" y="2479"/>
                        <a:pt x="20243" y="2558"/>
                      </a:cubicBezTo>
                      <a:cubicBezTo>
                        <a:pt x="20354" y="2795"/>
                        <a:pt x="20464" y="3032"/>
                        <a:pt x="20574" y="3284"/>
                      </a:cubicBezTo>
                      <a:cubicBezTo>
                        <a:pt x="20669" y="3521"/>
                        <a:pt x="20764" y="3774"/>
                        <a:pt x="20858" y="4026"/>
                      </a:cubicBezTo>
                      <a:cubicBezTo>
                        <a:pt x="20906" y="4153"/>
                        <a:pt x="20937" y="4279"/>
                        <a:pt x="20985" y="4405"/>
                      </a:cubicBezTo>
                      <a:cubicBezTo>
                        <a:pt x="21032" y="4532"/>
                        <a:pt x="21064" y="4658"/>
                        <a:pt x="21095" y="4800"/>
                      </a:cubicBezTo>
                      <a:cubicBezTo>
                        <a:pt x="21127" y="4926"/>
                        <a:pt x="21158" y="5037"/>
                        <a:pt x="21190" y="5163"/>
                      </a:cubicBezTo>
                      <a:cubicBezTo>
                        <a:pt x="21190" y="5179"/>
                        <a:pt x="21206" y="5195"/>
                        <a:pt x="21206" y="5211"/>
                      </a:cubicBezTo>
                      <a:cubicBezTo>
                        <a:pt x="21237" y="5337"/>
                        <a:pt x="21269" y="5463"/>
                        <a:pt x="21300" y="5590"/>
                      </a:cubicBezTo>
                      <a:cubicBezTo>
                        <a:pt x="21316" y="5684"/>
                        <a:pt x="21348" y="5779"/>
                        <a:pt x="21363" y="5874"/>
                      </a:cubicBezTo>
                      <a:cubicBezTo>
                        <a:pt x="21379" y="5953"/>
                        <a:pt x="21395" y="6032"/>
                        <a:pt x="21411" y="6126"/>
                      </a:cubicBezTo>
                      <a:cubicBezTo>
                        <a:pt x="21411" y="6142"/>
                        <a:pt x="21426" y="6174"/>
                        <a:pt x="21426" y="6205"/>
                      </a:cubicBezTo>
                      <a:cubicBezTo>
                        <a:pt x="21442" y="6300"/>
                        <a:pt x="21458" y="6411"/>
                        <a:pt x="21474" y="6505"/>
                      </a:cubicBezTo>
                      <a:cubicBezTo>
                        <a:pt x="21490" y="6568"/>
                        <a:pt x="21490" y="6632"/>
                        <a:pt x="21490" y="6679"/>
                      </a:cubicBezTo>
                      <a:cubicBezTo>
                        <a:pt x="21505" y="6805"/>
                        <a:pt x="21521" y="6932"/>
                        <a:pt x="21537" y="7074"/>
                      </a:cubicBezTo>
                      <a:cubicBezTo>
                        <a:pt x="21537" y="7090"/>
                        <a:pt x="21537" y="7105"/>
                        <a:pt x="21537" y="7121"/>
                      </a:cubicBezTo>
                      <a:cubicBezTo>
                        <a:pt x="21553" y="7232"/>
                        <a:pt x="21553" y="7326"/>
                        <a:pt x="21568" y="7437"/>
                      </a:cubicBezTo>
                      <a:cubicBezTo>
                        <a:pt x="21568" y="7484"/>
                        <a:pt x="21584" y="7532"/>
                        <a:pt x="21584" y="7579"/>
                      </a:cubicBezTo>
                      <a:cubicBezTo>
                        <a:pt x="21600" y="7674"/>
                        <a:pt x="21600" y="7769"/>
                        <a:pt x="21600" y="7879"/>
                      </a:cubicBezTo>
                      <a:cubicBezTo>
                        <a:pt x="21600" y="7895"/>
                        <a:pt x="21600" y="7926"/>
                        <a:pt x="21600" y="7942"/>
                      </a:cubicBezTo>
                      <a:cubicBezTo>
                        <a:pt x="21584" y="8116"/>
                        <a:pt x="21584" y="8258"/>
                        <a:pt x="21584" y="8400"/>
                      </a:cubicBezTo>
                      <a:close/>
                    </a:path>
                  </a:pathLst>
                </a:custGeom>
                <a:solidFill>
                  <a:srgbClr val="FF404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8" name="Freeform: Shape 932"/>
                <p:cNvSpPr/>
                <p:nvPr/>
              </p:nvSpPr>
              <p:spPr>
                <a:xfrm>
                  <a:off x="22464" y="24082"/>
                  <a:ext cx="316918" cy="316108"/>
                </a:xfrm>
                <a:custGeom>
                  <a:avLst/>
                  <a:gdLst/>
                  <a:ahLst/>
                  <a:cxnLst>
                    <a:cxn ang="0">
                      <a:pos x="wd2" y="hd2"/>
                    </a:cxn>
                    <a:cxn ang="5400000">
                      <a:pos x="wd2" y="hd2"/>
                    </a:cxn>
                    <a:cxn ang="10800000">
                      <a:pos x="wd2" y="hd2"/>
                    </a:cxn>
                    <a:cxn ang="16200000">
                      <a:pos x="wd2" y="hd2"/>
                    </a:cxn>
                  </a:cxnLst>
                  <a:rect l="0" t="0" r="r" b="b"/>
                  <a:pathLst>
                    <a:path w="21600" h="21600" extrusionOk="0">
                      <a:moveTo>
                        <a:pt x="21600" y="9998"/>
                      </a:moveTo>
                      <a:cubicBezTo>
                        <a:pt x="21600" y="10399"/>
                        <a:pt x="21586" y="10800"/>
                        <a:pt x="21545" y="11187"/>
                      </a:cubicBezTo>
                      <a:cubicBezTo>
                        <a:pt x="21476" y="11865"/>
                        <a:pt x="21352" y="12528"/>
                        <a:pt x="21159" y="13179"/>
                      </a:cubicBezTo>
                      <a:cubicBezTo>
                        <a:pt x="21131" y="13275"/>
                        <a:pt x="21103" y="13386"/>
                        <a:pt x="21062" y="13483"/>
                      </a:cubicBezTo>
                      <a:cubicBezTo>
                        <a:pt x="21034" y="13566"/>
                        <a:pt x="21007" y="13649"/>
                        <a:pt x="20979" y="13732"/>
                      </a:cubicBezTo>
                      <a:cubicBezTo>
                        <a:pt x="20952" y="13815"/>
                        <a:pt x="20924" y="13911"/>
                        <a:pt x="20883" y="13994"/>
                      </a:cubicBezTo>
                      <a:cubicBezTo>
                        <a:pt x="20883" y="13994"/>
                        <a:pt x="20883" y="14008"/>
                        <a:pt x="20883" y="14008"/>
                      </a:cubicBezTo>
                      <a:cubicBezTo>
                        <a:pt x="20855" y="14091"/>
                        <a:pt x="20814" y="14188"/>
                        <a:pt x="20786" y="14271"/>
                      </a:cubicBezTo>
                      <a:cubicBezTo>
                        <a:pt x="20759" y="14354"/>
                        <a:pt x="20717" y="14451"/>
                        <a:pt x="20676" y="14534"/>
                      </a:cubicBezTo>
                      <a:cubicBezTo>
                        <a:pt x="20607" y="14700"/>
                        <a:pt x="20538" y="14865"/>
                        <a:pt x="20455" y="15031"/>
                      </a:cubicBezTo>
                      <a:cubicBezTo>
                        <a:pt x="20414" y="15128"/>
                        <a:pt x="20359" y="15225"/>
                        <a:pt x="20317" y="15308"/>
                      </a:cubicBezTo>
                      <a:cubicBezTo>
                        <a:pt x="20221" y="15488"/>
                        <a:pt x="20124" y="15681"/>
                        <a:pt x="20014" y="15861"/>
                      </a:cubicBezTo>
                      <a:cubicBezTo>
                        <a:pt x="19959" y="15958"/>
                        <a:pt x="19904" y="16041"/>
                        <a:pt x="19848" y="16138"/>
                      </a:cubicBezTo>
                      <a:cubicBezTo>
                        <a:pt x="19186" y="17203"/>
                        <a:pt x="18359" y="18157"/>
                        <a:pt x="17407" y="18945"/>
                      </a:cubicBezTo>
                      <a:cubicBezTo>
                        <a:pt x="17393" y="18959"/>
                        <a:pt x="17393" y="18959"/>
                        <a:pt x="17379" y="18973"/>
                      </a:cubicBezTo>
                      <a:cubicBezTo>
                        <a:pt x="17379" y="18973"/>
                        <a:pt x="17379" y="18973"/>
                        <a:pt x="17379" y="18973"/>
                      </a:cubicBezTo>
                      <a:cubicBezTo>
                        <a:pt x="17365" y="18973"/>
                        <a:pt x="17365" y="18986"/>
                        <a:pt x="17352" y="18986"/>
                      </a:cubicBezTo>
                      <a:cubicBezTo>
                        <a:pt x="16538" y="19664"/>
                        <a:pt x="15614" y="20231"/>
                        <a:pt x="14635" y="20660"/>
                      </a:cubicBezTo>
                      <a:cubicBezTo>
                        <a:pt x="14400" y="20756"/>
                        <a:pt x="14166" y="20853"/>
                        <a:pt x="13931" y="20936"/>
                      </a:cubicBezTo>
                      <a:cubicBezTo>
                        <a:pt x="13931" y="20936"/>
                        <a:pt x="13931" y="20936"/>
                        <a:pt x="13917" y="20936"/>
                      </a:cubicBezTo>
                      <a:cubicBezTo>
                        <a:pt x="13821" y="20964"/>
                        <a:pt x="13724" y="21005"/>
                        <a:pt x="13628" y="21033"/>
                      </a:cubicBezTo>
                      <a:cubicBezTo>
                        <a:pt x="13434" y="21102"/>
                        <a:pt x="13228" y="21157"/>
                        <a:pt x="13034" y="21213"/>
                      </a:cubicBezTo>
                      <a:cubicBezTo>
                        <a:pt x="12883" y="21254"/>
                        <a:pt x="12731" y="21296"/>
                        <a:pt x="12565" y="21323"/>
                      </a:cubicBezTo>
                      <a:cubicBezTo>
                        <a:pt x="12469" y="21351"/>
                        <a:pt x="12372" y="21365"/>
                        <a:pt x="12276" y="21393"/>
                      </a:cubicBezTo>
                      <a:cubicBezTo>
                        <a:pt x="12124" y="21420"/>
                        <a:pt x="11972" y="21448"/>
                        <a:pt x="11807" y="21476"/>
                      </a:cubicBezTo>
                      <a:cubicBezTo>
                        <a:pt x="11724" y="21489"/>
                        <a:pt x="11641" y="21503"/>
                        <a:pt x="11559" y="21517"/>
                      </a:cubicBezTo>
                      <a:cubicBezTo>
                        <a:pt x="11393" y="21545"/>
                        <a:pt x="11228" y="21558"/>
                        <a:pt x="11048" y="21572"/>
                      </a:cubicBezTo>
                      <a:cubicBezTo>
                        <a:pt x="10966" y="21586"/>
                        <a:pt x="10897" y="21586"/>
                        <a:pt x="10814" y="21586"/>
                      </a:cubicBezTo>
                      <a:cubicBezTo>
                        <a:pt x="10690" y="21600"/>
                        <a:pt x="10566" y="21600"/>
                        <a:pt x="10441" y="21600"/>
                      </a:cubicBezTo>
                      <a:cubicBezTo>
                        <a:pt x="10386" y="21600"/>
                        <a:pt x="10331" y="21600"/>
                        <a:pt x="10290" y="21600"/>
                      </a:cubicBezTo>
                      <a:cubicBezTo>
                        <a:pt x="10207" y="21600"/>
                        <a:pt x="10110" y="21600"/>
                        <a:pt x="10028" y="21600"/>
                      </a:cubicBezTo>
                      <a:cubicBezTo>
                        <a:pt x="10028" y="21600"/>
                        <a:pt x="10028" y="21600"/>
                        <a:pt x="10028" y="21600"/>
                      </a:cubicBezTo>
                      <a:cubicBezTo>
                        <a:pt x="9903" y="21600"/>
                        <a:pt x="9765" y="21600"/>
                        <a:pt x="9641" y="21586"/>
                      </a:cubicBezTo>
                      <a:cubicBezTo>
                        <a:pt x="9628" y="21586"/>
                        <a:pt x="9600" y="21586"/>
                        <a:pt x="9586" y="21586"/>
                      </a:cubicBezTo>
                      <a:cubicBezTo>
                        <a:pt x="9476" y="21586"/>
                        <a:pt x="9379" y="21572"/>
                        <a:pt x="9269" y="21572"/>
                      </a:cubicBezTo>
                      <a:cubicBezTo>
                        <a:pt x="9255" y="21572"/>
                        <a:pt x="9241" y="21572"/>
                        <a:pt x="9228" y="21572"/>
                      </a:cubicBezTo>
                      <a:cubicBezTo>
                        <a:pt x="9117" y="21572"/>
                        <a:pt x="9021" y="21558"/>
                        <a:pt x="8910" y="21545"/>
                      </a:cubicBezTo>
                      <a:cubicBezTo>
                        <a:pt x="8910" y="21545"/>
                        <a:pt x="8896" y="21545"/>
                        <a:pt x="8896" y="21545"/>
                      </a:cubicBezTo>
                      <a:cubicBezTo>
                        <a:pt x="8841" y="21545"/>
                        <a:pt x="8786" y="21531"/>
                        <a:pt x="8731" y="21531"/>
                      </a:cubicBezTo>
                      <a:cubicBezTo>
                        <a:pt x="8690" y="21531"/>
                        <a:pt x="8662" y="21517"/>
                        <a:pt x="8621" y="21517"/>
                      </a:cubicBezTo>
                      <a:cubicBezTo>
                        <a:pt x="8524" y="21503"/>
                        <a:pt x="8428" y="21489"/>
                        <a:pt x="8331" y="21476"/>
                      </a:cubicBezTo>
                      <a:cubicBezTo>
                        <a:pt x="8290" y="21476"/>
                        <a:pt x="8248" y="21462"/>
                        <a:pt x="8193" y="21462"/>
                      </a:cubicBezTo>
                      <a:cubicBezTo>
                        <a:pt x="8069" y="21448"/>
                        <a:pt x="7931" y="21420"/>
                        <a:pt x="7807" y="21393"/>
                      </a:cubicBezTo>
                      <a:cubicBezTo>
                        <a:pt x="7738" y="21379"/>
                        <a:pt x="7669" y="21365"/>
                        <a:pt x="7586" y="21351"/>
                      </a:cubicBezTo>
                      <a:cubicBezTo>
                        <a:pt x="7490" y="21337"/>
                        <a:pt x="7407" y="21310"/>
                        <a:pt x="7310" y="21296"/>
                      </a:cubicBezTo>
                      <a:cubicBezTo>
                        <a:pt x="7048" y="21227"/>
                        <a:pt x="6786" y="21157"/>
                        <a:pt x="6524" y="21075"/>
                      </a:cubicBezTo>
                      <a:cubicBezTo>
                        <a:pt x="6524" y="21075"/>
                        <a:pt x="6510" y="21075"/>
                        <a:pt x="6510" y="21075"/>
                      </a:cubicBezTo>
                      <a:cubicBezTo>
                        <a:pt x="6497" y="21075"/>
                        <a:pt x="6469" y="21061"/>
                        <a:pt x="6455" y="21061"/>
                      </a:cubicBezTo>
                      <a:cubicBezTo>
                        <a:pt x="6441" y="21061"/>
                        <a:pt x="6441" y="21047"/>
                        <a:pt x="6441" y="21047"/>
                      </a:cubicBezTo>
                      <a:cubicBezTo>
                        <a:pt x="5062" y="20590"/>
                        <a:pt x="3793" y="19885"/>
                        <a:pt x="2690" y="18986"/>
                      </a:cubicBezTo>
                      <a:cubicBezTo>
                        <a:pt x="2676" y="18973"/>
                        <a:pt x="2648" y="18959"/>
                        <a:pt x="2634" y="18945"/>
                      </a:cubicBezTo>
                      <a:cubicBezTo>
                        <a:pt x="1586" y="18074"/>
                        <a:pt x="690" y="17009"/>
                        <a:pt x="0" y="15820"/>
                      </a:cubicBezTo>
                      <a:cubicBezTo>
                        <a:pt x="14" y="15820"/>
                        <a:pt x="14" y="15833"/>
                        <a:pt x="28" y="15833"/>
                      </a:cubicBezTo>
                      <a:cubicBezTo>
                        <a:pt x="124" y="15889"/>
                        <a:pt x="235" y="15944"/>
                        <a:pt x="345" y="15999"/>
                      </a:cubicBezTo>
                      <a:cubicBezTo>
                        <a:pt x="455" y="16055"/>
                        <a:pt x="566" y="16124"/>
                        <a:pt x="690" y="16179"/>
                      </a:cubicBezTo>
                      <a:cubicBezTo>
                        <a:pt x="745" y="16207"/>
                        <a:pt x="800" y="16235"/>
                        <a:pt x="855" y="16262"/>
                      </a:cubicBezTo>
                      <a:cubicBezTo>
                        <a:pt x="910" y="16290"/>
                        <a:pt x="979" y="16318"/>
                        <a:pt x="1035" y="16345"/>
                      </a:cubicBezTo>
                      <a:cubicBezTo>
                        <a:pt x="1117" y="16387"/>
                        <a:pt x="1200" y="16414"/>
                        <a:pt x="1283" y="16456"/>
                      </a:cubicBezTo>
                      <a:cubicBezTo>
                        <a:pt x="1393" y="16497"/>
                        <a:pt x="1504" y="16553"/>
                        <a:pt x="1614" y="16594"/>
                      </a:cubicBezTo>
                      <a:cubicBezTo>
                        <a:pt x="1696" y="16622"/>
                        <a:pt x="1779" y="16649"/>
                        <a:pt x="1848" y="16677"/>
                      </a:cubicBezTo>
                      <a:cubicBezTo>
                        <a:pt x="1917" y="16705"/>
                        <a:pt x="1986" y="16732"/>
                        <a:pt x="2055" y="16746"/>
                      </a:cubicBezTo>
                      <a:cubicBezTo>
                        <a:pt x="2083" y="16760"/>
                        <a:pt x="2110" y="16760"/>
                        <a:pt x="2152" y="16774"/>
                      </a:cubicBezTo>
                      <a:cubicBezTo>
                        <a:pt x="2290" y="16815"/>
                        <a:pt x="2441" y="16871"/>
                        <a:pt x="2579" y="16912"/>
                      </a:cubicBezTo>
                      <a:cubicBezTo>
                        <a:pt x="2703" y="16954"/>
                        <a:pt x="2841" y="16981"/>
                        <a:pt x="2966" y="17009"/>
                      </a:cubicBezTo>
                      <a:cubicBezTo>
                        <a:pt x="3076" y="17037"/>
                        <a:pt x="3186" y="17064"/>
                        <a:pt x="3297" y="17078"/>
                      </a:cubicBezTo>
                      <a:cubicBezTo>
                        <a:pt x="3297" y="17078"/>
                        <a:pt x="3310" y="17078"/>
                        <a:pt x="3310" y="17078"/>
                      </a:cubicBezTo>
                      <a:cubicBezTo>
                        <a:pt x="3393" y="17092"/>
                        <a:pt x="3490" y="17120"/>
                        <a:pt x="3572" y="17133"/>
                      </a:cubicBezTo>
                      <a:cubicBezTo>
                        <a:pt x="3628" y="17147"/>
                        <a:pt x="3697" y="17161"/>
                        <a:pt x="3752" y="17161"/>
                      </a:cubicBezTo>
                      <a:cubicBezTo>
                        <a:pt x="3793" y="17175"/>
                        <a:pt x="3821" y="17175"/>
                        <a:pt x="3848" y="17175"/>
                      </a:cubicBezTo>
                      <a:cubicBezTo>
                        <a:pt x="3959" y="17189"/>
                        <a:pt x="4069" y="17216"/>
                        <a:pt x="4193" y="17230"/>
                      </a:cubicBezTo>
                      <a:cubicBezTo>
                        <a:pt x="4193" y="17230"/>
                        <a:pt x="4193" y="17230"/>
                        <a:pt x="4193" y="17230"/>
                      </a:cubicBezTo>
                      <a:cubicBezTo>
                        <a:pt x="4317" y="17244"/>
                        <a:pt x="4441" y="17258"/>
                        <a:pt x="4579" y="17272"/>
                      </a:cubicBezTo>
                      <a:cubicBezTo>
                        <a:pt x="4676" y="17285"/>
                        <a:pt x="4772" y="17285"/>
                        <a:pt x="4855" y="17299"/>
                      </a:cubicBezTo>
                      <a:cubicBezTo>
                        <a:pt x="4910" y="17299"/>
                        <a:pt x="4952" y="17313"/>
                        <a:pt x="5007" y="17313"/>
                      </a:cubicBezTo>
                      <a:cubicBezTo>
                        <a:pt x="5117" y="17327"/>
                        <a:pt x="5228" y="17327"/>
                        <a:pt x="5352" y="17327"/>
                      </a:cubicBezTo>
                      <a:cubicBezTo>
                        <a:pt x="5476" y="17327"/>
                        <a:pt x="5614" y="17341"/>
                        <a:pt x="5738" y="17341"/>
                      </a:cubicBezTo>
                      <a:cubicBezTo>
                        <a:pt x="5848" y="17341"/>
                        <a:pt x="5973" y="17341"/>
                        <a:pt x="6083" y="17341"/>
                      </a:cubicBezTo>
                      <a:cubicBezTo>
                        <a:pt x="6193" y="17341"/>
                        <a:pt x="6317" y="17327"/>
                        <a:pt x="6428" y="17327"/>
                      </a:cubicBezTo>
                      <a:cubicBezTo>
                        <a:pt x="6524" y="17327"/>
                        <a:pt x="6634" y="17313"/>
                        <a:pt x="6731" y="17299"/>
                      </a:cubicBezTo>
                      <a:cubicBezTo>
                        <a:pt x="6924" y="17285"/>
                        <a:pt x="7103" y="17258"/>
                        <a:pt x="7283" y="17244"/>
                      </a:cubicBezTo>
                      <a:cubicBezTo>
                        <a:pt x="7352" y="17230"/>
                        <a:pt x="7421" y="17230"/>
                        <a:pt x="7490" y="17216"/>
                      </a:cubicBezTo>
                      <a:cubicBezTo>
                        <a:pt x="7628" y="17203"/>
                        <a:pt x="7779" y="17175"/>
                        <a:pt x="7917" y="17147"/>
                      </a:cubicBezTo>
                      <a:cubicBezTo>
                        <a:pt x="8083" y="17120"/>
                        <a:pt x="8248" y="17078"/>
                        <a:pt x="8400" y="17050"/>
                      </a:cubicBezTo>
                      <a:cubicBezTo>
                        <a:pt x="8414" y="17050"/>
                        <a:pt x="8441" y="17037"/>
                        <a:pt x="8469" y="17037"/>
                      </a:cubicBezTo>
                      <a:cubicBezTo>
                        <a:pt x="8483" y="17037"/>
                        <a:pt x="8510" y="17023"/>
                        <a:pt x="8524" y="17023"/>
                      </a:cubicBezTo>
                      <a:cubicBezTo>
                        <a:pt x="8607" y="17009"/>
                        <a:pt x="8704" y="16981"/>
                        <a:pt x="8786" y="16954"/>
                      </a:cubicBezTo>
                      <a:cubicBezTo>
                        <a:pt x="8965" y="16912"/>
                        <a:pt x="9145" y="16857"/>
                        <a:pt x="9310" y="16802"/>
                      </a:cubicBezTo>
                      <a:cubicBezTo>
                        <a:pt x="9407" y="16774"/>
                        <a:pt x="9503" y="16732"/>
                        <a:pt x="9614" y="16705"/>
                      </a:cubicBezTo>
                      <a:cubicBezTo>
                        <a:pt x="9614" y="16705"/>
                        <a:pt x="9628" y="16705"/>
                        <a:pt x="9628" y="16705"/>
                      </a:cubicBezTo>
                      <a:cubicBezTo>
                        <a:pt x="9724" y="16677"/>
                        <a:pt x="9807" y="16636"/>
                        <a:pt x="9903" y="16608"/>
                      </a:cubicBezTo>
                      <a:cubicBezTo>
                        <a:pt x="9986" y="16580"/>
                        <a:pt x="10069" y="16539"/>
                        <a:pt x="10165" y="16511"/>
                      </a:cubicBezTo>
                      <a:cubicBezTo>
                        <a:pt x="10207" y="16497"/>
                        <a:pt x="10248" y="16484"/>
                        <a:pt x="10290" y="16456"/>
                      </a:cubicBezTo>
                      <a:cubicBezTo>
                        <a:pt x="10428" y="16401"/>
                        <a:pt x="10579" y="16331"/>
                        <a:pt x="10717" y="16262"/>
                      </a:cubicBezTo>
                      <a:cubicBezTo>
                        <a:pt x="10924" y="16165"/>
                        <a:pt x="11131" y="16055"/>
                        <a:pt x="11324" y="15944"/>
                      </a:cubicBezTo>
                      <a:cubicBezTo>
                        <a:pt x="11407" y="15903"/>
                        <a:pt x="11503" y="15847"/>
                        <a:pt x="11586" y="15792"/>
                      </a:cubicBezTo>
                      <a:cubicBezTo>
                        <a:pt x="12027" y="15529"/>
                        <a:pt x="12469" y="15239"/>
                        <a:pt x="12869" y="14921"/>
                      </a:cubicBezTo>
                      <a:cubicBezTo>
                        <a:pt x="13117" y="14727"/>
                        <a:pt x="13365" y="14506"/>
                        <a:pt x="13600" y="14299"/>
                      </a:cubicBezTo>
                      <a:cubicBezTo>
                        <a:pt x="13655" y="14243"/>
                        <a:pt x="13724" y="14188"/>
                        <a:pt x="13779" y="14133"/>
                      </a:cubicBezTo>
                      <a:cubicBezTo>
                        <a:pt x="14069" y="13856"/>
                        <a:pt x="14345" y="13552"/>
                        <a:pt x="14607" y="13234"/>
                      </a:cubicBezTo>
                      <a:cubicBezTo>
                        <a:pt x="14648" y="13179"/>
                        <a:pt x="14703" y="13123"/>
                        <a:pt x="14745" y="13068"/>
                      </a:cubicBezTo>
                      <a:cubicBezTo>
                        <a:pt x="14855" y="12930"/>
                        <a:pt x="14966" y="12778"/>
                        <a:pt x="15076" y="12639"/>
                      </a:cubicBezTo>
                      <a:cubicBezTo>
                        <a:pt x="15145" y="12556"/>
                        <a:pt x="15200" y="12459"/>
                        <a:pt x="15269" y="12363"/>
                      </a:cubicBezTo>
                      <a:cubicBezTo>
                        <a:pt x="16014" y="11270"/>
                        <a:pt x="16579" y="10053"/>
                        <a:pt x="16924" y="8740"/>
                      </a:cubicBezTo>
                      <a:cubicBezTo>
                        <a:pt x="16952" y="8629"/>
                        <a:pt x="16979" y="8532"/>
                        <a:pt x="17007" y="8422"/>
                      </a:cubicBezTo>
                      <a:cubicBezTo>
                        <a:pt x="17034" y="8311"/>
                        <a:pt x="17062" y="8200"/>
                        <a:pt x="17076" y="8090"/>
                      </a:cubicBezTo>
                      <a:cubicBezTo>
                        <a:pt x="17103" y="7979"/>
                        <a:pt x="17117" y="7868"/>
                        <a:pt x="17131" y="7758"/>
                      </a:cubicBezTo>
                      <a:cubicBezTo>
                        <a:pt x="17131" y="7758"/>
                        <a:pt x="17131" y="7758"/>
                        <a:pt x="17131" y="7758"/>
                      </a:cubicBezTo>
                      <a:cubicBezTo>
                        <a:pt x="17159" y="7633"/>
                        <a:pt x="17172" y="7509"/>
                        <a:pt x="17186" y="7371"/>
                      </a:cubicBezTo>
                      <a:lnTo>
                        <a:pt x="17186" y="7329"/>
                      </a:lnTo>
                      <a:cubicBezTo>
                        <a:pt x="17200" y="7218"/>
                        <a:pt x="17214" y="7122"/>
                        <a:pt x="17228" y="7011"/>
                      </a:cubicBezTo>
                      <a:cubicBezTo>
                        <a:pt x="17228" y="6983"/>
                        <a:pt x="17241" y="6956"/>
                        <a:pt x="17241" y="6928"/>
                      </a:cubicBezTo>
                      <a:cubicBezTo>
                        <a:pt x="17255" y="6831"/>
                        <a:pt x="17255" y="6748"/>
                        <a:pt x="17269" y="6651"/>
                      </a:cubicBezTo>
                      <a:cubicBezTo>
                        <a:pt x="17269" y="6624"/>
                        <a:pt x="17269" y="6596"/>
                        <a:pt x="17283" y="6555"/>
                      </a:cubicBezTo>
                      <a:cubicBezTo>
                        <a:pt x="17297" y="6444"/>
                        <a:pt x="17297" y="6347"/>
                        <a:pt x="17297" y="6237"/>
                      </a:cubicBezTo>
                      <a:cubicBezTo>
                        <a:pt x="17310" y="6085"/>
                        <a:pt x="17310" y="5933"/>
                        <a:pt x="17310" y="5780"/>
                      </a:cubicBezTo>
                      <a:cubicBezTo>
                        <a:pt x="17310" y="5656"/>
                        <a:pt x="17310" y="5531"/>
                        <a:pt x="17297" y="5407"/>
                      </a:cubicBezTo>
                      <a:cubicBezTo>
                        <a:pt x="17297" y="5393"/>
                        <a:pt x="17297" y="5366"/>
                        <a:pt x="17297" y="5352"/>
                      </a:cubicBezTo>
                      <a:cubicBezTo>
                        <a:pt x="17297" y="5269"/>
                        <a:pt x="17297" y="5172"/>
                        <a:pt x="17283" y="5089"/>
                      </a:cubicBezTo>
                      <a:cubicBezTo>
                        <a:pt x="17283" y="5047"/>
                        <a:pt x="17283" y="5006"/>
                        <a:pt x="17269" y="4965"/>
                      </a:cubicBezTo>
                      <a:cubicBezTo>
                        <a:pt x="17269" y="4868"/>
                        <a:pt x="17255" y="4785"/>
                        <a:pt x="17241" y="4688"/>
                      </a:cubicBezTo>
                      <a:cubicBezTo>
                        <a:pt x="17241" y="4674"/>
                        <a:pt x="17241" y="4660"/>
                        <a:pt x="17241" y="4646"/>
                      </a:cubicBezTo>
                      <a:cubicBezTo>
                        <a:pt x="17228" y="4536"/>
                        <a:pt x="17214" y="4425"/>
                        <a:pt x="17200" y="4301"/>
                      </a:cubicBezTo>
                      <a:cubicBezTo>
                        <a:pt x="17200" y="4245"/>
                        <a:pt x="17186" y="4190"/>
                        <a:pt x="17186" y="4149"/>
                      </a:cubicBezTo>
                      <a:cubicBezTo>
                        <a:pt x="17172" y="4052"/>
                        <a:pt x="17159" y="3969"/>
                        <a:pt x="17145" y="3886"/>
                      </a:cubicBezTo>
                      <a:cubicBezTo>
                        <a:pt x="17145" y="3858"/>
                        <a:pt x="17131" y="3844"/>
                        <a:pt x="17131" y="3817"/>
                      </a:cubicBezTo>
                      <a:cubicBezTo>
                        <a:pt x="17117" y="3748"/>
                        <a:pt x="17103" y="3664"/>
                        <a:pt x="17090" y="3595"/>
                      </a:cubicBezTo>
                      <a:cubicBezTo>
                        <a:pt x="17076" y="3512"/>
                        <a:pt x="17062" y="3429"/>
                        <a:pt x="17034" y="3347"/>
                      </a:cubicBezTo>
                      <a:cubicBezTo>
                        <a:pt x="17007" y="3236"/>
                        <a:pt x="16993" y="3125"/>
                        <a:pt x="16952" y="3015"/>
                      </a:cubicBezTo>
                      <a:cubicBezTo>
                        <a:pt x="16952" y="3001"/>
                        <a:pt x="16952" y="2987"/>
                        <a:pt x="16938" y="2973"/>
                      </a:cubicBezTo>
                      <a:cubicBezTo>
                        <a:pt x="16910" y="2862"/>
                        <a:pt x="16883" y="2766"/>
                        <a:pt x="16855" y="2655"/>
                      </a:cubicBezTo>
                      <a:cubicBezTo>
                        <a:pt x="16828" y="2544"/>
                        <a:pt x="16786" y="2434"/>
                        <a:pt x="16759" y="2309"/>
                      </a:cubicBezTo>
                      <a:cubicBezTo>
                        <a:pt x="16717" y="2199"/>
                        <a:pt x="16690" y="2088"/>
                        <a:pt x="16648" y="1978"/>
                      </a:cubicBezTo>
                      <a:cubicBezTo>
                        <a:pt x="16579" y="1756"/>
                        <a:pt x="16497" y="1535"/>
                        <a:pt x="16400" y="1327"/>
                      </a:cubicBezTo>
                      <a:cubicBezTo>
                        <a:pt x="16317" y="1106"/>
                        <a:pt x="16221" y="899"/>
                        <a:pt x="16110" y="691"/>
                      </a:cubicBezTo>
                      <a:cubicBezTo>
                        <a:pt x="16083" y="636"/>
                        <a:pt x="16055" y="581"/>
                        <a:pt x="16028" y="512"/>
                      </a:cubicBezTo>
                      <a:cubicBezTo>
                        <a:pt x="16000" y="443"/>
                        <a:pt x="15959" y="387"/>
                        <a:pt x="15931" y="318"/>
                      </a:cubicBezTo>
                      <a:cubicBezTo>
                        <a:pt x="15876" y="208"/>
                        <a:pt x="15821" y="111"/>
                        <a:pt x="15752" y="0"/>
                      </a:cubicBezTo>
                      <a:cubicBezTo>
                        <a:pt x="16304" y="318"/>
                        <a:pt x="16828" y="678"/>
                        <a:pt x="17310" y="1079"/>
                      </a:cubicBezTo>
                      <a:cubicBezTo>
                        <a:pt x="17324" y="1079"/>
                        <a:pt x="17324" y="1092"/>
                        <a:pt x="17338" y="1092"/>
                      </a:cubicBezTo>
                      <a:cubicBezTo>
                        <a:pt x="17352" y="1106"/>
                        <a:pt x="17352" y="1106"/>
                        <a:pt x="17365" y="1120"/>
                      </a:cubicBezTo>
                      <a:cubicBezTo>
                        <a:pt x="18166" y="1784"/>
                        <a:pt x="18869" y="2558"/>
                        <a:pt x="19476" y="3416"/>
                      </a:cubicBezTo>
                      <a:cubicBezTo>
                        <a:pt x="19531" y="3499"/>
                        <a:pt x="19600" y="3582"/>
                        <a:pt x="19655" y="3678"/>
                      </a:cubicBezTo>
                      <a:cubicBezTo>
                        <a:pt x="19710" y="3761"/>
                        <a:pt x="19765" y="3844"/>
                        <a:pt x="19807" y="3927"/>
                      </a:cubicBezTo>
                      <a:cubicBezTo>
                        <a:pt x="19821" y="3941"/>
                        <a:pt x="19821" y="3955"/>
                        <a:pt x="19835" y="3983"/>
                      </a:cubicBezTo>
                      <a:cubicBezTo>
                        <a:pt x="19986" y="4245"/>
                        <a:pt x="20138" y="4508"/>
                        <a:pt x="20276" y="4771"/>
                      </a:cubicBezTo>
                      <a:cubicBezTo>
                        <a:pt x="20317" y="4840"/>
                        <a:pt x="20345" y="4909"/>
                        <a:pt x="20386" y="4992"/>
                      </a:cubicBezTo>
                      <a:cubicBezTo>
                        <a:pt x="20400" y="5033"/>
                        <a:pt x="20428" y="5061"/>
                        <a:pt x="20441" y="5103"/>
                      </a:cubicBezTo>
                      <a:cubicBezTo>
                        <a:pt x="20469" y="5158"/>
                        <a:pt x="20497" y="5213"/>
                        <a:pt x="20510" y="5255"/>
                      </a:cubicBezTo>
                      <a:cubicBezTo>
                        <a:pt x="20538" y="5310"/>
                        <a:pt x="20552" y="5366"/>
                        <a:pt x="20579" y="5407"/>
                      </a:cubicBezTo>
                      <a:cubicBezTo>
                        <a:pt x="20607" y="5462"/>
                        <a:pt x="20621" y="5504"/>
                        <a:pt x="20648" y="5559"/>
                      </a:cubicBezTo>
                      <a:cubicBezTo>
                        <a:pt x="20690" y="5656"/>
                        <a:pt x="20731" y="5753"/>
                        <a:pt x="20772" y="5863"/>
                      </a:cubicBezTo>
                      <a:cubicBezTo>
                        <a:pt x="20814" y="5974"/>
                        <a:pt x="20869" y="6098"/>
                        <a:pt x="20910" y="6223"/>
                      </a:cubicBezTo>
                      <a:cubicBezTo>
                        <a:pt x="20910" y="6223"/>
                        <a:pt x="20910" y="6223"/>
                        <a:pt x="20910" y="6223"/>
                      </a:cubicBezTo>
                      <a:cubicBezTo>
                        <a:pt x="20952" y="6347"/>
                        <a:pt x="20993" y="6458"/>
                        <a:pt x="21034" y="6582"/>
                      </a:cubicBezTo>
                      <a:cubicBezTo>
                        <a:pt x="21421" y="7619"/>
                        <a:pt x="21600" y="8781"/>
                        <a:pt x="21600" y="9998"/>
                      </a:cubicBezTo>
                      <a:close/>
                    </a:path>
                  </a:pathLst>
                </a:custGeom>
                <a:solidFill>
                  <a:srgbClr val="9000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69" name="Freeform: Shape 933"/>
                <p:cNvSpPr/>
                <p:nvPr/>
              </p:nvSpPr>
              <p:spPr>
                <a:xfrm>
                  <a:off x="76296" y="37844"/>
                  <a:ext cx="65977" cy="65977"/>
                </a:xfrm>
                <a:prstGeom prst="ellipse">
                  <a:avLst/>
                </a:prstGeom>
                <a:solidFill>
                  <a:srgbClr val="FF808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83" name="Graphic 3"/>
              <p:cNvGrpSpPr/>
              <p:nvPr/>
            </p:nvGrpSpPr>
            <p:grpSpPr>
              <a:xfrm>
                <a:off x="915335" y="361234"/>
                <a:ext cx="350110" cy="350110"/>
                <a:chOff x="0" y="0"/>
                <a:chExt cx="350108" cy="350108"/>
              </a:xfrm>
            </p:grpSpPr>
            <p:sp>
              <p:nvSpPr>
                <p:cNvPr id="1071" name="Freeform: Shape 914"/>
                <p:cNvSpPr/>
                <p:nvPr/>
              </p:nvSpPr>
              <p:spPr>
                <a:xfrm>
                  <a:off x="29714" y="264312"/>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957" y="14400"/>
                        <a:pt x="6643" y="7200"/>
                        <a:pt x="0" y="0"/>
                      </a:cubicBezTo>
                      <a:cubicBezTo>
                        <a:pt x="6643" y="3626"/>
                        <a:pt x="13285" y="144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2" name="Freeform: Shape 915"/>
                <p:cNvSpPr/>
                <p:nvPr/>
              </p:nvSpPr>
              <p:spPr>
                <a:xfrm>
                  <a:off x="22868" y="262479"/>
                  <a:ext cx="97950" cy="7933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406" y="17963"/>
                        <a:pt x="4731" y="10139"/>
                        <a:pt x="0" y="0"/>
                      </a:cubicBezTo>
                      <a:cubicBezTo>
                        <a:pt x="0" y="0"/>
                        <a:pt x="45" y="0"/>
                        <a:pt x="45" y="55"/>
                      </a:cubicBezTo>
                      <a:cubicBezTo>
                        <a:pt x="2365" y="4959"/>
                        <a:pt x="5356" y="9312"/>
                        <a:pt x="8836" y="12948"/>
                      </a:cubicBezTo>
                      <a:cubicBezTo>
                        <a:pt x="8881" y="13004"/>
                        <a:pt x="8926" y="13059"/>
                        <a:pt x="9015" y="13114"/>
                      </a:cubicBezTo>
                      <a:cubicBezTo>
                        <a:pt x="12674" y="16806"/>
                        <a:pt x="16914" y="19726"/>
                        <a:pt x="21511" y="21600"/>
                      </a:cubicBezTo>
                      <a:cubicBezTo>
                        <a:pt x="21555" y="21600"/>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3" name="Freeform: Shape 916"/>
                <p:cNvSpPr/>
                <p:nvPr/>
              </p:nvSpPr>
              <p:spPr>
                <a:xfrm>
                  <a:off x="118984" y="338421"/>
                  <a:ext cx="7928"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400" y="15259"/>
                        <a:pt x="7200" y="8899"/>
                        <a:pt x="0" y="0"/>
                      </a:cubicBezTo>
                      <a:cubicBezTo>
                        <a:pt x="0" y="0"/>
                        <a:pt x="362" y="0"/>
                        <a:pt x="362" y="0"/>
                      </a:cubicBezTo>
                      <a:cubicBezTo>
                        <a:pt x="7562" y="8899"/>
                        <a:pt x="14400" y="15259"/>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4" name="Freeform: Shape 917"/>
                <p:cNvSpPr/>
                <p:nvPr/>
              </p:nvSpPr>
              <p:spPr>
                <a:xfrm>
                  <a:off x="264056" y="30485"/>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739" y="14400"/>
                        <a:pt x="7863" y="7200"/>
                        <a:pt x="0" y="0"/>
                      </a:cubicBezTo>
                      <a:cubicBezTo>
                        <a:pt x="7863" y="7200"/>
                        <a:pt x="15713" y="144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5" name="Freeform: Shape 918"/>
                <p:cNvSpPr/>
                <p:nvPr/>
              </p:nvSpPr>
              <p:spPr>
                <a:xfrm>
                  <a:off x="244670" y="310239"/>
                  <a:ext cx="41689" cy="2550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099" y="8742"/>
                        <a:pt x="7865" y="16114"/>
                        <a:pt x="0" y="21600"/>
                      </a:cubicBezTo>
                      <a:cubicBezTo>
                        <a:pt x="7759" y="16114"/>
                        <a:pt x="14890" y="8915"/>
                        <a:pt x="21390" y="173"/>
                      </a:cubicBezTo>
                      <a:cubicBezTo>
                        <a:pt x="21390" y="173"/>
                        <a:pt x="21496" y="173"/>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6" name="Freeform: Shape 919"/>
                <p:cNvSpPr/>
                <p:nvPr/>
              </p:nvSpPr>
              <p:spPr>
                <a:xfrm>
                  <a:off x="286358" y="267335"/>
                  <a:ext cx="37446" cy="4290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762" y="8150"/>
                        <a:pt x="8522" y="15487"/>
                        <a:pt x="0" y="21600"/>
                      </a:cubicBezTo>
                      <a:cubicBezTo>
                        <a:pt x="116" y="21497"/>
                        <a:pt x="116" y="21497"/>
                        <a:pt x="233" y="21395"/>
                      </a:cubicBezTo>
                      <a:cubicBezTo>
                        <a:pt x="8522" y="15385"/>
                        <a:pt x="15762" y="815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1079" name="Freeform: Shape 920"/>
                <p:cNvGrpSpPr/>
                <p:nvPr/>
              </p:nvGrpSpPr>
              <p:grpSpPr>
                <a:xfrm>
                  <a:off x="322747" y="251932"/>
                  <a:ext cx="7929" cy="7929"/>
                  <a:chOff x="0" y="0"/>
                  <a:chExt cx="7927" cy="7927"/>
                </a:xfrm>
              </p:grpSpPr>
              <p:sp>
                <p:nvSpPr>
                  <p:cNvPr id="1077"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25" y="7369"/>
                          <a:pt x="7849" y="14746"/>
                          <a:pt x="0" y="2160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78"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849" y="14746"/>
                          <a:pt x="14725" y="7369"/>
                          <a:pt x="21600" y="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1080" name="Freeform: Shape 921"/>
                <p:cNvSpPr/>
                <p:nvPr/>
              </p:nvSpPr>
              <p:spPr>
                <a:xfrm>
                  <a:off x="0" y="0"/>
                  <a:ext cx="285753" cy="286161"/>
                </a:xfrm>
                <a:custGeom>
                  <a:avLst/>
                  <a:gdLst/>
                  <a:ahLst/>
                  <a:cxnLst>
                    <a:cxn ang="0">
                      <a:pos x="wd2" y="hd2"/>
                    </a:cxn>
                    <a:cxn ang="5400000">
                      <a:pos x="wd2" y="hd2"/>
                    </a:cxn>
                    <a:cxn ang="10800000">
                      <a:pos x="wd2" y="hd2"/>
                    </a:cxn>
                    <a:cxn ang="16200000">
                      <a:pos x="wd2" y="hd2"/>
                    </a:cxn>
                  </a:cxnLst>
                  <a:rect l="0" t="0" r="r" b="b"/>
                  <a:pathLst>
                    <a:path w="21600" h="21600" extrusionOk="0">
                      <a:moveTo>
                        <a:pt x="21585" y="8340"/>
                      </a:moveTo>
                      <a:cubicBezTo>
                        <a:pt x="21585" y="8508"/>
                        <a:pt x="21585" y="8692"/>
                        <a:pt x="21569" y="8860"/>
                      </a:cubicBezTo>
                      <a:cubicBezTo>
                        <a:pt x="21569" y="8982"/>
                        <a:pt x="21554" y="9104"/>
                        <a:pt x="21554" y="9227"/>
                      </a:cubicBezTo>
                      <a:cubicBezTo>
                        <a:pt x="21554" y="9257"/>
                        <a:pt x="21554" y="9303"/>
                        <a:pt x="21539" y="9333"/>
                      </a:cubicBezTo>
                      <a:cubicBezTo>
                        <a:pt x="21539" y="9440"/>
                        <a:pt x="21524" y="9547"/>
                        <a:pt x="21508" y="9654"/>
                      </a:cubicBezTo>
                      <a:cubicBezTo>
                        <a:pt x="21508" y="9685"/>
                        <a:pt x="21508" y="9715"/>
                        <a:pt x="21493" y="9746"/>
                      </a:cubicBezTo>
                      <a:cubicBezTo>
                        <a:pt x="21478" y="9868"/>
                        <a:pt x="21462" y="9990"/>
                        <a:pt x="21447" y="10113"/>
                      </a:cubicBezTo>
                      <a:lnTo>
                        <a:pt x="21447" y="10158"/>
                      </a:lnTo>
                      <a:cubicBezTo>
                        <a:pt x="21432" y="10311"/>
                        <a:pt x="21401" y="10449"/>
                        <a:pt x="21386" y="10601"/>
                      </a:cubicBezTo>
                      <a:cubicBezTo>
                        <a:pt x="21386" y="10601"/>
                        <a:pt x="21386" y="10601"/>
                        <a:pt x="21386" y="10601"/>
                      </a:cubicBezTo>
                      <a:cubicBezTo>
                        <a:pt x="21371" y="10724"/>
                        <a:pt x="21340" y="10861"/>
                        <a:pt x="21309" y="10983"/>
                      </a:cubicBezTo>
                      <a:cubicBezTo>
                        <a:pt x="21279" y="11105"/>
                        <a:pt x="21264" y="11243"/>
                        <a:pt x="21233" y="11365"/>
                      </a:cubicBezTo>
                      <a:cubicBezTo>
                        <a:pt x="21202" y="11487"/>
                        <a:pt x="21172" y="11610"/>
                        <a:pt x="21141" y="11732"/>
                      </a:cubicBezTo>
                      <a:cubicBezTo>
                        <a:pt x="20743" y="13229"/>
                        <a:pt x="20101" y="14619"/>
                        <a:pt x="19244" y="15871"/>
                      </a:cubicBezTo>
                      <a:cubicBezTo>
                        <a:pt x="19168" y="15978"/>
                        <a:pt x="19091" y="16085"/>
                        <a:pt x="19030" y="16177"/>
                      </a:cubicBezTo>
                      <a:cubicBezTo>
                        <a:pt x="18908" y="16345"/>
                        <a:pt x="18785" y="16513"/>
                        <a:pt x="18648" y="16666"/>
                      </a:cubicBezTo>
                      <a:cubicBezTo>
                        <a:pt x="18602" y="16727"/>
                        <a:pt x="18541" y="16788"/>
                        <a:pt x="18495" y="16849"/>
                      </a:cubicBezTo>
                      <a:cubicBezTo>
                        <a:pt x="18189" y="17201"/>
                        <a:pt x="17883" y="17552"/>
                        <a:pt x="17546" y="17873"/>
                      </a:cubicBezTo>
                      <a:cubicBezTo>
                        <a:pt x="17485" y="17934"/>
                        <a:pt x="17409" y="17995"/>
                        <a:pt x="17347" y="18071"/>
                      </a:cubicBezTo>
                      <a:cubicBezTo>
                        <a:pt x="17072" y="18316"/>
                        <a:pt x="16797" y="18560"/>
                        <a:pt x="16506" y="18789"/>
                      </a:cubicBezTo>
                      <a:cubicBezTo>
                        <a:pt x="16047" y="19156"/>
                        <a:pt x="15542" y="19492"/>
                        <a:pt x="15037" y="19782"/>
                      </a:cubicBezTo>
                      <a:cubicBezTo>
                        <a:pt x="14946" y="19843"/>
                        <a:pt x="14839" y="19889"/>
                        <a:pt x="14747" y="19950"/>
                      </a:cubicBezTo>
                      <a:cubicBezTo>
                        <a:pt x="14517" y="20072"/>
                        <a:pt x="14288" y="20195"/>
                        <a:pt x="14058" y="20302"/>
                      </a:cubicBezTo>
                      <a:cubicBezTo>
                        <a:pt x="13905" y="20378"/>
                        <a:pt x="13737" y="20454"/>
                        <a:pt x="13569" y="20515"/>
                      </a:cubicBezTo>
                      <a:cubicBezTo>
                        <a:pt x="13523" y="20531"/>
                        <a:pt x="13477" y="20561"/>
                        <a:pt x="13431" y="20577"/>
                      </a:cubicBezTo>
                      <a:cubicBezTo>
                        <a:pt x="13339" y="20622"/>
                        <a:pt x="13232" y="20653"/>
                        <a:pt x="13141" y="20699"/>
                      </a:cubicBezTo>
                      <a:cubicBezTo>
                        <a:pt x="13033" y="20745"/>
                        <a:pt x="12926" y="20775"/>
                        <a:pt x="12819" y="20821"/>
                      </a:cubicBezTo>
                      <a:cubicBezTo>
                        <a:pt x="12819" y="20821"/>
                        <a:pt x="12804" y="20821"/>
                        <a:pt x="12804" y="20821"/>
                      </a:cubicBezTo>
                      <a:cubicBezTo>
                        <a:pt x="12697" y="20867"/>
                        <a:pt x="12574" y="20897"/>
                        <a:pt x="12468" y="20943"/>
                      </a:cubicBezTo>
                      <a:cubicBezTo>
                        <a:pt x="12268" y="21004"/>
                        <a:pt x="12070" y="21065"/>
                        <a:pt x="11871" y="21126"/>
                      </a:cubicBezTo>
                      <a:cubicBezTo>
                        <a:pt x="11779" y="21157"/>
                        <a:pt x="11672" y="21172"/>
                        <a:pt x="11565" y="21203"/>
                      </a:cubicBezTo>
                      <a:cubicBezTo>
                        <a:pt x="11534" y="21203"/>
                        <a:pt x="11519" y="21218"/>
                        <a:pt x="11488" y="21218"/>
                      </a:cubicBezTo>
                      <a:cubicBezTo>
                        <a:pt x="11458" y="21233"/>
                        <a:pt x="11442" y="21233"/>
                        <a:pt x="11412" y="21233"/>
                      </a:cubicBezTo>
                      <a:cubicBezTo>
                        <a:pt x="11228" y="21279"/>
                        <a:pt x="11045" y="21325"/>
                        <a:pt x="10846" y="21356"/>
                      </a:cubicBezTo>
                      <a:cubicBezTo>
                        <a:pt x="10678" y="21386"/>
                        <a:pt x="10525" y="21417"/>
                        <a:pt x="10356" y="21447"/>
                      </a:cubicBezTo>
                      <a:cubicBezTo>
                        <a:pt x="10280" y="21462"/>
                        <a:pt x="10203" y="21478"/>
                        <a:pt x="10127" y="21478"/>
                      </a:cubicBezTo>
                      <a:cubicBezTo>
                        <a:pt x="9913" y="21508"/>
                        <a:pt x="9699" y="21524"/>
                        <a:pt x="9484" y="21554"/>
                      </a:cubicBezTo>
                      <a:cubicBezTo>
                        <a:pt x="9362" y="21569"/>
                        <a:pt x="9255" y="21569"/>
                        <a:pt x="9132" y="21585"/>
                      </a:cubicBezTo>
                      <a:cubicBezTo>
                        <a:pt x="8995" y="21600"/>
                        <a:pt x="8873" y="21600"/>
                        <a:pt x="8735" y="21600"/>
                      </a:cubicBezTo>
                      <a:cubicBezTo>
                        <a:pt x="8597" y="21600"/>
                        <a:pt x="8475" y="21600"/>
                        <a:pt x="8337" y="21600"/>
                      </a:cubicBezTo>
                      <a:cubicBezTo>
                        <a:pt x="8184" y="21600"/>
                        <a:pt x="8031" y="21600"/>
                        <a:pt x="7893" y="21585"/>
                      </a:cubicBezTo>
                      <a:cubicBezTo>
                        <a:pt x="7771" y="21585"/>
                        <a:pt x="7633" y="21569"/>
                        <a:pt x="7511" y="21569"/>
                      </a:cubicBezTo>
                      <a:cubicBezTo>
                        <a:pt x="7450" y="21569"/>
                        <a:pt x="7389" y="21569"/>
                        <a:pt x="7343" y="21554"/>
                      </a:cubicBezTo>
                      <a:cubicBezTo>
                        <a:pt x="7236" y="21554"/>
                        <a:pt x="7129" y="21539"/>
                        <a:pt x="7022" y="21524"/>
                      </a:cubicBezTo>
                      <a:cubicBezTo>
                        <a:pt x="6868" y="21508"/>
                        <a:pt x="6731" y="21493"/>
                        <a:pt x="6578" y="21478"/>
                      </a:cubicBezTo>
                      <a:cubicBezTo>
                        <a:pt x="6578" y="21478"/>
                        <a:pt x="6578" y="21478"/>
                        <a:pt x="6578" y="21478"/>
                      </a:cubicBezTo>
                      <a:cubicBezTo>
                        <a:pt x="6440" y="21462"/>
                        <a:pt x="6318" y="21447"/>
                        <a:pt x="6195" y="21417"/>
                      </a:cubicBezTo>
                      <a:cubicBezTo>
                        <a:pt x="6165" y="21417"/>
                        <a:pt x="6119" y="21401"/>
                        <a:pt x="6073" y="21401"/>
                      </a:cubicBezTo>
                      <a:cubicBezTo>
                        <a:pt x="6012" y="21386"/>
                        <a:pt x="5935" y="21386"/>
                        <a:pt x="5874" y="21371"/>
                      </a:cubicBezTo>
                      <a:cubicBezTo>
                        <a:pt x="5767" y="21356"/>
                        <a:pt x="5675" y="21325"/>
                        <a:pt x="5568" y="21310"/>
                      </a:cubicBezTo>
                      <a:cubicBezTo>
                        <a:pt x="5568" y="21310"/>
                        <a:pt x="5553" y="21310"/>
                        <a:pt x="5553" y="21310"/>
                      </a:cubicBezTo>
                      <a:cubicBezTo>
                        <a:pt x="5431" y="21279"/>
                        <a:pt x="5308" y="21249"/>
                        <a:pt x="5186" y="21218"/>
                      </a:cubicBezTo>
                      <a:cubicBezTo>
                        <a:pt x="5033" y="21188"/>
                        <a:pt x="4895" y="21142"/>
                        <a:pt x="4742" y="21096"/>
                      </a:cubicBezTo>
                      <a:cubicBezTo>
                        <a:pt x="4574" y="21050"/>
                        <a:pt x="4406" y="21004"/>
                        <a:pt x="4253" y="20943"/>
                      </a:cubicBezTo>
                      <a:cubicBezTo>
                        <a:pt x="4222" y="20928"/>
                        <a:pt x="4191" y="20928"/>
                        <a:pt x="4146" y="20913"/>
                      </a:cubicBezTo>
                      <a:cubicBezTo>
                        <a:pt x="4069" y="20882"/>
                        <a:pt x="3977" y="20852"/>
                        <a:pt x="3901" y="20821"/>
                      </a:cubicBezTo>
                      <a:cubicBezTo>
                        <a:pt x="3809" y="20790"/>
                        <a:pt x="3717" y="20760"/>
                        <a:pt x="3626" y="20714"/>
                      </a:cubicBezTo>
                      <a:cubicBezTo>
                        <a:pt x="3503" y="20668"/>
                        <a:pt x="3365" y="20622"/>
                        <a:pt x="3243" y="20561"/>
                      </a:cubicBezTo>
                      <a:cubicBezTo>
                        <a:pt x="3151" y="20515"/>
                        <a:pt x="3059" y="20485"/>
                        <a:pt x="2968" y="20439"/>
                      </a:cubicBezTo>
                      <a:cubicBezTo>
                        <a:pt x="2891" y="20408"/>
                        <a:pt x="2830" y="20378"/>
                        <a:pt x="2754" y="20347"/>
                      </a:cubicBezTo>
                      <a:cubicBezTo>
                        <a:pt x="2692" y="20317"/>
                        <a:pt x="2616" y="20286"/>
                        <a:pt x="2555" y="20256"/>
                      </a:cubicBezTo>
                      <a:cubicBezTo>
                        <a:pt x="2417" y="20195"/>
                        <a:pt x="2295" y="20133"/>
                        <a:pt x="2157" y="20057"/>
                      </a:cubicBezTo>
                      <a:cubicBezTo>
                        <a:pt x="2035" y="19996"/>
                        <a:pt x="1912" y="19935"/>
                        <a:pt x="1805" y="19858"/>
                      </a:cubicBezTo>
                      <a:cubicBezTo>
                        <a:pt x="1790" y="19858"/>
                        <a:pt x="1790" y="19843"/>
                        <a:pt x="1774" y="19843"/>
                      </a:cubicBezTo>
                      <a:cubicBezTo>
                        <a:pt x="1774" y="19843"/>
                        <a:pt x="1759" y="19843"/>
                        <a:pt x="1759" y="19828"/>
                      </a:cubicBezTo>
                      <a:cubicBezTo>
                        <a:pt x="642" y="17888"/>
                        <a:pt x="0" y="15642"/>
                        <a:pt x="0" y="13229"/>
                      </a:cubicBezTo>
                      <a:cubicBezTo>
                        <a:pt x="0" y="5927"/>
                        <a:pt x="5935" y="0"/>
                        <a:pt x="13248" y="0"/>
                      </a:cubicBezTo>
                      <a:cubicBezTo>
                        <a:pt x="15649" y="0"/>
                        <a:pt x="17898" y="642"/>
                        <a:pt x="19841" y="1757"/>
                      </a:cubicBezTo>
                      <a:cubicBezTo>
                        <a:pt x="19841" y="1757"/>
                        <a:pt x="19841" y="1772"/>
                        <a:pt x="19841" y="1772"/>
                      </a:cubicBezTo>
                      <a:cubicBezTo>
                        <a:pt x="19902" y="1894"/>
                        <a:pt x="19979" y="2001"/>
                        <a:pt x="20040" y="2123"/>
                      </a:cubicBezTo>
                      <a:cubicBezTo>
                        <a:pt x="20070" y="2200"/>
                        <a:pt x="20116" y="2276"/>
                        <a:pt x="20147" y="2337"/>
                      </a:cubicBezTo>
                      <a:cubicBezTo>
                        <a:pt x="20177" y="2398"/>
                        <a:pt x="20223" y="2475"/>
                        <a:pt x="20254" y="2536"/>
                      </a:cubicBezTo>
                      <a:cubicBezTo>
                        <a:pt x="20376" y="2780"/>
                        <a:pt x="20483" y="3009"/>
                        <a:pt x="20591" y="3269"/>
                      </a:cubicBezTo>
                      <a:cubicBezTo>
                        <a:pt x="20698" y="3513"/>
                        <a:pt x="20789" y="3758"/>
                        <a:pt x="20866" y="4017"/>
                      </a:cubicBezTo>
                      <a:cubicBezTo>
                        <a:pt x="20912" y="4140"/>
                        <a:pt x="20958" y="4277"/>
                        <a:pt x="20988" y="4399"/>
                      </a:cubicBezTo>
                      <a:cubicBezTo>
                        <a:pt x="21034" y="4522"/>
                        <a:pt x="21065" y="4659"/>
                        <a:pt x="21095" y="4781"/>
                      </a:cubicBezTo>
                      <a:cubicBezTo>
                        <a:pt x="21126" y="4903"/>
                        <a:pt x="21156" y="5026"/>
                        <a:pt x="21187" y="5148"/>
                      </a:cubicBezTo>
                      <a:cubicBezTo>
                        <a:pt x="21187" y="5163"/>
                        <a:pt x="21202" y="5178"/>
                        <a:pt x="21202" y="5194"/>
                      </a:cubicBezTo>
                      <a:cubicBezTo>
                        <a:pt x="21233" y="5316"/>
                        <a:pt x="21264" y="5453"/>
                        <a:pt x="21294" y="5576"/>
                      </a:cubicBezTo>
                      <a:cubicBezTo>
                        <a:pt x="21309" y="5667"/>
                        <a:pt x="21340" y="5759"/>
                        <a:pt x="21355" y="5851"/>
                      </a:cubicBezTo>
                      <a:cubicBezTo>
                        <a:pt x="21371" y="5927"/>
                        <a:pt x="21386" y="6019"/>
                        <a:pt x="21401" y="6095"/>
                      </a:cubicBezTo>
                      <a:cubicBezTo>
                        <a:pt x="21401" y="6126"/>
                        <a:pt x="21417" y="6141"/>
                        <a:pt x="21417" y="6172"/>
                      </a:cubicBezTo>
                      <a:cubicBezTo>
                        <a:pt x="21432" y="6278"/>
                        <a:pt x="21447" y="6370"/>
                        <a:pt x="21462" y="6477"/>
                      </a:cubicBezTo>
                      <a:cubicBezTo>
                        <a:pt x="21478" y="6538"/>
                        <a:pt x="21478" y="6599"/>
                        <a:pt x="21493" y="6660"/>
                      </a:cubicBezTo>
                      <a:cubicBezTo>
                        <a:pt x="21508" y="6783"/>
                        <a:pt x="21524" y="6920"/>
                        <a:pt x="21539" y="7042"/>
                      </a:cubicBezTo>
                      <a:cubicBezTo>
                        <a:pt x="21539" y="7057"/>
                        <a:pt x="21539" y="7073"/>
                        <a:pt x="21539" y="7088"/>
                      </a:cubicBezTo>
                      <a:cubicBezTo>
                        <a:pt x="21554" y="7195"/>
                        <a:pt x="21554" y="7302"/>
                        <a:pt x="21569" y="7409"/>
                      </a:cubicBezTo>
                      <a:cubicBezTo>
                        <a:pt x="21569" y="7455"/>
                        <a:pt x="21585" y="7500"/>
                        <a:pt x="21585" y="7561"/>
                      </a:cubicBezTo>
                      <a:cubicBezTo>
                        <a:pt x="21600" y="7653"/>
                        <a:pt x="21600" y="7760"/>
                        <a:pt x="21600" y="7852"/>
                      </a:cubicBezTo>
                      <a:cubicBezTo>
                        <a:pt x="21600" y="7882"/>
                        <a:pt x="21600" y="7898"/>
                        <a:pt x="21600" y="7913"/>
                      </a:cubicBezTo>
                      <a:cubicBezTo>
                        <a:pt x="21569" y="8066"/>
                        <a:pt x="21585" y="8203"/>
                        <a:pt x="21585" y="8340"/>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1" name="Freeform: Shape 922"/>
                <p:cNvSpPr/>
                <p:nvPr/>
              </p:nvSpPr>
              <p:spPr>
                <a:xfrm>
                  <a:off x="23069" y="22868"/>
                  <a:ext cx="327040" cy="327241"/>
                </a:xfrm>
                <a:custGeom>
                  <a:avLst/>
                  <a:gdLst/>
                  <a:ahLst/>
                  <a:cxnLst>
                    <a:cxn ang="0">
                      <a:pos x="wd2" y="hd2"/>
                    </a:cxn>
                    <a:cxn ang="5400000">
                      <a:pos x="wd2" y="hd2"/>
                    </a:cxn>
                    <a:cxn ang="10800000">
                      <a:pos x="wd2" y="hd2"/>
                    </a:cxn>
                    <a:cxn ang="16200000">
                      <a:pos x="wd2" y="hd2"/>
                    </a:cxn>
                  </a:cxnLst>
                  <a:rect l="0" t="0" r="r" b="b"/>
                  <a:pathLst>
                    <a:path w="21600" h="21600" extrusionOk="0">
                      <a:moveTo>
                        <a:pt x="21600" y="10059"/>
                      </a:moveTo>
                      <a:cubicBezTo>
                        <a:pt x="21600" y="10459"/>
                        <a:pt x="21573" y="10847"/>
                        <a:pt x="21547" y="11248"/>
                      </a:cubicBezTo>
                      <a:cubicBezTo>
                        <a:pt x="21480" y="11929"/>
                        <a:pt x="21346" y="12597"/>
                        <a:pt x="21172" y="13225"/>
                      </a:cubicBezTo>
                      <a:cubicBezTo>
                        <a:pt x="21146" y="13331"/>
                        <a:pt x="21119" y="13425"/>
                        <a:pt x="21079" y="13518"/>
                      </a:cubicBezTo>
                      <a:cubicBezTo>
                        <a:pt x="21052" y="13599"/>
                        <a:pt x="21025" y="13679"/>
                        <a:pt x="20999" y="13759"/>
                      </a:cubicBezTo>
                      <a:cubicBezTo>
                        <a:pt x="20972" y="13852"/>
                        <a:pt x="20932" y="13932"/>
                        <a:pt x="20905" y="14026"/>
                      </a:cubicBezTo>
                      <a:cubicBezTo>
                        <a:pt x="20905" y="14026"/>
                        <a:pt x="20905" y="14039"/>
                        <a:pt x="20905" y="14039"/>
                      </a:cubicBezTo>
                      <a:cubicBezTo>
                        <a:pt x="20878" y="14119"/>
                        <a:pt x="20838" y="14213"/>
                        <a:pt x="20811" y="14293"/>
                      </a:cubicBezTo>
                      <a:cubicBezTo>
                        <a:pt x="20785" y="14373"/>
                        <a:pt x="20744" y="14467"/>
                        <a:pt x="20704" y="14547"/>
                      </a:cubicBezTo>
                      <a:cubicBezTo>
                        <a:pt x="20638" y="14707"/>
                        <a:pt x="20557" y="14881"/>
                        <a:pt x="20477" y="15041"/>
                      </a:cubicBezTo>
                      <a:cubicBezTo>
                        <a:pt x="20437" y="15135"/>
                        <a:pt x="20384" y="15228"/>
                        <a:pt x="20344" y="15322"/>
                      </a:cubicBezTo>
                      <a:cubicBezTo>
                        <a:pt x="20250" y="15509"/>
                        <a:pt x="20143" y="15696"/>
                        <a:pt x="20049" y="15869"/>
                      </a:cubicBezTo>
                      <a:cubicBezTo>
                        <a:pt x="19996" y="15963"/>
                        <a:pt x="19943" y="16056"/>
                        <a:pt x="19889" y="16137"/>
                      </a:cubicBezTo>
                      <a:cubicBezTo>
                        <a:pt x="19234" y="17192"/>
                        <a:pt x="18392" y="18140"/>
                        <a:pt x="17443" y="18942"/>
                      </a:cubicBezTo>
                      <a:cubicBezTo>
                        <a:pt x="17430" y="18955"/>
                        <a:pt x="17430" y="18955"/>
                        <a:pt x="17416" y="18969"/>
                      </a:cubicBezTo>
                      <a:cubicBezTo>
                        <a:pt x="17416" y="18969"/>
                        <a:pt x="17416" y="18969"/>
                        <a:pt x="17416" y="18969"/>
                      </a:cubicBezTo>
                      <a:cubicBezTo>
                        <a:pt x="17403" y="18969"/>
                        <a:pt x="17403" y="18982"/>
                        <a:pt x="17390" y="18982"/>
                      </a:cubicBezTo>
                      <a:cubicBezTo>
                        <a:pt x="16574" y="19650"/>
                        <a:pt x="15652" y="20224"/>
                        <a:pt x="14663" y="20652"/>
                      </a:cubicBezTo>
                      <a:cubicBezTo>
                        <a:pt x="14436" y="20745"/>
                        <a:pt x="14195" y="20839"/>
                        <a:pt x="13954" y="20932"/>
                      </a:cubicBezTo>
                      <a:cubicBezTo>
                        <a:pt x="13954" y="20932"/>
                        <a:pt x="13954" y="20932"/>
                        <a:pt x="13941" y="20932"/>
                      </a:cubicBezTo>
                      <a:cubicBezTo>
                        <a:pt x="13848" y="20959"/>
                        <a:pt x="13754" y="20999"/>
                        <a:pt x="13647" y="21026"/>
                      </a:cubicBezTo>
                      <a:cubicBezTo>
                        <a:pt x="13447" y="21092"/>
                        <a:pt x="13246" y="21146"/>
                        <a:pt x="13045" y="21199"/>
                      </a:cubicBezTo>
                      <a:cubicBezTo>
                        <a:pt x="12898" y="21240"/>
                        <a:pt x="12738" y="21279"/>
                        <a:pt x="12578" y="21320"/>
                      </a:cubicBezTo>
                      <a:cubicBezTo>
                        <a:pt x="12484" y="21346"/>
                        <a:pt x="12377" y="21360"/>
                        <a:pt x="12284" y="21386"/>
                      </a:cubicBezTo>
                      <a:cubicBezTo>
                        <a:pt x="12123" y="21413"/>
                        <a:pt x="11976" y="21440"/>
                        <a:pt x="11816" y="21467"/>
                      </a:cubicBezTo>
                      <a:cubicBezTo>
                        <a:pt x="11736" y="21480"/>
                        <a:pt x="11655" y="21493"/>
                        <a:pt x="11562" y="21507"/>
                      </a:cubicBezTo>
                      <a:cubicBezTo>
                        <a:pt x="11388" y="21533"/>
                        <a:pt x="11228" y="21547"/>
                        <a:pt x="11054" y="21560"/>
                      </a:cubicBezTo>
                      <a:cubicBezTo>
                        <a:pt x="10974" y="21573"/>
                        <a:pt x="10894" y="21573"/>
                        <a:pt x="10813" y="21573"/>
                      </a:cubicBezTo>
                      <a:cubicBezTo>
                        <a:pt x="10693" y="21587"/>
                        <a:pt x="10559" y="21587"/>
                        <a:pt x="10439" y="21600"/>
                      </a:cubicBezTo>
                      <a:cubicBezTo>
                        <a:pt x="10386" y="21600"/>
                        <a:pt x="10332" y="21600"/>
                        <a:pt x="10279" y="21600"/>
                      </a:cubicBezTo>
                      <a:cubicBezTo>
                        <a:pt x="10199" y="21600"/>
                        <a:pt x="10105" y="21600"/>
                        <a:pt x="10025" y="21600"/>
                      </a:cubicBezTo>
                      <a:cubicBezTo>
                        <a:pt x="10025" y="21600"/>
                        <a:pt x="10025" y="21600"/>
                        <a:pt x="10025" y="21600"/>
                      </a:cubicBezTo>
                      <a:cubicBezTo>
                        <a:pt x="9891" y="21600"/>
                        <a:pt x="9757" y="21600"/>
                        <a:pt x="9637" y="21587"/>
                      </a:cubicBezTo>
                      <a:cubicBezTo>
                        <a:pt x="9610" y="21587"/>
                        <a:pt x="9597" y="21587"/>
                        <a:pt x="9570" y="21587"/>
                      </a:cubicBezTo>
                      <a:cubicBezTo>
                        <a:pt x="9463" y="21587"/>
                        <a:pt x="9356" y="21573"/>
                        <a:pt x="9250" y="21573"/>
                      </a:cubicBezTo>
                      <a:cubicBezTo>
                        <a:pt x="9236" y="21573"/>
                        <a:pt x="9223" y="21573"/>
                        <a:pt x="9209" y="21573"/>
                      </a:cubicBezTo>
                      <a:cubicBezTo>
                        <a:pt x="9102" y="21573"/>
                        <a:pt x="8996" y="21560"/>
                        <a:pt x="8902" y="21547"/>
                      </a:cubicBezTo>
                      <a:cubicBezTo>
                        <a:pt x="8902" y="21547"/>
                        <a:pt x="8889" y="21547"/>
                        <a:pt x="8889" y="21547"/>
                      </a:cubicBezTo>
                      <a:cubicBezTo>
                        <a:pt x="8835" y="21547"/>
                        <a:pt x="8782" y="21533"/>
                        <a:pt x="8728" y="21533"/>
                      </a:cubicBezTo>
                      <a:cubicBezTo>
                        <a:pt x="8688" y="21533"/>
                        <a:pt x="8648" y="21520"/>
                        <a:pt x="8608" y="21520"/>
                      </a:cubicBezTo>
                      <a:cubicBezTo>
                        <a:pt x="8514" y="21507"/>
                        <a:pt x="8421" y="21493"/>
                        <a:pt x="8314" y="21480"/>
                      </a:cubicBezTo>
                      <a:cubicBezTo>
                        <a:pt x="8274" y="21480"/>
                        <a:pt x="8220" y="21467"/>
                        <a:pt x="8180" y="21453"/>
                      </a:cubicBezTo>
                      <a:cubicBezTo>
                        <a:pt x="8046" y="21426"/>
                        <a:pt x="7926" y="21413"/>
                        <a:pt x="7793" y="21386"/>
                      </a:cubicBezTo>
                      <a:cubicBezTo>
                        <a:pt x="7726" y="21373"/>
                        <a:pt x="7646" y="21360"/>
                        <a:pt x="7579" y="21346"/>
                      </a:cubicBezTo>
                      <a:cubicBezTo>
                        <a:pt x="7485" y="21320"/>
                        <a:pt x="7392" y="21306"/>
                        <a:pt x="7311" y="21279"/>
                      </a:cubicBezTo>
                      <a:cubicBezTo>
                        <a:pt x="7044" y="21213"/>
                        <a:pt x="6790" y="21146"/>
                        <a:pt x="6523" y="21052"/>
                      </a:cubicBezTo>
                      <a:cubicBezTo>
                        <a:pt x="6523" y="21052"/>
                        <a:pt x="6509" y="21052"/>
                        <a:pt x="6509" y="21052"/>
                      </a:cubicBezTo>
                      <a:cubicBezTo>
                        <a:pt x="6496" y="21052"/>
                        <a:pt x="6469" y="21039"/>
                        <a:pt x="6456" y="21039"/>
                      </a:cubicBezTo>
                      <a:cubicBezTo>
                        <a:pt x="6443" y="21039"/>
                        <a:pt x="6443" y="21026"/>
                        <a:pt x="6429" y="21026"/>
                      </a:cubicBezTo>
                      <a:cubicBezTo>
                        <a:pt x="5052" y="20572"/>
                        <a:pt x="3783" y="19877"/>
                        <a:pt x="2687" y="18969"/>
                      </a:cubicBezTo>
                      <a:cubicBezTo>
                        <a:pt x="2660" y="18955"/>
                        <a:pt x="2647" y="18942"/>
                        <a:pt x="2633" y="18928"/>
                      </a:cubicBezTo>
                      <a:cubicBezTo>
                        <a:pt x="1577" y="18060"/>
                        <a:pt x="682" y="17005"/>
                        <a:pt x="0" y="15803"/>
                      </a:cubicBezTo>
                      <a:cubicBezTo>
                        <a:pt x="13" y="15803"/>
                        <a:pt x="13" y="15816"/>
                        <a:pt x="27" y="15816"/>
                      </a:cubicBezTo>
                      <a:cubicBezTo>
                        <a:pt x="134" y="15869"/>
                        <a:pt x="241" y="15936"/>
                        <a:pt x="334" y="15990"/>
                      </a:cubicBezTo>
                      <a:cubicBezTo>
                        <a:pt x="441" y="16056"/>
                        <a:pt x="561" y="16110"/>
                        <a:pt x="682" y="16163"/>
                      </a:cubicBezTo>
                      <a:cubicBezTo>
                        <a:pt x="735" y="16190"/>
                        <a:pt x="802" y="16217"/>
                        <a:pt x="856" y="16244"/>
                      </a:cubicBezTo>
                      <a:cubicBezTo>
                        <a:pt x="922" y="16270"/>
                        <a:pt x="976" y="16297"/>
                        <a:pt x="1043" y="16324"/>
                      </a:cubicBezTo>
                      <a:cubicBezTo>
                        <a:pt x="1123" y="16364"/>
                        <a:pt x="1203" y="16404"/>
                        <a:pt x="1283" y="16430"/>
                      </a:cubicBezTo>
                      <a:cubicBezTo>
                        <a:pt x="1390" y="16471"/>
                        <a:pt x="1510" y="16524"/>
                        <a:pt x="1617" y="16564"/>
                      </a:cubicBezTo>
                      <a:cubicBezTo>
                        <a:pt x="1697" y="16591"/>
                        <a:pt x="1778" y="16631"/>
                        <a:pt x="1858" y="16658"/>
                      </a:cubicBezTo>
                      <a:cubicBezTo>
                        <a:pt x="1925" y="16684"/>
                        <a:pt x="2005" y="16711"/>
                        <a:pt x="2072" y="16738"/>
                      </a:cubicBezTo>
                      <a:cubicBezTo>
                        <a:pt x="2098" y="16751"/>
                        <a:pt x="2139" y="16764"/>
                        <a:pt x="2165" y="16764"/>
                      </a:cubicBezTo>
                      <a:cubicBezTo>
                        <a:pt x="2312" y="16818"/>
                        <a:pt x="2459" y="16858"/>
                        <a:pt x="2593" y="16898"/>
                      </a:cubicBezTo>
                      <a:cubicBezTo>
                        <a:pt x="2727" y="16938"/>
                        <a:pt x="2847" y="16965"/>
                        <a:pt x="2981" y="17005"/>
                      </a:cubicBezTo>
                      <a:cubicBezTo>
                        <a:pt x="3088" y="17032"/>
                        <a:pt x="3195" y="17058"/>
                        <a:pt x="3301" y="17085"/>
                      </a:cubicBezTo>
                      <a:cubicBezTo>
                        <a:pt x="3301" y="17085"/>
                        <a:pt x="3315" y="17085"/>
                        <a:pt x="3315" y="17085"/>
                      </a:cubicBezTo>
                      <a:cubicBezTo>
                        <a:pt x="3408" y="17098"/>
                        <a:pt x="3489" y="17125"/>
                        <a:pt x="3582" y="17138"/>
                      </a:cubicBezTo>
                      <a:cubicBezTo>
                        <a:pt x="3636" y="17152"/>
                        <a:pt x="3702" y="17165"/>
                        <a:pt x="3756" y="17165"/>
                      </a:cubicBezTo>
                      <a:cubicBezTo>
                        <a:pt x="3796" y="17178"/>
                        <a:pt x="3823" y="17178"/>
                        <a:pt x="3863" y="17178"/>
                      </a:cubicBezTo>
                      <a:cubicBezTo>
                        <a:pt x="3970" y="17205"/>
                        <a:pt x="4090" y="17219"/>
                        <a:pt x="4197" y="17232"/>
                      </a:cubicBezTo>
                      <a:cubicBezTo>
                        <a:pt x="4197" y="17232"/>
                        <a:pt x="4197" y="17232"/>
                        <a:pt x="4197" y="17232"/>
                      </a:cubicBezTo>
                      <a:cubicBezTo>
                        <a:pt x="4317" y="17245"/>
                        <a:pt x="4451" y="17259"/>
                        <a:pt x="4585" y="17272"/>
                      </a:cubicBezTo>
                      <a:cubicBezTo>
                        <a:pt x="4678" y="17285"/>
                        <a:pt x="4772" y="17285"/>
                        <a:pt x="4865" y="17299"/>
                      </a:cubicBezTo>
                      <a:cubicBezTo>
                        <a:pt x="4919" y="17299"/>
                        <a:pt x="4972" y="17312"/>
                        <a:pt x="5012" y="17312"/>
                      </a:cubicBezTo>
                      <a:cubicBezTo>
                        <a:pt x="5119" y="17326"/>
                        <a:pt x="5240" y="17326"/>
                        <a:pt x="5346" y="17326"/>
                      </a:cubicBezTo>
                      <a:cubicBezTo>
                        <a:pt x="5480" y="17326"/>
                        <a:pt x="5614" y="17339"/>
                        <a:pt x="5734" y="17339"/>
                      </a:cubicBezTo>
                      <a:cubicBezTo>
                        <a:pt x="5854" y="17339"/>
                        <a:pt x="5961" y="17339"/>
                        <a:pt x="6082" y="17339"/>
                      </a:cubicBezTo>
                      <a:cubicBezTo>
                        <a:pt x="6202" y="17339"/>
                        <a:pt x="6309" y="17326"/>
                        <a:pt x="6429" y="17326"/>
                      </a:cubicBezTo>
                      <a:cubicBezTo>
                        <a:pt x="6536" y="17326"/>
                        <a:pt x="6630" y="17312"/>
                        <a:pt x="6737" y="17299"/>
                      </a:cubicBezTo>
                      <a:cubicBezTo>
                        <a:pt x="6924" y="17285"/>
                        <a:pt x="7111" y="17259"/>
                        <a:pt x="7298" y="17232"/>
                      </a:cubicBezTo>
                      <a:cubicBezTo>
                        <a:pt x="7365" y="17219"/>
                        <a:pt x="7432" y="17219"/>
                        <a:pt x="7499" y="17205"/>
                      </a:cubicBezTo>
                      <a:cubicBezTo>
                        <a:pt x="7646" y="17178"/>
                        <a:pt x="7779" y="17165"/>
                        <a:pt x="7926" y="17125"/>
                      </a:cubicBezTo>
                      <a:cubicBezTo>
                        <a:pt x="8087" y="17098"/>
                        <a:pt x="8247" y="17058"/>
                        <a:pt x="8421" y="17018"/>
                      </a:cubicBezTo>
                      <a:cubicBezTo>
                        <a:pt x="8447" y="17018"/>
                        <a:pt x="8461" y="17005"/>
                        <a:pt x="8488" y="17005"/>
                      </a:cubicBezTo>
                      <a:cubicBezTo>
                        <a:pt x="8514" y="17005"/>
                        <a:pt x="8528" y="16992"/>
                        <a:pt x="8555" y="16992"/>
                      </a:cubicBezTo>
                      <a:cubicBezTo>
                        <a:pt x="8648" y="16965"/>
                        <a:pt x="8728" y="16951"/>
                        <a:pt x="8822" y="16925"/>
                      </a:cubicBezTo>
                      <a:cubicBezTo>
                        <a:pt x="8996" y="16885"/>
                        <a:pt x="9169" y="16831"/>
                        <a:pt x="9343" y="16764"/>
                      </a:cubicBezTo>
                      <a:cubicBezTo>
                        <a:pt x="9437" y="16738"/>
                        <a:pt x="9544" y="16698"/>
                        <a:pt x="9637" y="16658"/>
                      </a:cubicBezTo>
                      <a:cubicBezTo>
                        <a:pt x="9637" y="16658"/>
                        <a:pt x="9650" y="16658"/>
                        <a:pt x="9650" y="16658"/>
                      </a:cubicBezTo>
                      <a:cubicBezTo>
                        <a:pt x="9744" y="16631"/>
                        <a:pt x="9838" y="16591"/>
                        <a:pt x="9931" y="16551"/>
                      </a:cubicBezTo>
                      <a:cubicBezTo>
                        <a:pt x="10011" y="16524"/>
                        <a:pt x="10105" y="16484"/>
                        <a:pt x="10185" y="16444"/>
                      </a:cubicBezTo>
                      <a:cubicBezTo>
                        <a:pt x="10225" y="16430"/>
                        <a:pt x="10265" y="16417"/>
                        <a:pt x="10305" y="16390"/>
                      </a:cubicBezTo>
                      <a:cubicBezTo>
                        <a:pt x="10452" y="16324"/>
                        <a:pt x="10586" y="16270"/>
                        <a:pt x="10733" y="16203"/>
                      </a:cubicBezTo>
                      <a:cubicBezTo>
                        <a:pt x="10934" y="16110"/>
                        <a:pt x="11147" y="16003"/>
                        <a:pt x="11335" y="15896"/>
                      </a:cubicBezTo>
                      <a:cubicBezTo>
                        <a:pt x="11415" y="15843"/>
                        <a:pt x="11508" y="15803"/>
                        <a:pt x="11589" y="15749"/>
                      </a:cubicBezTo>
                      <a:cubicBezTo>
                        <a:pt x="12043" y="15482"/>
                        <a:pt x="12471" y="15201"/>
                        <a:pt x="12872" y="14881"/>
                      </a:cubicBezTo>
                      <a:cubicBezTo>
                        <a:pt x="13126" y="14680"/>
                        <a:pt x="13366" y="14480"/>
                        <a:pt x="13607" y="14253"/>
                      </a:cubicBezTo>
                      <a:cubicBezTo>
                        <a:pt x="13660" y="14200"/>
                        <a:pt x="13727" y="14146"/>
                        <a:pt x="13781" y="14079"/>
                      </a:cubicBezTo>
                      <a:cubicBezTo>
                        <a:pt x="14075" y="13799"/>
                        <a:pt x="14355" y="13505"/>
                        <a:pt x="14609" y="13184"/>
                      </a:cubicBezTo>
                      <a:cubicBezTo>
                        <a:pt x="14649" y="13131"/>
                        <a:pt x="14703" y="13078"/>
                        <a:pt x="14743" y="13024"/>
                      </a:cubicBezTo>
                      <a:cubicBezTo>
                        <a:pt x="14863" y="12877"/>
                        <a:pt x="14970" y="12744"/>
                        <a:pt x="15077" y="12597"/>
                      </a:cubicBezTo>
                      <a:cubicBezTo>
                        <a:pt x="15144" y="12503"/>
                        <a:pt x="15211" y="12423"/>
                        <a:pt x="15264" y="12330"/>
                      </a:cubicBezTo>
                      <a:cubicBezTo>
                        <a:pt x="16013" y="11248"/>
                        <a:pt x="16588" y="10032"/>
                        <a:pt x="16922" y="8709"/>
                      </a:cubicBezTo>
                      <a:cubicBezTo>
                        <a:pt x="16948" y="8603"/>
                        <a:pt x="16975" y="8496"/>
                        <a:pt x="17002" y="8389"/>
                      </a:cubicBezTo>
                      <a:cubicBezTo>
                        <a:pt x="17029" y="8282"/>
                        <a:pt x="17055" y="8162"/>
                        <a:pt x="17069" y="8055"/>
                      </a:cubicBezTo>
                      <a:cubicBezTo>
                        <a:pt x="17096" y="7948"/>
                        <a:pt x="17109" y="7841"/>
                        <a:pt x="17136" y="7721"/>
                      </a:cubicBezTo>
                      <a:cubicBezTo>
                        <a:pt x="17136" y="7721"/>
                        <a:pt x="17136" y="7721"/>
                        <a:pt x="17136" y="7721"/>
                      </a:cubicBezTo>
                      <a:cubicBezTo>
                        <a:pt x="17162" y="7601"/>
                        <a:pt x="17176" y="7467"/>
                        <a:pt x="17189" y="7334"/>
                      </a:cubicBezTo>
                      <a:lnTo>
                        <a:pt x="17189" y="7293"/>
                      </a:lnTo>
                      <a:cubicBezTo>
                        <a:pt x="17202" y="7187"/>
                        <a:pt x="17216" y="7080"/>
                        <a:pt x="17229" y="6973"/>
                      </a:cubicBezTo>
                      <a:cubicBezTo>
                        <a:pt x="17229" y="6946"/>
                        <a:pt x="17243" y="6920"/>
                        <a:pt x="17243" y="6893"/>
                      </a:cubicBezTo>
                      <a:cubicBezTo>
                        <a:pt x="17256" y="6799"/>
                        <a:pt x="17256" y="6706"/>
                        <a:pt x="17269" y="6612"/>
                      </a:cubicBezTo>
                      <a:cubicBezTo>
                        <a:pt x="17269" y="6586"/>
                        <a:pt x="17269" y="6559"/>
                        <a:pt x="17283" y="6519"/>
                      </a:cubicBezTo>
                      <a:cubicBezTo>
                        <a:pt x="17296" y="6412"/>
                        <a:pt x="17296" y="6305"/>
                        <a:pt x="17296" y="6198"/>
                      </a:cubicBezTo>
                      <a:cubicBezTo>
                        <a:pt x="17309" y="6051"/>
                        <a:pt x="17309" y="5891"/>
                        <a:pt x="17309" y="5744"/>
                      </a:cubicBezTo>
                      <a:cubicBezTo>
                        <a:pt x="17309" y="5624"/>
                        <a:pt x="17309" y="5490"/>
                        <a:pt x="17296" y="5370"/>
                      </a:cubicBezTo>
                      <a:cubicBezTo>
                        <a:pt x="17296" y="5343"/>
                        <a:pt x="17296" y="5330"/>
                        <a:pt x="17296" y="5317"/>
                      </a:cubicBezTo>
                      <a:cubicBezTo>
                        <a:pt x="17296" y="5236"/>
                        <a:pt x="17296" y="5143"/>
                        <a:pt x="17283" y="5063"/>
                      </a:cubicBezTo>
                      <a:cubicBezTo>
                        <a:pt x="17283" y="5023"/>
                        <a:pt x="17283" y="4983"/>
                        <a:pt x="17269" y="4929"/>
                      </a:cubicBezTo>
                      <a:cubicBezTo>
                        <a:pt x="17269" y="4836"/>
                        <a:pt x="17256" y="4742"/>
                        <a:pt x="17243" y="4649"/>
                      </a:cubicBezTo>
                      <a:cubicBezTo>
                        <a:pt x="17243" y="4635"/>
                        <a:pt x="17243" y="4622"/>
                        <a:pt x="17243" y="4609"/>
                      </a:cubicBezTo>
                      <a:cubicBezTo>
                        <a:pt x="17229" y="4488"/>
                        <a:pt x="17216" y="4381"/>
                        <a:pt x="17202" y="4275"/>
                      </a:cubicBezTo>
                      <a:cubicBezTo>
                        <a:pt x="17202" y="4221"/>
                        <a:pt x="17189" y="4168"/>
                        <a:pt x="17176" y="4114"/>
                      </a:cubicBezTo>
                      <a:cubicBezTo>
                        <a:pt x="17162" y="4021"/>
                        <a:pt x="17149" y="3941"/>
                        <a:pt x="17136" y="3847"/>
                      </a:cubicBezTo>
                      <a:cubicBezTo>
                        <a:pt x="17136" y="3820"/>
                        <a:pt x="17122" y="3807"/>
                        <a:pt x="17122" y="3780"/>
                      </a:cubicBezTo>
                      <a:cubicBezTo>
                        <a:pt x="17109" y="3714"/>
                        <a:pt x="17096" y="3633"/>
                        <a:pt x="17082" y="3567"/>
                      </a:cubicBezTo>
                      <a:cubicBezTo>
                        <a:pt x="17069" y="3486"/>
                        <a:pt x="17055" y="3406"/>
                        <a:pt x="17029" y="3326"/>
                      </a:cubicBezTo>
                      <a:cubicBezTo>
                        <a:pt x="17002" y="3219"/>
                        <a:pt x="16975" y="3099"/>
                        <a:pt x="16948" y="2992"/>
                      </a:cubicBezTo>
                      <a:cubicBezTo>
                        <a:pt x="16948" y="2979"/>
                        <a:pt x="16948" y="2966"/>
                        <a:pt x="16935" y="2952"/>
                      </a:cubicBezTo>
                      <a:cubicBezTo>
                        <a:pt x="16908" y="2845"/>
                        <a:pt x="16882" y="2738"/>
                        <a:pt x="16855" y="2632"/>
                      </a:cubicBezTo>
                      <a:cubicBezTo>
                        <a:pt x="16828" y="2511"/>
                        <a:pt x="16788" y="2404"/>
                        <a:pt x="16761" y="2298"/>
                      </a:cubicBezTo>
                      <a:cubicBezTo>
                        <a:pt x="16721" y="2191"/>
                        <a:pt x="16695" y="2070"/>
                        <a:pt x="16654" y="1964"/>
                      </a:cubicBezTo>
                      <a:cubicBezTo>
                        <a:pt x="16574" y="1737"/>
                        <a:pt x="16494" y="1523"/>
                        <a:pt x="16414" y="1309"/>
                      </a:cubicBezTo>
                      <a:cubicBezTo>
                        <a:pt x="16320" y="1095"/>
                        <a:pt x="16227" y="882"/>
                        <a:pt x="16120" y="668"/>
                      </a:cubicBezTo>
                      <a:cubicBezTo>
                        <a:pt x="16093" y="615"/>
                        <a:pt x="16066" y="548"/>
                        <a:pt x="16026" y="494"/>
                      </a:cubicBezTo>
                      <a:cubicBezTo>
                        <a:pt x="15999" y="428"/>
                        <a:pt x="15959" y="361"/>
                        <a:pt x="15933" y="307"/>
                      </a:cubicBezTo>
                      <a:cubicBezTo>
                        <a:pt x="15879" y="200"/>
                        <a:pt x="15812" y="94"/>
                        <a:pt x="15759" y="0"/>
                      </a:cubicBezTo>
                      <a:cubicBezTo>
                        <a:pt x="16307" y="321"/>
                        <a:pt x="16828" y="681"/>
                        <a:pt x="17323" y="1082"/>
                      </a:cubicBezTo>
                      <a:cubicBezTo>
                        <a:pt x="17336" y="1082"/>
                        <a:pt x="17349" y="1095"/>
                        <a:pt x="17349" y="1095"/>
                      </a:cubicBezTo>
                      <a:cubicBezTo>
                        <a:pt x="17363" y="1109"/>
                        <a:pt x="17363" y="1109"/>
                        <a:pt x="17376" y="1122"/>
                      </a:cubicBezTo>
                      <a:cubicBezTo>
                        <a:pt x="18178" y="1790"/>
                        <a:pt x="18887" y="2551"/>
                        <a:pt x="19475" y="3406"/>
                      </a:cubicBezTo>
                      <a:cubicBezTo>
                        <a:pt x="19528" y="3486"/>
                        <a:pt x="19595" y="3580"/>
                        <a:pt x="19649" y="3660"/>
                      </a:cubicBezTo>
                      <a:cubicBezTo>
                        <a:pt x="19702" y="3740"/>
                        <a:pt x="19755" y="3820"/>
                        <a:pt x="19809" y="3901"/>
                      </a:cubicBezTo>
                      <a:cubicBezTo>
                        <a:pt x="19822" y="3914"/>
                        <a:pt x="19836" y="3927"/>
                        <a:pt x="19836" y="3954"/>
                      </a:cubicBezTo>
                      <a:cubicBezTo>
                        <a:pt x="19996" y="4208"/>
                        <a:pt x="20143" y="4475"/>
                        <a:pt x="20277" y="4742"/>
                      </a:cubicBezTo>
                      <a:cubicBezTo>
                        <a:pt x="20317" y="4809"/>
                        <a:pt x="20344" y="4889"/>
                        <a:pt x="20384" y="4956"/>
                      </a:cubicBezTo>
                      <a:cubicBezTo>
                        <a:pt x="20410" y="4996"/>
                        <a:pt x="20424" y="5036"/>
                        <a:pt x="20437" y="5063"/>
                      </a:cubicBezTo>
                      <a:cubicBezTo>
                        <a:pt x="20464" y="5116"/>
                        <a:pt x="20491" y="5170"/>
                        <a:pt x="20517" y="5223"/>
                      </a:cubicBezTo>
                      <a:cubicBezTo>
                        <a:pt x="20544" y="5277"/>
                        <a:pt x="20571" y="5330"/>
                        <a:pt x="20584" y="5383"/>
                      </a:cubicBezTo>
                      <a:cubicBezTo>
                        <a:pt x="20611" y="5437"/>
                        <a:pt x="20624" y="5477"/>
                        <a:pt x="20651" y="5530"/>
                      </a:cubicBezTo>
                      <a:cubicBezTo>
                        <a:pt x="20691" y="5624"/>
                        <a:pt x="20731" y="5731"/>
                        <a:pt x="20771" y="5824"/>
                      </a:cubicBezTo>
                      <a:cubicBezTo>
                        <a:pt x="20811" y="5944"/>
                        <a:pt x="20865" y="6065"/>
                        <a:pt x="20905" y="6172"/>
                      </a:cubicBezTo>
                      <a:cubicBezTo>
                        <a:pt x="20905" y="6172"/>
                        <a:pt x="20905" y="6172"/>
                        <a:pt x="20905" y="6172"/>
                      </a:cubicBezTo>
                      <a:cubicBezTo>
                        <a:pt x="20945" y="6292"/>
                        <a:pt x="20985" y="6412"/>
                        <a:pt x="21025" y="6532"/>
                      </a:cubicBezTo>
                      <a:cubicBezTo>
                        <a:pt x="21413" y="7681"/>
                        <a:pt x="21600" y="8843"/>
                        <a:pt x="21600" y="10059"/>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2" name="Freeform: Shape 923"/>
                <p:cNvSpPr/>
                <p:nvPr/>
              </p:nvSpPr>
              <p:spPr>
                <a:xfrm>
                  <a:off x="78522" y="38452"/>
                  <a:ext cx="68002" cy="68002"/>
                </a:xfrm>
                <a:prstGeom prst="ellipse">
                  <a:avLst/>
                </a:pr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nvGrpSpPr>
              <p:cNvPr id="1095" name="Graphic 3"/>
              <p:cNvGrpSpPr/>
              <p:nvPr/>
            </p:nvGrpSpPr>
            <p:grpSpPr>
              <a:xfrm>
                <a:off x="431057" y="1486230"/>
                <a:ext cx="166557" cy="166242"/>
                <a:chOff x="0" y="0"/>
                <a:chExt cx="166555" cy="166240"/>
              </a:xfrm>
            </p:grpSpPr>
            <p:sp>
              <p:nvSpPr>
                <p:cNvPr id="1084" name="Freeform: Shape 905"/>
                <p:cNvSpPr/>
                <p:nvPr/>
              </p:nvSpPr>
              <p:spPr>
                <a:xfrm>
                  <a:off x="11332" y="124457"/>
                  <a:ext cx="46548" cy="3765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396" y="17884"/>
                        <a:pt x="4789" y="10102"/>
                        <a:pt x="0" y="0"/>
                      </a:cubicBezTo>
                      <a:cubicBezTo>
                        <a:pt x="0" y="0"/>
                        <a:pt x="0" y="0"/>
                        <a:pt x="0" y="0"/>
                      </a:cubicBezTo>
                      <a:cubicBezTo>
                        <a:pt x="2253" y="4878"/>
                        <a:pt x="5259" y="9291"/>
                        <a:pt x="8827" y="12890"/>
                      </a:cubicBezTo>
                      <a:cubicBezTo>
                        <a:pt x="8922" y="13005"/>
                        <a:pt x="8922" y="13005"/>
                        <a:pt x="9015" y="13122"/>
                      </a:cubicBezTo>
                      <a:cubicBezTo>
                        <a:pt x="12678" y="16722"/>
                        <a:pt x="16904" y="19625"/>
                        <a:pt x="21600" y="21600"/>
                      </a:cubicBezTo>
                      <a:cubicBezTo>
                        <a:pt x="21505" y="21483"/>
                        <a:pt x="21600" y="216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5" name="Freeform: Shape 906"/>
                <p:cNvSpPr/>
                <p:nvPr/>
              </p:nvSpPr>
              <p:spPr>
                <a:xfrm>
                  <a:off x="54936" y="158313"/>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3883" y="16200"/>
                        <a:pt x="6941" y="8081"/>
                        <a:pt x="0" y="0"/>
                      </a:cubicBezTo>
                      <a:cubicBezTo>
                        <a:pt x="0" y="0"/>
                        <a:pt x="0" y="0"/>
                        <a:pt x="776" y="0"/>
                      </a:cubicBezTo>
                      <a:cubicBezTo>
                        <a:pt x="6941" y="8081"/>
                        <a:pt x="14659" y="16200"/>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6" name="Freeform: Shape 907"/>
                <p:cNvSpPr/>
                <p:nvPr/>
              </p:nvSpPr>
              <p:spPr>
                <a:xfrm>
                  <a:off x="123751" y="12123"/>
                  <a:ext cx="7929"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135" y="14094"/>
                        <a:pt x="6495" y="7519"/>
                        <a:pt x="0" y="0"/>
                      </a:cubicBezTo>
                      <a:cubicBezTo>
                        <a:pt x="8640" y="7519"/>
                        <a:pt x="15135" y="14094"/>
                        <a:pt x="21600" y="2160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7" name="Freeform: Shape 908"/>
                <p:cNvSpPr/>
                <p:nvPr/>
              </p:nvSpPr>
              <p:spPr>
                <a:xfrm>
                  <a:off x="114761" y="144480"/>
                  <a:ext cx="7929" cy="792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206" y="8642"/>
                        <a:pt x="7934" y="16197"/>
                        <a:pt x="0" y="21600"/>
                      </a:cubicBezTo>
                      <a:cubicBezTo>
                        <a:pt x="7712" y="15835"/>
                        <a:pt x="14987" y="8642"/>
                        <a:pt x="21600" y="0"/>
                      </a:cubicBezTo>
                      <a:cubicBezTo>
                        <a:pt x="21378" y="0"/>
                        <a:pt x="21600" y="0"/>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88" name="Freeform: Shape 909"/>
                <p:cNvSpPr/>
                <p:nvPr/>
              </p:nvSpPr>
              <p:spPr>
                <a:xfrm>
                  <a:off x="134372" y="126686"/>
                  <a:ext cx="7929" cy="2044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707" y="8127"/>
                        <a:pt x="8589" y="15398"/>
                        <a:pt x="0" y="21600"/>
                      </a:cubicBezTo>
                      <a:cubicBezTo>
                        <a:pt x="0" y="21600"/>
                        <a:pt x="244" y="21388"/>
                        <a:pt x="244" y="21388"/>
                      </a:cubicBezTo>
                      <a:cubicBezTo>
                        <a:pt x="8589" y="15183"/>
                        <a:pt x="15707" y="8127"/>
                        <a:pt x="21600" y="0"/>
                      </a:cubicBezTo>
                      <a:close/>
                    </a:path>
                  </a:pathLst>
                </a:custGeom>
                <a:solidFill>
                  <a:srgbClr val="FD9D00"/>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nvGrpSpPr>
                <p:cNvPr id="1091" name="Freeform: Shape 910"/>
                <p:cNvGrpSpPr/>
                <p:nvPr/>
              </p:nvGrpSpPr>
              <p:grpSpPr>
                <a:xfrm>
                  <a:off x="151498" y="117291"/>
                  <a:ext cx="7929" cy="7929"/>
                  <a:chOff x="0" y="0"/>
                  <a:chExt cx="7927" cy="7927"/>
                </a:xfrm>
              </p:grpSpPr>
              <p:sp>
                <p:nvSpPr>
                  <p:cNvPr id="1089"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699" y="7562"/>
                          <a:pt x="7849" y="14038"/>
                          <a:pt x="0" y="2160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90" name="Line"/>
                  <p:cNvSpPr/>
                  <p:nvPr/>
                </p:nvSpPr>
                <p:spPr>
                  <a:xfrm>
                    <a:off x="0" y="0"/>
                    <a:ext cx="7928" cy="79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849" y="14038"/>
                          <a:pt x="15699" y="7562"/>
                          <a:pt x="21600" y="0"/>
                        </a:cubicBezTo>
                      </a:path>
                    </a:pathLst>
                  </a:custGeom>
                  <a:no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sp>
              <p:nvSpPr>
                <p:cNvPr id="1092" name="Freeform: Shape 911"/>
                <p:cNvSpPr/>
                <p:nvPr/>
              </p:nvSpPr>
              <p:spPr>
                <a:xfrm>
                  <a:off x="0" y="0"/>
                  <a:ext cx="135994" cy="135994"/>
                </a:xfrm>
                <a:custGeom>
                  <a:avLst/>
                  <a:gdLst/>
                  <a:ahLst/>
                  <a:cxnLst>
                    <a:cxn ang="0">
                      <a:pos x="wd2" y="hd2"/>
                    </a:cxn>
                    <a:cxn ang="5400000">
                      <a:pos x="wd2" y="hd2"/>
                    </a:cxn>
                    <a:cxn ang="10800000">
                      <a:pos x="wd2" y="hd2"/>
                    </a:cxn>
                    <a:cxn ang="16200000">
                      <a:pos x="wd2" y="hd2"/>
                    </a:cxn>
                  </a:cxnLst>
                  <a:rect l="0" t="0" r="r" b="b"/>
                  <a:pathLst>
                    <a:path w="21600" h="21600" extrusionOk="0">
                      <a:moveTo>
                        <a:pt x="21600" y="8293"/>
                      </a:moveTo>
                      <a:cubicBezTo>
                        <a:pt x="21600" y="8454"/>
                        <a:pt x="21600" y="8646"/>
                        <a:pt x="21600" y="8807"/>
                      </a:cubicBezTo>
                      <a:cubicBezTo>
                        <a:pt x="21600" y="8936"/>
                        <a:pt x="21600" y="9065"/>
                        <a:pt x="21568" y="9161"/>
                      </a:cubicBezTo>
                      <a:cubicBezTo>
                        <a:pt x="21568" y="9193"/>
                        <a:pt x="21568" y="9225"/>
                        <a:pt x="21568" y="9257"/>
                      </a:cubicBezTo>
                      <a:cubicBezTo>
                        <a:pt x="21568" y="9353"/>
                        <a:pt x="21568" y="9482"/>
                        <a:pt x="21536" y="9578"/>
                      </a:cubicBezTo>
                      <a:cubicBezTo>
                        <a:pt x="21536" y="9611"/>
                        <a:pt x="21536" y="9643"/>
                        <a:pt x="21536" y="9675"/>
                      </a:cubicBezTo>
                      <a:cubicBezTo>
                        <a:pt x="21536" y="9803"/>
                        <a:pt x="21504" y="9932"/>
                        <a:pt x="21504" y="10028"/>
                      </a:cubicBezTo>
                      <a:lnTo>
                        <a:pt x="21504" y="10061"/>
                      </a:lnTo>
                      <a:cubicBezTo>
                        <a:pt x="21472" y="10222"/>
                        <a:pt x="21472" y="10350"/>
                        <a:pt x="21440" y="10510"/>
                      </a:cubicBezTo>
                      <a:cubicBezTo>
                        <a:pt x="21440" y="10510"/>
                        <a:pt x="21440" y="10510"/>
                        <a:pt x="21440" y="10510"/>
                      </a:cubicBezTo>
                      <a:cubicBezTo>
                        <a:pt x="21407" y="10639"/>
                        <a:pt x="21407" y="10768"/>
                        <a:pt x="21375" y="10896"/>
                      </a:cubicBezTo>
                      <a:cubicBezTo>
                        <a:pt x="21343" y="11025"/>
                        <a:pt x="21311" y="11154"/>
                        <a:pt x="21279" y="11282"/>
                      </a:cubicBezTo>
                      <a:cubicBezTo>
                        <a:pt x="21246" y="11411"/>
                        <a:pt x="21215" y="11539"/>
                        <a:pt x="21182" y="11636"/>
                      </a:cubicBezTo>
                      <a:cubicBezTo>
                        <a:pt x="20796" y="13146"/>
                        <a:pt x="20154" y="14529"/>
                        <a:pt x="19286" y="15782"/>
                      </a:cubicBezTo>
                      <a:cubicBezTo>
                        <a:pt x="19221" y="15878"/>
                        <a:pt x="19125" y="15975"/>
                        <a:pt x="19061" y="16104"/>
                      </a:cubicBezTo>
                      <a:cubicBezTo>
                        <a:pt x="18932" y="16264"/>
                        <a:pt x="18804" y="16425"/>
                        <a:pt x="18675" y="16586"/>
                      </a:cubicBezTo>
                      <a:cubicBezTo>
                        <a:pt x="18611" y="16650"/>
                        <a:pt x="18579" y="16714"/>
                        <a:pt x="18514" y="16779"/>
                      </a:cubicBezTo>
                      <a:cubicBezTo>
                        <a:pt x="18225" y="17132"/>
                        <a:pt x="17903" y="17486"/>
                        <a:pt x="17550" y="17807"/>
                      </a:cubicBezTo>
                      <a:cubicBezTo>
                        <a:pt x="17486" y="17872"/>
                        <a:pt x="17422" y="17936"/>
                        <a:pt x="17357" y="18000"/>
                      </a:cubicBezTo>
                      <a:cubicBezTo>
                        <a:pt x="17100" y="18257"/>
                        <a:pt x="16811" y="18482"/>
                        <a:pt x="16522" y="18707"/>
                      </a:cubicBezTo>
                      <a:cubicBezTo>
                        <a:pt x="16072" y="19061"/>
                        <a:pt x="15557" y="19414"/>
                        <a:pt x="15043" y="19704"/>
                      </a:cubicBezTo>
                      <a:cubicBezTo>
                        <a:pt x="14946" y="19768"/>
                        <a:pt x="14850" y="19832"/>
                        <a:pt x="14754" y="19864"/>
                      </a:cubicBezTo>
                      <a:cubicBezTo>
                        <a:pt x="14529" y="19993"/>
                        <a:pt x="14304" y="20122"/>
                        <a:pt x="14047" y="20218"/>
                      </a:cubicBezTo>
                      <a:cubicBezTo>
                        <a:pt x="13886" y="20282"/>
                        <a:pt x="13725" y="20379"/>
                        <a:pt x="13564" y="20443"/>
                      </a:cubicBezTo>
                      <a:cubicBezTo>
                        <a:pt x="13532" y="20475"/>
                        <a:pt x="13468" y="20475"/>
                        <a:pt x="13436" y="20507"/>
                      </a:cubicBezTo>
                      <a:cubicBezTo>
                        <a:pt x="13340" y="20539"/>
                        <a:pt x="13243" y="20571"/>
                        <a:pt x="13146" y="20636"/>
                      </a:cubicBezTo>
                      <a:cubicBezTo>
                        <a:pt x="13050" y="20668"/>
                        <a:pt x="12954" y="20700"/>
                        <a:pt x="12825" y="20764"/>
                      </a:cubicBezTo>
                      <a:cubicBezTo>
                        <a:pt x="12825" y="20764"/>
                        <a:pt x="12825" y="20764"/>
                        <a:pt x="12793" y="20764"/>
                      </a:cubicBezTo>
                      <a:cubicBezTo>
                        <a:pt x="12697" y="20796"/>
                        <a:pt x="12568" y="20829"/>
                        <a:pt x="12439" y="20893"/>
                      </a:cubicBezTo>
                      <a:cubicBezTo>
                        <a:pt x="12247" y="20957"/>
                        <a:pt x="12054" y="21021"/>
                        <a:pt x="11829" y="21086"/>
                      </a:cubicBezTo>
                      <a:cubicBezTo>
                        <a:pt x="11732" y="21118"/>
                        <a:pt x="11636" y="21150"/>
                        <a:pt x="11539" y="21150"/>
                      </a:cubicBezTo>
                      <a:cubicBezTo>
                        <a:pt x="11507" y="21150"/>
                        <a:pt x="11507" y="21150"/>
                        <a:pt x="11475" y="21182"/>
                      </a:cubicBezTo>
                      <a:cubicBezTo>
                        <a:pt x="11443" y="21182"/>
                        <a:pt x="11411" y="21182"/>
                        <a:pt x="11411" y="21214"/>
                      </a:cubicBezTo>
                      <a:cubicBezTo>
                        <a:pt x="11218" y="21246"/>
                        <a:pt x="11025" y="21311"/>
                        <a:pt x="10864" y="21343"/>
                      </a:cubicBezTo>
                      <a:cubicBezTo>
                        <a:pt x="10704" y="21375"/>
                        <a:pt x="10543" y="21407"/>
                        <a:pt x="10382" y="21439"/>
                      </a:cubicBezTo>
                      <a:cubicBezTo>
                        <a:pt x="10318" y="21439"/>
                        <a:pt x="10222" y="21472"/>
                        <a:pt x="10157" y="21472"/>
                      </a:cubicBezTo>
                      <a:cubicBezTo>
                        <a:pt x="9932" y="21504"/>
                        <a:pt x="9739" y="21536"/>
                        <a:pt x="9515" y="21536"/>
                      </a:cubicBezTo>
                      <a:cubicBezTo>
                        <a:pt x="9386" y="21536"/>
                        <a:pt x="9290" y="21568"/>
                        <a:pt x="9161" y="21568"/>
                      </a:cubicBezTo>
                      <a:cubicBezTo>
                        <a:pt x="9032" y="21568"/>
                        <a:pt x="8904" y="21568"/>
                        <a:pt x="8775" y="21600"/>
                      </a:cubicBezTo>
                      <a:cubicBezTo>
                        <a:pt x="8646" y="21600"/>
                        <a:pt x="8518" y="21600"/>
                        <a:pt x="8389" y="21600"/>
                      </a:cubicBezTo>
                      <a:cubicBezTo>
                        <a:pt x="8229" y="21600"/>
                        <a:pt x="8100" y="21600"/>
                        <a:pt x="7939" y="21600"/>
                      </a:cubicBezTo>
                      <a:cubicBezTo>
                        <a:pt x="7811" y="21600"/>
                        <a:pt x="7682" y="21600"/>
                        <a:pt x="7554" y="21568"/>
                      </a:cubicBezTo>
                      <a:cubicBezTo>
                        <a:pt x="7490" y="21568"/>
                        <a:pt x="7425" y="21568"/>
                        <a:pt x="7393" y="21568"/>
                      </a:cubicBezTo>
                      <a:cubicBezTo>
                        <a:pt x="7296" y="21568"/>
                        <a:pt x="7168" y="21568"/>
                        <a:pt x="7071" y="21536"/>
                      </a:cubicBezTo>
                      <a:cubicBezTo>
                        <a:pt x="6911" y="21536"/>
                        <a:pt x="6782" y="21504"/>
                        <a:pt x="6621" y="21472"/>
                      </a:cubicBezTo>
                      <a:cubicBezTo>
                        <a:pt x="6621" y="21472"/>
                        <a:pt x="6621" y="21472"/>
                        <a:pt x="6621" y="21472"/>
                      </a:cubicBezTo>
                      <a:cubicBezTo>
                        <a:pt x="6493" y="21439"/>
                        <a:pt x="6364" y="21439"/>
                        <a:pt x="6236" y="21407"/>
                      </a:cubicBezTo>
                      <a:cubicBezTo>
                        <a:pt x="6204" y="21407"/>
                        <a:pt x="6172" y="21407"/>
                        <a:pt x="6107" y="21375"/>
                      </a:cubicBezTo>
                      <a:cubicBezTo>
                        <a:pt x="6043" y="21375"/>
                        <a:pt x="5978" y="21343"/>
                        <a:pt x="5914" y="21343"/>
                      </a:cubicBezTo>
                      <a:cubicBezTo>
                        <a:pt x="5818" y="21311"/>
                        <a:pt x="5722" y="21311"/>
                        <a:pt x="5625" y="21279"/>
                      </a:cubicBezTo>
                      <a:cubicBezTo>
                        <a:pt x="5625" y="21279"/>
                        <a:pt x="5625" y="21279"/>
                        <a:pt x="5593" y="21279"/>
                      </a:cubicBezTo>
                      <a:cubicBezTo>
                        <a:pt x="5465" y="21246"/>
                        <a:pt x="5336" y="21214"/>
                        <a:pt x="5207" y="21182"/>
                      </a:cubicBezTo>
                      <a:cubicBezTo>
                        <a:pt x="5046" y="21150"/>
                        <a:pt x="4918" y="21118"/>
                        <a:pt x="4757" y="21054"/>
                      </a:cubicBezTo>
                      <a:cubicBezTo>
                        <a:pt x="4597" y="21021"/>
                        <a:pt x="4436" y="20957"/>
                        <a:pt x="4275" y="20893"/>
                      </a:cubicBezTo>
                      <a:cubicBezTo>
                        <a:pt x="4243" y="20893"/>
                        <a:pt x="4211" y="20861"/>
                        <a:pt x="4178" y="20861"/>
                      </a:cubicBezTo>
                      <a:cubicBezTo>
                        <a:pt x="4082" y="20829"/>
                        <a:pt x="4018" y="20796"/>
                        <a:pt x="3922" y="20764"/>
                      </a:cubicBezTo>
                      <a:cubicBezTo>
                        <a:pt x="3825" y="20732"/>
                        <a:pt x="3728" y="20700"/>
                        <a:pt x="3632" y="20668"/>
                      </a:cubicBezTo>
                      <a:cubicBezTo>
                        <a:pt x="3504" y="20604"/>
                        <a:pt x="3375" y="20571"/>
                        <a:pt x="3246" y="20507"/>
                      </a:cubicBezTo>
                      <a:cubicBezTo>
                        <a:pt x="3150" y="20475"/>
                        <a:pt x="3054" y="20443"/>
                        <a:pt x="2957" y="20379"/>
                      </a:cubicBezTo>
                      <a:cubicBezTo>
                        <a:pt x="2893" y="20346"/>
                        <a:pt x="2829" y="20314"/>
                        <a:pt x="2732" y="20282"/>
                      </a:cubicBezTo>
                      <a:cubicBezTo>
                        <a:pt x="2668" y="20250"/>
                        <a:pt x="2604" y="20218"/>
                        <a:pt x="2539" y="20186"/>
                      </a:cubicBezTo>
                      <a:cubicBezTo>
                        <a:pt x="2411" y="20122"/>
                        <a:pt x="2282" y="20057"/>
                        <a:pt x="2153" y="19993"/>
                      </a:cubicBezTo>
                      <a:cubicBezTo>
                        <a:pt x="2025" y="19929"/>
                        <a:pt x="1928" y="19864"/>
                        <a:pt x="1800" y="19800"/>
                      </a:cubicBezTo>
                      <a:cubicBezTo>
                        <a:pt x="1800" y="19800"/>
                        <a:pt x="1768" y="19800"/>
                        <a:pt x="1768" y="19800"/>
                      </a:cubicBezTo>
                      <a:cubicBezTo>
                        <a:pt x="1768" y="19800"/>
                        <a:pt x="1768" y="19800"/>
                        <a:pt x="1768" y="19800"/>
                      </a:cubicBezTo>
                      <a:cubicBezTo>
                        <a:pt x="643" y="17872"/>
                        <a:pt x="0" y="15622"/>
                        <a:pt x="0" y="13211"/>
                      </a:cubicBezTo>
                      <a:cubicBezTo>
                        <a:pt x="0" y="5914"/>
                        <a:pt x="5914" y="0"/>
                        <a:pt x="13211" y="0"/>
                      </a:cubicBezTo>
                      <a:cubicBezTo>
                        <a:pt x="15622" y="0"/>
                        <a:pt x="17839" y="643"/>
                        <a:pt x="19800" y="1768"/>
                      </a:cubicBezTo>
                      <a:cubicBezTo>
                        <a:pt x="19800" y="1768"/>
                        <a:pt x="19800" y="1768"/>
                        <a:pt x="19800" y="1768"/>
                      </a:cubicBezTo>
                      <a:cubicBezTo>
                        <a:pt x="19864" y="1897"/>
                        <a:pt x="19929" y="1993"/>
                        <a:pt x="19993" y="2121"/>
                      </a:cubicBezTo>
                      <a:cubicBezTo>
                        <a:pt x="20025" y="2186"/>
                        <a:pt x="20057" y="2282"/>
                        <a:pt x="20089" y="2346"/>
                      </a:cubicBezTo>
                      <a:cubicBezTo>
                        <a:pt x="20122" y="2411"/>
                        <a:pt x="20154" y="2475"/>
                        <a:pt x="20186" y="2539"/>
                      </a:cubicBezTo>
                      <a:cubicBezTo>
                        <a:pt x="20314" y="2764"/>
                        <a:pt x="20411" y="3021"/>
                        <a:pt x="20507" y="3278"/>
                      </a:cubicBezTo>
                      <a:cubicBezTo>
                        <a:pt x="20604" y="3536"/>
                        <a:pt x="20700" y="3761"/>
                        <a:pt x="20796" y="4018"/>
                      </a:cubicBezTo>
                      <a:cubicBezTo>
                        <a:pt x="20829" y="4147"/>
                        <a:pt x="20893" y="4275"/>
                        <a:pt x="20925" y="4404"/>
                      </a:cubicBezTo>
                      <a:cubicBezTo>
                        <a:pt x="20957" y="4532"/>
                        <a:pt x="20990" y="4661"/>
                        <a:pt x="21054" y="4789"/>
                      </a:cubicBezTo>
                      <a:cubicBezTo>
                        <a:pt x="21086" y="4918"/>
                        <a:pt x="21118" y="5014"/>
                        <a:pt x="21150" y="5143"/>
                      </a:cubicBezTo>
                      <a:cubicBezTo>
                        <a:pt x="21150" y="5143"/>
                        <a:pt x="21150" y="5175"/>
                        <a:pt x="21150" y="5175"/>
                      </a:cubicBezTo>
                      <a:cubicBezTo>
                        <a:pt x="21182" y="5303"/>
                        <a:pt x="21215" y="5432"/>
                        <a:pt x="21246" y="5561"/>
                      </a:cubicBezTo>
                      <a:cubicBezTo>
                        <a:pt x="21279" y="5657"/>
                        <a:pt x="21279" y="5753"/>
                        <a:pt x="21311" y="5850"/>
                      </a:cubicBezTo>
                      <a:cubicBezTo>
                        <a:pt x="21343" y="5947"/>
                        <a:pt x="21343" y="6011"/>
                        <a:pt x="21343" y="6107"/>
                      </a:cubicBezTo>
                      <a:cubicBezTo>
                        <a:pt x="21343" y="6139"/>
                        <a:pt x="21343" y="6172"/>
                        <a:pt x="21343" y="6172"/>
                      </a:cubicBezTo>
                      <a:cubicBezTo>
                        <a:pt x="21375" y="6268"/>
                        <a:pt x="21375" y="6364"/>
                        <a:pt x="21375" y="6461"/>
                      </a:cubicBezTo>
                      <a:cubicBezTo>
                        <a:pt x="21375" y="6525"/>
                        <a:pt x="21407" y="6589"/>
                        <a:pt x="21407" y="6654"/>
                      </a:cubicBezTo>
                      <a:cubicBezTo>
                        <a:pt x="21440" y="6782"/>
                        <a:pt x="21440" y="6911"/>
                        <a:pt x="21440" y="7039"/>
                      </a:cubicBezTo>
                      <a:cubicBezTo>
                        <a:pt x="21440" y="7071"/>
                        <a:pt x="21440" y="7071"/>
                        <a:pt x="21440" y="7104"/>
                      </a:cubicBezTo>
                      <a:cubicBezTo>
                        <a:pt x="21440" y="7200"/>
                        <a:pt x="21472" y="7328"/>
                        <a:pt x="21472" y="7425"/>
                      </a:cubicBezTo>
                      <a:cubicBezTo>
                        <a:pt x="21472" y="7489"/>
                        <a:pt x="21472" y="7521"/>
                        <a:pt x="21472" y="7586"/>
                      </a:cubicBezTo>
                      <a:cubicBezTo>
                        <a:pt x="21472" y="7682"/>
                        <a:pt x="21472" y="7778"/>
                        <a:pt x="21472" y="7875"/>
                      </a:cubicBezTo>
                      <a:cubicBezTo>
                        <a:pt x="21472" y="7907"/>
                        <a:pt x="21472" y="7907"/>
                        <a:pt x="21472" y="7939"/>
                      </a:cubicBezTo>
                      <a:cubicBezTo>
                        <a:pt x="21600" y="8003"/>
                        <a:pt x="21600" y="8164"/>
                        <a:pt x="21600" y="8293"/>
                      </a:cubicBezTo>
                      <a:close/>
                    </a:path>
                  </a:pathLst>
                </a:custGeom>
                <a:solidFill>
                  <a:srgbClr val="FEC00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93" name="Freeform: Shape 912"/>
                <p:cNvSpPr/>
                <p:nvPr/>
              </p:nvSpPr>
              <p:spPr>
                <a:xfrm>
                  <a:off x="11128" y="10320"/>
                  <a:ext cx="155428" cy="155829"/>
                </a:xfrm>
                <a:custGeom>
                  <a:avLst/>
                  <a:gdLst/>
                  <a:ahLst/>
                  <a:cxnLst>
                    <a:cxn ang="0">
                      <a:pos x="wd2" y="hd2"/>
                    </a:cxn>
                    <a:cxn ang="5400000">
                      <a:pos x="wd2" y="hd2"/>
                    </a:cxn>
                    <a:cxn ang="10800000">
                      <a:pos x="wd2" y="hd2"/>
                    </a:cxn>
                    <a:cxn ang="16200000">
                      <a:pos x="wd2" y="hd2"/>
                    </a:cxn>
                  </a:cxnLst>
                  <a:rect l="0" t="0" r="r" b="b"/>
                  <a:pathLst>
                    <a:path w="21600" h="21600" extrusionOk="0">
                      <a:moveTo>
                        <a:pt x="21600" y="10071"/>
                      </a:moveTo>
                      <a:cubicBezTo>
                        <a:pt x="21600" y="10463"/>
                        <a:pt x="21572" y="10856"/>
                        <a:pt x="21544" y="11249"/>
                      </a:cubicBezTo>
                      <a:cubicBezTo>
                        <a:pt x="21487" y="11922"/>
                        <a:pt x="21347" y="12595"/>
                        <a:pt x="21178" y="13212"/>
                      </a:cubicBezTo>
                      <a:cubicBezTo>
                        <a:pt x="21150" y="13325"/>
                        <a:pt x="21122" y="13409"/>
                        <a:pt x="21094" y="13521"/>
                      </a:cubicBezTo>
                      <a:cubicBezTo>
                        <a:pt x="21065" y="13605"/>
                        <a:pt x="21037" y="13690"/>
                        <a:pt x="21009" y="13774"/>
                      </a:cubicBezTo>
                      <a:cubicBezTo>
                        <a:pt x="20981" y="13858"/>
                        <a:pt x="20953" y="13942"/>
                        <a:pt x="20925" y="14026"/>
                      </a:cubicBezTo>
                      <a:cubicBezTo>
                        <a:pt x="20925" y="14026"/>
                        <a:pt x="20925" y="14026"/>
                        <a:pt x="20925" y="14026"/>
                      </a:cubicBezTo>
                      <a:cubicBezTo>
                        <a:pt x="20897" y="14110"/>
                        <a:pt x="20869" y="14194"/>
                        <a:pt x="20812" y="14279"/>
                      </a:cubicBezTo>
                      <a:cubicBezTo>
                        <a:pt x="20784" y="14363"/>
                        <a:pt x="20756" y="14447"/>
                        <a:pt x="20700" y="14531"/>
                      </a:cubicBezTo>
                      <a:cubicBezTo>
                        <a:pt x="20644" y="14699"/>
                        <a:pt x="20559" y="14868"/>
                        <a:pt x="20475" y="15008"/>
                      </a:cubicBezTo>
                      <a:cubicBezTo>
                        <a:pt x="20418" y="15092"/>
                        <a:pt x="20391" y="15204"/>
                        <a:pt x="20334" y="15288"/>
                      </a:cubicBezTo>
                      <a:cubicBezTo>
                        <a:pt x="20250" y="15485"/>
                        <a:pt x="20137" y="15653"/>
                        <a:pt x="20025" y="15850"/>
                      </a:cubicBezTo>
                      <a:cubicBezTo>
                        <a:pt x="19968" y="15934"/>
                        <a:pt x="19912" y="16018"/>
                        <a:pt x="19856" y="16130"/>
                      </a:cubicBezTo>
                      <a:cubicBezTo>
                        <a:pt x="19181" y="17196"/>
                        <a:pt x="18366" y="18122"/>
                        <a:pt x="17409" y="18935"/>
                      </a:cubicBezTo>
                      <a:cubicBezTo>
                        <a:pt x="17409" y="18935"/>
                        <a:pt x="17381" y="18963"/>
                        <a:pt x="17381" y="18963"/>
                      </a:cubicBezTo>
                      <a:cubicBezTo>
                        <a:pt x="17381" y="18963"/>
                        <a:pt x="17381" y="18963"/>
                        <a:pt x="17381" y="18963"/>
                      </a:cubicBezTo>
                      <a:cubicBezTo>
                        <a:pt x="17381" y="18963"/>
                        <a:pt x="17353" y="18963"/>
                        <a:pt x="17353" y="18991"/>
                      </a:cubicBezTo>
                      <a:cubicBezTo>
                        <a:pt x="16538" y="19665"/>
                        <a:pt x="15609" y="20226"/>
                        <a:pt x="14625" y="20647"/>
                      </a:cubicBezTo>
                      <a:cubicBezTo>
                        <a:pt x="14400" y="20759"/>
                        <a:pt x="14175" y="20843"/>
                        <a:pt x="13922" y="20927"/>
                      </a:cubicBezTo>
                      <a:cubicBezTo>
                        <a:pt x="13922" y="20927"/>
                        <a:pt x="13922" y="20927"/>
                        <a:pt x="13922" y="20927"/>
                      </a:cubicBezTo>
                      <a:cubicBezTo>
                        <a:pt x="13837" y="20955"/>
                        <a:pt x="13725" y="20983"/>
                        <a:pt x="13640" y="21039"/>
                      </a:cubicBezTo>
                      <a:cubicBezTo>
                        <a:pt x="13444" y="21095"/>
                        <a:pt x="13247" y="21152"/>
                        <a:pt x="13050" y="21208"/>
                      </a:cubicBezTo>
                      <a:cubicBezTo>
                        <a:pt x="12909" y="21235"/>
                        <a:pt x="12741" y="21291"/>
                        <a:pt x="12600" y="21320"/>
                      </a:cubicBezTo>
                      <a:cubicBezTo>
                        <a:pt x="12515" y="21348"/>
                        <a:pt x="12403" y="21376"/>
                        <a:pt x="12319" y="21376"/>
                      </a:cubicBezTo>
                      <a:cubicBezTo>
                        <a:pt x="12178" y="21404"/>
                        <a:pt x="12009" y="21432"/>
                        <a:pt x="11841" y="21460"/>
                      </a:cubicBezTo>
                      <a:cubicBezTo>
                        <a:pt x="11756" y="21460"/>
                        <a:pt x="11672" y="21488"/>
                        <a:pt x="11587" y="21488"/>
                      </a:cubicBezTo>
                      <a:cubicBezTo>
                        <a:pt x="11419" y="21516"/>
                        <a:pt x="11250" y="21516"/>
                        <a:pt x="11081" y="21544"/>
                      </a:cubicBezTo>
                      <a:cubicBezTo>
                        <a:pt x="10997" y="21544"/>
                        <a:pt x="10913" y="21544"/>
                        <a:pt x="10856" y="21572"/>
                      </a:cubicBezTo>
                      <a:cubicBezTo>
                        <a:pt x="10744" y="21572"/>
                        <a:pt x="10603" y="21600"/>
                        <a:pt x="10490" y="21600"/>
                      </a:cubicBezTo>
                      <a:cubicBezTo>
                        <a:pt x="10434" y="21600"/>
                        <a:pt x="10378" y="21600"/>
                        <a:pt x="10322" y="21600"/>
                      </a:cubicBezTo>
                      <a:cubicBezTo>
                        <a:pt x="10237" y="21600"/>
                        <a:pt x="10153" y="21600"/>
                        <a:pt x="10069" y="21600"/>
                      </a:cubicBezTo>
                      <a:cubicBezTo>
                        <a:pt x="10069" y="21600"/>
                        <a:pt x="10069" y="21600"/>
                        <a:pt x="10069" y="21600"/>
                      </a:cubicBezTo>
                      <a:cubicBezTo>
                        <a:pt x="9928" y="21600"/>
                        <a:pt x="9816" y="21600"/>
                        <a:pt x="9675" y="21600"/>
                      </a:cubicBezTo>
                      <a:cubicBezTo>
                        <a:pt x="9647" y="21600"/>
                        <a:pt x="9647" y="21600"/>
                        <a:pt x="9619" y="21600"/>
                      </a:cubicBezTo>
                      <a:cubicBezTo>
                        <a:pt x="9506" y="21600"/>
                        <a:pt x="9394" y="21600"/>
                        <a:pt x="9309" y="21572"/>
                      </a:cubicBezTo>
                      <a:cubicBezTo>
                        <a:pt x="9309" y="21572"/>
                        <a:pt x="9281" y="21572"/>
                        <a:pt x="9253" y="21572"/>
                      </a:cubicBezTo>
                      <a:cubicBezTo>
                        <a:pt x="9141" y="21572"/>
                        <a:pt x="9056" y="21544"/>
                        <a:pt x="8944" y="21544"/>
                      </a:cubicBezTo>
                      <a:cubicBezTo>
                        <a:pt x="8944" y="21544"/>
                        <a:pt x="8944" y="21544"/>
                        <a:pt x="8944" y="21544"/>
                      </a:cubicBezTo>
                      <a:cubicBezTo>
                        <a:pt x="8888" y="21544"/>
                        <a:pt x="8831" y="21544"/>
                        <a:pt x="8775" y="21516"/>
                      </a:cubicBezTo>
                      <a:cubicBezTo>
                        <a:pt x="8747" y="21516"/>
                        <a:pt x="8691" y="21516"/>
                        <a:pt x="8662" y="21488"/>
                      </a:cubicBezTo>
                      <a:cubicBezTo>
                        <a:pt x="8578" y="21488"/>
                        <a:pt x="8465" y="21460"/>
                        <a:pt x="8381" y="21460"/>
                      </a:cubicBezTo>
                      <a:cubicBezTo>
                        <a:pt x="8325" y="21460"/>
                        <a:pt x="8297" y="21460"/>
                        <a:pt x="8241" y="21432"/>
                      </a:cubicBezTo>
                      <a:cubicBezTo>
                        <a:pt x="8100" y="21404"/>
                        <a:pt x="7988" y="21376"/>
                        <a:pt x="7847" y="21376"/>
                      </a:cubicBezTo>
                      <a:cubicBezTo>
                        <a:pt x="7762" y="21348"/>
                        <a:pt x="7706" y="21348"/>
                        <a:pt x="7622" y="21320"/>
                      </a:cubicBezTo>
                      <a:cubicBezTo>
                        <a:pt x="7537" y="21291"/>
                        <a:pt x="7453" y="21291"/>
                        <a:pt x="7341" y="21264"/>
                      </a:cubicBezTo>
                      <a:cubicBezTo>
                        <a:pt x="7087" y="21208"/>
                        <a:pt x="6806" y="21123"/>
                        <a:pt x="6553" y="21039"/>
                      </a:cubicBezTo>
                      <a:cubicBezTo>
                        <a:pt x="6553" y="21039"/>
                        <a:pt x="6553" y="21039"/>
                        <a:pt x="6525" y="21039"/>
                      </a:cubicBezTo>
                      <a:cubicBezTo>
                        <a:pt x="6497" y="21039"/>
                        <a:pt x="6497" y="21039"/>
                        <a:pt x="6469" y="21011"/>
                      </a:cubicBezTo>
                      <a:cubicBezTo>
                        <a:pt x="6469" y="21011"/>
                        <a:pt x="6440" y="21011"/>
                        <a:pt x="6440" y="21011"/>
                      </a:cubicBezTo>
                      <a:cubicBezTo>
                        <a:pt x="5062" y="20562"/>
                        <a:pt x="3797" y="19861"/>
                        <a:pt x="2700" y="18963"/>
                      </a:cubicBezTo>
                      <a:cubicBezTo>
                        <a:pt x="2672" y="18963"/>
                        <a:pt x="2672" y="18935"/>
                        <a:pt x="2644" y="18907"/>
                      </a:cubicBezTo>
                      <a:cubicBezTo>
                        <a:pt x="1603" y="18038"/>
                        <a:pt x="703" y="16972"/>
                        <a:pt x="0" y="15794"/>
                      </a:cubicBezTo>
                      <a:cubicBezTo>
                        <a:pt x="0" y="15794"/>
                        <a:pt x="28" y="15794"/>
                        <a:pt x="28" y="15794"/>
                      </a:cubicBezTo>
                      <a:cubicBezTo>
                        <a:pt x="141" y="15850"/>
                        <a:pt x="225" y="15906"/>
                        <a:pt x="338" y="15962"/>
                      </a:cubicBezTo>
                      <a:cubicBezTo>
                        <a:pt x="450" y="16018"/>
                        <a:pt x="562" y="16074"/>
                        <a:pt x="675" y="16130"/>
                      </a:cubicBezTo>
                      <a:cubicBezTo>
                        <a:pt x="731" y="16158"/>
                        <a:pt x="788" y="16186"/>
                        <a:pt x="844" y="16214"/>
                      </a:cubicBezTo>
                      <a:cubicBezTo>
                        <a:pt x="900" y="16242"/>
                        <a:pt x="956" y="16270"/>
                        <a:pt x="1041" y="16299"/>
                      </a:cubicBezTo>
                      <a:cubicBezTo>
                        <a:pt x="1125" y="16326"/>
                        <a:pt x="1209" y="16382"/>
                        <a:pt x="1294" y="16411"/>
                      </a:cubicBezTo>
                      <a:cubicBezTo>
                        <a:pt x="1406" y="16467"/>
                        <a:pt x="1519" y="16495"/>
                        <a:pt x="1631" y="16551"/>
                      </a:cubicBezTo>
                      <a:cubicBezTo>
                        <a:pt x="1716" y="16579"/>
                        <a:pt x="1800" y="16607"/>
                        <a:pt x="1884" y="16635"/>
                      </a:cubicBezTo>
                      <a:cubicBezTo>
                        <a:pt x="1940" y="16663"/>
                        <a:pt x="2025" y="16691"/>
                        <a:pt x="2109" y="16719"/>
                      </a:cubicBezTo>
                      <a:cubicBezTo>
                        <a:pt x="2137" y="16719"/>
                        <a:pt x="2166" y="16747"/>
                        <a:pt x="2194" y="16747"/>
                      </a:cubicBezTo>
                      <a:cubicBezTo>
                        <a:pt x="2334" y="16803"/>
                        <a:pt x="2475" y="16831"/>
                        <a:pt x="2616" y="16887"/>
                      </a:cubicBezTo>
                      <a:cubicBezTo>
                        <a:pt x="2756" y="16916"/>
                        <a:pt x="2869" y="16972"/>
                        <a:pt x="3009" y="17000"/>
                      </a:cubicBezTo>
                      <a:cubicBezTo>
                        <a:pt x="3122" y="17028"/>
                        <a:pt x="3234" y="17056"/>
                        <a:pt x="3347" y="17084"/>
                      </a:cubicBezTo>
                      <a:cubicBezTo>
                        <a:pt x="3347" y="17084"/>
                        <a:pt x="3347" y="17084"/>
                        <a:pt x="3375" y="17084"/>
                      </a:cubicBezTo>
                      <a:cubicBezTo>
                        <a:pt x="3459" y="17112"/>
                        <a:pt x="3544" y="17112"/>
                        <a:pt x="3628" y="17140"/>
                      </a:cubicBezTo>
                      <a:cubicBezTo>
                        <a:pt x="3684" y="17140"/>
                        <a:pt x="3741" y="17168"/>
                        <a:pt x="3797" y="17168"/>
                      </a:cubicBezTo>
                      <a:cubicBezTo>
                        <a:pt x="3825" y="17168"/>
                        <a:pt x="3853" y="17196"/>
                        <a:pt x="3909" y="17196"/>
                      </a:cubicBezTo>
                      <a:cubicBezTo>
                        <a:pt x="4022" y="17224"/>
                        <a:pt x="4134" y="17224"/>
                        <a:pt x="4247" y="17252"/>
                      </a:cubicBezTo>
                      <a:cubicBezTo>
                        <a:pt x="4247" y="17252"/>
                        <a:pt x="4247" y="17252"/>
                        <a:pt x="4247" y="17252"/>
                      </a:cubicBezTo>
                      <a:cubicBezTo>
                        <a:pt x="4359" y="17280"/>
                        <a:pt x="4500" y="17280"/>
                        <a:pt x="4641" y="17308"/>
                      </a:cubicBezTo>
                      <a:cubicBezTo>
                        <a:pt x="4725" y="17308"/>
                        <a:pt x="4838" y="17336"/>
                        <a:pt x="4922" y="17336"/>
                      </a:cubicBezTo>
                      <a:cubicBezTo>
                        <a:pt x="4978" y="17336"/>
                        <a:pt x="5034" y="17336"/>
                        <a:pt x="5062" y="17336"/>
                      </a:cubicBezTo>
                      <a:cubicBezTo>
                        <a:pt x="5175" y="17336"/>
                        <a:pt x="5287" y="17336"/>
                        <a:pt x="5400" y="17364"/>
                      </a:cubicBezTo>
                      <a:cubicBezTo>
                        <a:pt x="5540" y="17364"/>
                        <a:pt x="5653" y="17364"/>
                        <a:pt x="5794" y="17364"/>
                      </a:cubicBezTo>
                      <a:cubicBezTo>
                        <a:pt x="5906" y="17364"/>
                        <a:pt x="6019" y="17364"/>
                        <a:pt x="6131" y="17364"/>
                      </a:cubicBezTo>
                      <a:cubicBezTo>
                        <a:pt x="6244" y="17364"/>
                        <a:pt x="6356" y="17364"/>
                        <a:pt x="6469" y="17336"/>
                      </a:cubicBezTo>
                      <a:cubicBezTo>
                        <a:pt x="6581" y="17336"/>
                        <a:pt x="6666" y="17336"/>
                        <a:pt x="6778" y="17308"/>
                      </a:cubicBezTo>
                      <a:cubicBezTo>
                        <a:pt x="6975" y="17280"/>
                        <a:pt x="7144" y="17280"/>
                        <a:pt x="7341" y="17252"/>
                      </a:cubicBezTo>
                      <a:cubicBezTo>
                        <a:pt x="7397" y="17252"/>
                        <a:pt x="7481" y="17224"/>
                        <a:pt x="7537" y="17224"/>
                      </a:cubicBezTo>
                      <a:cubicBezTo>
                        <a:pt x="7678" y="17196"/>
                        <a:pt x="7819" y="17168"/>
                        <a:pt x="7959" y="17140"/>
                      </a:cubicBezTo>
                      <a:cubicBezTo>
                        <a:pt x="8128" y="17112"/>
                        <a:pt x="8297" y="17084"/>
                        <a:pt x="8438" y="17028"/>
                      </a:cubicBezTo>
                      <a:cubicBezTo>
                        <a:pt x="8465" y="17028"/>
                        <a:pt x="8494" y="17028"/>
                        <a:pt x="8494" y="17000"/>
                      </a:cubicBezTo>
                      <a:cubicBezTo>
                        <a:pt x="8522" y="17000"/>
                        <a:pt x="8522" y="17000"/>
                        <a:pt x="8550" y="16972"/>
                      </a:cubicBezTo>
                      <a:cubicBezTo>
                        <a:pt x="8634" y="16943"/>
                        <a:pt x="8719" y="16916"/>
                        <a:pt x="8803" y="16916"/>
                      </a:cubicBezTo>
                      <a:cubicBezTo>
                        <a:pt x="8972" y="16860"/>
                        <a:pt x="9169" y="16803"/>
                        <a:pt x="9337" y="16747"/>
                      </a:cubicBezTo>
                      <a:cubicBezTo>
                        <a:pt x="9450" y="16719"/>
                        <a:pt x="9534" y="16691"/>
                        <a:pt x="9647" y="16635"/>
                      </a:cubicBezTo>
                      <a:cubicBezTo>
                        <a:pt x="9647" y="16635"/>
                        <a:pt x="9647" y="16635"/>
                        <a:pt x="9675" y="16635"/>
                      </a:cubicBezTo>
                      <a:cubicBezTo>
                        <a:pt x="9759" y="16607"/>
                        <a:pt x="9872" y="16579"/>
                        <a:pt x="9956" y="16523"/>
                      </a:cubicBezTo>
                      <a:cubicBezTo>
                        <a:pt x="10040" y="16495"/>
                        <a:pt x="10125" y="16467"/>
                        <a:pt x="10209" y="16411"/>
                      </a:cubicBezTo>
                      <a:cubicBezTo>
                        <a:pt x="10237" y="16382"/>
                        <a:pt x="10294" y="16382"/>
                        <a:pt x="10322" y="16355"/>
                      </a:cubicBezTo>
                      <a:cubicBezTo>
                        <a:pt x="10463" y="16299"/>
                        <a:pt x="10603" y="16242"/>
                        <a:pt x="10744" y="16158"/>
                      </a:cubicBezTo>
                      <a:cubicBezTo>
                        <a:pt x="10941" y="16074"/>
                        <a:pt x="11166" y="15962"/>
                        <a:pt x="11362" y="15850"/>
                      </a:cubicBezTo>
                      <a:cubicBezTo>
                        <a:pt x="11447" y="15794"/>
                        <a:pt x="11531" y="15765"/>
                        <a:pt x="11615" y="15709"/>
                      </a:cubicBezTo>
                      <a:cubicBezTo>
                        <a:pt x="12065" y="15457"/>
                        <a:pt x="12488" y="15148"/>
                        <a:pt x="12909" y="14840"/>
                      </a:cubicBezTo>
                      <a:cubicBezTo>
                        <a:pt x="13162" y="14643"/>
                        <a:pt x="13416" y="14447"/>
                        <a:pt x="13640" y="14222"/>
                      </a:cubicBezTo>
                      <a:cubicBezTo>
                        <a:pt x="13697" y="14166"/>
                        <a:pt x="13753" y="14110"/>
                        <a:pt x="13809" y="14054"/>
                      </a:cubicBezTo>
                      <a:cubicBezTo>
                        <a:pt x="14090" y="13774"/>
                        <a:pt x="14372" y="13465"/>
                        <a:pt x="14653" y="13157"/>
                      </a:cubicBezTo>
                      <a:cubicBezTo>
                        <a:pt x="14709" y="13100"/>
                        <a:pt x="14737" y="13044"/>
                        <a:pt x="14794" y="12988"/>
                      </a:cubicBezTo>
                      <a:cubicBezTo>
                        <a:pt x="14906" y="12848"/>
                        <a:pt x="15019" y="12707"/>
                        <a:pt x="15131" y="12567"/>
                      </a:cubicBezTo>
                      <a:cubicBezTo>
                        <a:pt x="15187" y="12483"/>
                        <a:pt x="15272" y="12399"/>
                        <a:pt x="15328" y="12287"/>
                      </a:cubicBezTo>
                      <a:cubicBezTo>
                        <a:pt x="16087" y="11193"/>
                        <a:pt x="16650" y="9987"/>
                        <a:pt x="16987" y="8668"/>
                      </a:cubicBezTo>
                      <a:cubicBezTo>
                        <a:pt x="17015" y="8556"/>
                        <a:pt x="17044" y="8444"/>
                        <a:pt x="17072" y="8359"/>
                      </a:cubicBezTo>
                      <a:cubicBezTo>
                        <a:pt x="17100" y="8247"/>
                        <a:pt x="17128" y="8135"/>
                        <a:pt x="17156" y="8023"/>
                      </a:cubicBezTo>
                      <a:cubicBezTo>
                        <a:pt x="17184" y="7910"/>
                        <a:pt x="17212" y="7798"/>
                        <a:pt x="17212" y="7686"/>
                      </a:cubicBezTo>
                      <a:cubicBezTo>
                        <a:pt x="17212" y="7686"/>
                        <a:pt x="17212" y="7686"/>
                        <a:pt x="17212" y="7686"/>
                      </a:cubicBezTo>
                      <a:cubicBezTo>
                        <a:pt x="17241" y="7574"/>
                        <a:pt x="17269" y="7434"/>
                        <a:pt x="17269" y="7293"/>
                      </a:cubicBezTo>
                      <a:lnTo>
                        <a:pt x="17269" y="7266"/>
                      </a:lnTo>
                      <a:cubicBezTo>
                        <a:pt x="17297" y="7153"/>
                        <a:pt x="17297" y="7069"/>
                        <a:pt x="17297" y="6957"/>
                      </a:cubicBezTo>
                      <a:cubicBezTo>
                        <a:pt x="17297" y="6929"/>
                        <a:pt x="17297" y="6901"/>
                        <a:pt x="17297" y="6873"/>
                      </a:cubicBezTo>
                      <a:cubicBezTo>
                        <a:pt x="17297" y="6788"/>
                        <a:pt x="17325" y="6676"/>
                        <a:pt x="17325" y="6592"/>
                      </a:cubicBezTo>
                      <a:cubicBezTo>
                        <a:pt x="17325" y="6564"/>
                        <a:pt x="17325" y="6536"/>
                        <a:pt x="17325" y="6508"/>
                      </a:cubicBezTo>
                      <a:cubicBezTo>
                        <a:pt x="17325" y="6396"/>
                        <a:pt x="17325" y="6312"/>
                        <a:pt x="17353" y="6200"/>
                      </a:cubicBezTo>
                      <a:cubicBezTo>
                        <a:pt x="17353" y="6059"/>
                        <a:pt x="17353" y="5891"/>
                        <a:pt x="17353" y="5751"/>
                      </a:cubicBezTo>
                      <a:cubicBezTo>
                        <a:pt x="17353" y="5638"/>
                        <a:pt x="17353" y="5498"/>
                        <a:pt x="17353" y="5386"/>
                      </a:cubicBezTo>
                      <a:cubicBezTo>
                        <a:pt x="17353" y="5358"/>
                        <a:pt x="17353" y="5358"/>
                        <a:pt x="17353" y="5330"/>
                      </a:cubicBezTo>
                      <a:cubicBezTo>
                        <a:pt x="17353" y="5246"/>
                        <a:pt x="17353" y="5162"/>
                        <a:pt x="17353" y="5078"/>
                      </a:cubicBezTo>
                      <a:cubicBezTo>
                        <a:pt x="17353" y="5021"/>
                        <a:pt x="17353" y="4993"/>
                        <a:pt x="17353" y="4937"/>
                      </a:cubicBezTo>
                      <a:cubicBezTo>
                        <a:pt x="17353" y="4853"/>
                        <a:pt x="17353" y="4741"/>
                        <a:pt x="17325" y="4657"/>
                      </a:cubicBezTo>
                      <a:cubicBezTo>
                        <a:pt x="17325" y="4628"/>
                        <a:pt x="17325" y="4628"/>
                        <a:pt x="17325" y="4601"/>
                      </a:cubicBezTo>
                      <a:cubicBezTo>
                        <a:pt x="17325" y="4488"/>
                        <a:pt x="17297" y="4376"/>
                        <a:pt x="17297" y="4264"/>
                      </a:cubicBezTo>
                      <a:cubicBezTo>
                        <a:pt x="17297" y="4208"/>
                        <a:pt x="17297" y="4152"/>
                        <a:pt x="17269" y="4096"/>
                      </a:cubicBezTo>
                      <a:cubicBezTo>
                        <a:pt x="17269" y="4011"/>
                        <a:pt x="17241" y="3927"/>
                        <a:pt x="17241" y="3843"/>
                      </a:cubicBezTo>
                      <a:cubicBezTo>
                        <a:pt x="17241" y="3815"/>
                        <a:pt x="17241" y="3787"/>
                        <a:pt x="17241" y="3787"/>
                      </a:cubicBezTo>
                      <a:cubicBezTo>
                        <a:pt x="17241" y="3703"/>
                        <a:pt x="17212" y="3647"/>
                        <a:pt x="17212" y="3562"/>
                      </a:cubicBezTo>
                      <a:cubicBezTo>
                        <a:pt x="17184" y="3479"/>
                        <a:pt x="17184" y="3394"/>
                        <a:pt x="17156" y="3310"/>
                      </a:cubicBezTo>
                      <a:cubicBezTo>
                        <a:pt x="17128" y="3198"/>
                        <a:pt x="17100" y="3086"/>
                        <a:pt x="17072" y="2974"/>
                      </a:cubicBezTo>
                      <a:cubicBezTo>
                        <a:pt x="17072" y="2974"/>
                        <a:pt x="17072" y="2945"/>
                        <a:pt x="17072" y="2945"/>
                      </a:cubicBezTo>
                      <a:cubicBezTo>
                        <a:pt x="17044" y="2833"/>
                        <a:pt x="17015" y="2721"/>
                        <a:pt x="16987" y="2637"/>
                      </a:cubicBezTo>
                      <a:cubicBezTo>
                        <a:pt x="16959" y="2525"/>
                        <a:pt x="16931" y="2413"/>
                        <a:pt x="16875" y="2300"/>
                      </a:cubicBezTo>
                      <a:cubicBezTo>
                        <a:pt x="16847" y="2188"/>
                        <a:pt x="16819" y="2076"/>
                        <a:pt x="16762" y="1964"/>
                      </a:cubicBezTo>
                      <a:cubicBezTo>
                        <a:pt x="16678" y="1739"/>
                        <a:pt x="16594" y="1515"/>
                        <a:pt x="16509" y="1318"/>
                      </a:cubicBezTo>
                      <a:cubicBezTo>
                        <a:pt x="16425" y="1094"/>
                        <a:pt x="16312" y="897"/>
                        <a:pt x="16228" y="673"/>
                      </a:cubicBezTo>
                      <a:cubicBezTo>
                        <a:pt x="16200" y="617"/>
                        <a:pt x="16172" y="561"/>
                        <a:pt x="16144" y="505"/>
                      </a:cubicBezTo>
                      <a:cubicBezTo>
                        <a:pt x="16115" y="449"/>
                        <a:pt x="16087" y="365"/>
                        <a:pt x="16059" y="309"/>
                      </a:cubicBezTo>
                      <a:cubicBezTo>
                        <a:pt x="16003" y="196"/>
                        <a:pt x="15947" y="112"/>
                        <a:pt x="15891" y="0"/>
                      </a:cubicBezTo>
                      <a:cubicBezTo>
                        <a:pt x="16453" y="309"/>
                        <a:pt x="16959" y="673"/>
                        <a:pt x="17437" y="1066"/>
                      </a:cubicBezTo>
                      <a:cubicBezTo>
                        <a:pt x="17437" y="1066"/>
                        <a:pt x="17466" y="1066"/>
                        <a:pt x="17466" y="1094"/>
                      </a:cubicBezTo>
                      <a:cubicBezTo>
                        <a:pt x="17466" y="1094"/>
                        <a:pt x="17494" y="1122"/>
                        <a:pt x="17494" y="1122"/>
                      </a:cubicBezTo>
                      <a:cubicBezTo>
                        <a:pt x="18281" y="1795"/>
                        <a:pt x="19012" y="2553"/>
                        <a:pt x="19603" y="3394"/>
                      </a:cubicBezTo>
                      <a:cubicBezTo>
                        <a:pt x="19659" y="3479"/>
                        <a:pt x="19715" y="3562"/>
                        <a:pt x="19772" y="3647"/>
                      </a:cubicBezTo>
                      <a:cubicBezTo>
                        <a:pt x="19828" y="3731"/>
                        <a:pt x="19884" y="3815"/>
                        <a:pt x="19941" y="3899"/>
                      </a:cubicBezTo>
                      <a:cubicBezTo>
                        <a:pt x="19941" y="3927"/>
                        <a:pt x="19968" y="3927"/>
                        <a:pt x="19968" y="3955"/>
                      </a:cubicBezTo>
                      <a:cubicBezTo>
                        <a:pt x="20137" y="4208"/>
                        <a:pt x="20278" y="4460"/>
                        <a:pt x="20418" y="4741"/>
                      </a:cubicBezTo>
                      <a:cubicBezTo>
                        <a:pt x="20447" y="4825"/>
                        <a:pt x="20503" y="4881"/>
                        <a:pt x="20531" y="4965"/>
                      </a:cubicBezTo>
                      <a:cubicBezTo>
                        <a:pt x="20559" y="4993"/>
                        <a:pt x="20559" y="5049"/>
                        <a:pt x="20588" y="5078"/>
                      </a:cubicBezTo>
                      <a:cubicBezTo>
                        <a:pt x="20615" y="5133"/>
                        <a:pt x="20644" y="5190"/>
                        <a:pt x="20672" y="5246"/>
                      </a:cubicBezTo>
                      <a:cubicBezTo>
                        <a:pt x="20700" y="5302"/>
                        <a:pt x="20728" y="5358"/>
                        <a:pt x="20728" y="5414"/>
                      </a:cubicBezTo>
                      <a:cubicBezTo>
                        <a:pt x="20756" y="5470"/>
                        <a:pt x="20784" y="5526"/>
                        <a:pt x="20784" y="5554"/>
                      </a:cubicBezTo>
                      <a:cubicBezTo>
                        <a:pt x="20841" y="5666"/>
                        <a:pt x="20869" y="5751"/>
                        <a:pt x="20897" y="5863"/>
                      </a:cubicBezTo>
                      <a:cubicBezTo>
                        <a:pt x="20953" y="5975"/>
                        <a:pt x="20981" y="6087"/>
                        <a:pt x="21037" y="6227"/>
                      </a:cubicBezTo>
                      <a:cubicBezTo>
                        <a:pt x="21037" y="6227"/>
                        <a:pt x="21037" y="6227"/>
                        <a:pt x="21037" y="6227"/>
                      </a:cubicBezTo>
                      <a:cubicBezTo>
                        <a:pt x="21065" y="6340"/>
                        <a:pt x="21122" y="6480"/>
                        <a:pt x="21150" y="6592"/>
                      </a:cubicBezTo>
                      <a:cubicBezTo>
                        <a:pt x="21431" y="7686"/>
                        <a:pt x="21600" y="8864"/>
                        <a:pt x="21600" y="10071"/>
                      </a:cubicBezTo>
                      <a:close/>
                    </a:path>
                  </a:pathLst>
                </a:custGeom>
                <a:solidFill>
                  <a:srgbClr val="C99501"/>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sp>
              <p:nvSpPr>
                <p:cNvPr id="1094" name="Freeform: Shape 913"/>
                <p:cNvSpPr/>
                <p:nvPr/>
              </p:nvSpPr>
              <p:spPr>
                <a:xfrm>
                  <a:off x="37640" y="18009"/>
                  <a:ext cx="32386" cy="32386"/>
                </a:xfrm>
                <a:prstGeom prst="ellipse">
                  <a:avLst/>
                </a:prstGeom>
                <a:solidFill>
                  <a:srgbClr val="FED96F"/>
                </a:solidFill>
                <a:ln w="3175" cap="flat">
                  <a:noFill/>
                  <a:miter lim="400000"/>
                </a:ln>
                <a:effectLst/>
              </p:spPr>
              <p:txBody>
                <a:bodyPr wrap="square" lIns="53467" tIns="53467" rIns="53467" bIns="53467" numCol="1" anchor="ctr">
                  <a:noAutofit/>
                </a:bodyPr>
                <a:lstStyle/>
                <a:p>
                  <a:pPr algn="l" defTabSz="1425786">
                    <a:defRPr sz="2600" b="0">
                      <a:solidFill>
                        <a:srgbClr val="242424"/>
                      </a:solidFill>
                      <a:latin typeface="Helvetica"/>
                      <a:ea typeface="Helvetica"/>
                      <a:cs typeface="Helvetica"/>
                      <a:sym typeface="Helvetica"/>
                    </a:defRPr>
                  </a:pPr>
                  <a:endParaRPr/>
                </a:p>
              </p:txBody>
            </p:sp>
          </p:grpSp>
        </p:grpSp>
      </p:grpSp>
      <p:sp>
        <p:nvSpPr>
          <p:cNvPr id="1098" name="TextBox 131"/>
          <p:cNvSpPr txBox="1"/>
          <p:nvPr/>
        </p:nvSpPr>
        <p:spPr>
          <a:xfrm rot="16200000">
            <a:off x="4000459" y="433995"/>
            <a:ext cx="3144651" cy="33200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lvl1pPr algn="l" defTabSz="1425786">
              <a:lnSpc>
                <a:spcPct val="90000"/>
              </a:lnSpc>
              <a:defRPr sz="4600" b="0" spc="95">
                <a:solidFill>
                  <a:srgbClr val="5C5643"/>
                </a:solidFill>
                <a:latin typeface="Eurostile"/>
                <a:ea typeface="Eurostile"/>
                <a:cs typeface="Eurostile"/>
                <a:sym typeface="Eurostile"/>
              </a:defRPr>
            </a:lvl1pPr>
          </a:lstStyle>
          <a:p>
            <a:r>
              <a:t>The details are not the details. They make the design. </a:t>
            </a:r>
          </a:p>
        </p:txBody>
      </p:sp>
      <p:sp>
        <p:nvSpPr>
          <p:cNvPr id="1099" name="Rectangle 33"/>
          <p:cNvSpPr/>
          <p:nvPr/>
        </p:nvSpPr>
        <p:spPr>
          <a:xfrm rot="16200000">
            <a:off x="5620724" y="-621351"/>
            <a:ext cx="131612" cy="2018423"/>
          </a:xfrm>
          <a:prstGeom prst="rect">
            <a:avLst/>
          </a:prstGeom>
          <a:solidFill>
            <a:srgbClr val="D9342C"/>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115" name="Group"/>
          <p:cNvGrpSpPr/>
          <p:nvPr/>
        </p:nvGrpSpPr>
        <p:grpSpPr>
          <a:xfrm rot="16200000">
            <a:off x="3096560" y="5252649"/>
            <a:ext cx="5897483" cy="3068789"/>
            <a:chOff x="0" y="0"/>
            <a:chExt cx="5897481" cy="3068787"/>
          </a:xfrm>
        </p:grpSpPr>
        <p:sp>
          <p:nvSpPr>
            <p:cNvPr id="1100" name="Freeform 25"/>
            <p:cNvSpPr/>
            <p:nvPr/>
          </p:nvSpPr>
          <p:spPr>
            <a:xfrm rot="18072598" flipH="1">
              <a:off x="1743563" y="1836182"/>
              <a:ext cx="226093" cy="365078"/>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1" name="Freeform 20"/>
            <p:cNvSpPr/>
            <p:nvPr/>
          </p:nvSpPr>
          <p:spPr>
            <a:xfrm rot="18960000" flipH="1">
              <a:off x="3616027" y="2200754"/>
              <a:ext cx="474926" cy="454620"/>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2" name="Freeform 31"/>
            <p:cNvSpPr/>
            <p:nvPr/>
          </p:nvSpPr>
          <p:spPr>
            <a:xfrm rot="18060000" flipH="1">
              <a:off x="4111481" y="621587"/>
              <a:ext cx="334830" cy="318276"/>
            </a:xfrm>
            <a:custGeom>
              <a:avLst/>
              <a:gdLst/>
              <a:ahLst/>
              <a:cxnLst>
                <a:cxn ang="0">
                  <a:pos x="wd2" y="hd2"/>
                </a:cxn>
                <a:cxn ang="5400000">
                  <a:pos x="wd2" y="hd2"/>
                </a:cxn>
                <a:cxn ang="10800000">
                  <a:pos x="wd2" y="hd2"/>
                </a:cxn>
                <a:cxn ang="16200000">
                  <a:pos x="wd2" y="hd2"/>
                </a:cxn>
              </a:cxnLst>
              <a:rect l="0" t="0" r="r" b="b"/>
              <a:pathLst>
                <a:path w="21590" h="21507" extrusionOk="0">
                  <a:moveTo>
                    <a:pt x="20352" y="18222"/>
                  </a:moveTo>
                  <a:cubicBezTo>
                    <a:pt x="20471" y="6267"/>
                    <a:pt x="20471" y="6267"/>
                    <a:pt x="20471" y="6267"/>
                  </a:cubicBezTo>
                  <a:cubicBezTo>
                    <a:pt x="20576" y="6160"/>
                    <a:pt x="20577" y="6055"/>
                    <a:pt x="20579" y="5843"/>
                  </a:cubicBezTo>
                  <a:cubicBezTo>
                    <a:pt x="20582" y="5526"/>
                    <a:pt x="20480" y="5315"/>
                    <a:pt x="20064" y="5108"/>
                  </a:cubicBezTo>
                  <a:cubicBezTo>
                    <a:pt x="11339" y="228"/>
                    <a:pt x="11339" y="228"/>
                    <a:pt x="11339" y="228"/>
                  </a:cubicBezTo>
                  <a:cubicBezTo>
                    <a:pt x="10820" y="-84"/>
                    <a:pt x="9984" y="-75"/>
                    <a:pt x="9459" y="248"/>
                  </a:cubicBezTo>
                  <a:cubicBezTo>
                    <a:pt x="530" y="5314"/>
                    <a:pt x="530" y="5314"/>
                    <a:pt x="530" y="5314"/>
                  </a:cubicBezTo>
                  <a:cubicBezTo>
                    <a:pt x="214" y="5528"/>
                    <a:pt x="3" y="5742"/>
                    <a:pt x="0" y="6060"/>
                  </a:cubicBezTo>
                  <a:cubicBezTo>
                    <a:pt x="-3" y="6377"/>
                    <a:pt x="203" y="6692"/>
                    <a:pt x="514" y="6900"/>
                  </a:cubicBezTo>
                  <a:cubicBezTo>
                    <a:pt x="3423" y="8457"/>
                    <a:pt x="3423" y="8457"/>
                    <a:pt x="3423" y="8457"/>
                  </a:cubicBezTo>
                  <a:cubicBezTo>
                    <a:pt x="3380" y="12794"/>
                    <a:pt x="3380" y="12794"/>
                    <a:pt x="3380" y="12794"/>
                  </a:cubicBezTo>
                  <a:cubicBezTo>
                    <a:pt x="3355" y="15333"/>
                    <a:pt x="5423" y="17427"/>
                    <a:pt x="7930" y="17401"/>
                  </a:cubicBezTo>
                  <a:cubicBezTo>
                    <a:pt x="12944" y="17348"/>
                    <a:pt x="12944" y="17348"/>
                    <a:pt x="12944" y="17348"/>
                  </a:cubicBezTo>
                  <a:cubicBezTo>
                    <a:pt x="15452" y="17322"/>
                    <a:pt x="17457" y="15185"/>
                    <a:pt x="17483" y="12646"/>
                  </a:cubicBezTo>
                  <a:cubicBezTo>
                    <a:pt x="17528" y="8097"/>
                    <a:pt x="17528" y="8097"/>
                    <a:pt x="17528" y="8097"/>
                  </a:cubicBezTo>
                  <a:cubicBezTo>
                    <a:pt x="19629" y="6911"/>
                    <a:pt x="19629" y="6911"/>
                    <a:pt x="19629" y="6911"/>
                  </a:cubicBezTo>
                  <a:cubicBezTo>
                    <a:pt x="19516" y="18231"/>
                    <a:pt x="19516" y="18231"/>
                    <a:pt x="19516" y="18231"/>
                  </a:cubicBezTo>
                  <a:cubicBezTo>
                    <a:pt x="18784" y="18344"/>
                    <a:pt x="18254" y="19090"/>
                    <a:pt x="18247" y="19831"/>
                  </a:cubicBezTo>
                  <a:cubicBezTo>
                    <a:pt x="18237" y="20783"/>
                    <a:pt x="18961" y="21516"/>
                    <a:pt x="19901" y="21506"/>
                  </a:cubicBezTo>
                  <a:cubicBezTo>
                    <a:pt x="20842" y="21496"/>
                    <a:pt x="21580" y="20748"/>
                    <a:pt x="21590" y="19796"/>
                  </a:cubicBezTo>
                  <a:cubicBezTo>
                    <a:pt x="21597" y="19055"/>
                    <a:pt x="21082" y="18320"/>
                    <a:pt x="20352" y="18222"/>
                  </a:cubicBezTo>
                  <a:close/>
                  <a:moveTo>
                    <a:pt x="16647" y="12655"/>
                  </a:moveTo>
                  <a:cubicBezTo>
                    <a:pt x="16626" y="14770"/>
                    <a:pt x="14938" y="16481"/>
                    <a:pt x="12953" y="16502"/>
                  </a:cubicBezTo>
                  <a:cubicBezTo>
                    <a:pt x="7939" y="16554"/>
                    <a:pt x="7939" y="16554"/>
                    <a:pt x="7939" y="16554"/>
                  </a:cubicBezTo>
                  <a:cubicBezTo>
                    <a:pt x="5849" y="16576"/>
                    <a:pt x="4195" y="14901"/>
                    <a:pt x="4216" y="12785"/>
                  </a:cubicBezTo>
                  <a:cubicBezTo>
                    <a:pt x="4254" y="8977"/>
                    <a:pt x="4254" y="8977"/>
                    <a:pt x="4254" y="8977"/>
                  </a:cubicBezTo>
                  <a:cubicBezTo>
                    <a:pt x="9344" y="11779"/>
                    <a:pt x="9344" y="11779"/>
                    <a:pt x="9344" y="11779"/>
                  </a:cubicBezTo>
                  <a:cubicBezTo>
                    <a:pt x="9552" y="11883"/>
                    <a:pt x="9864" y="11985"/>
                    <a:pt x="10282" y="11981"/>
                  </a:cubicBezTo>
                  <a:cubicBezTo>
                    <a:pt x="10595" y="11978"/>
                    <a:pt x="10910" y="11869"/>
                    <a:pt x="11224" y="11760"/>
                  </a:cubicBezTo>
                  <a:cubicBezTo>
                    <a:pt x="16688" y="8529"/>
                    <a:pt x="16688" y="8529"/>
                    <a:pt x="16688" y="8529"/>
                  </a:cubicBezTo>
                  <a:lnTo>
                    <a:pt x="16647" y="12655"/>
                  </a:lnTo>
                  <a:close/>
                  <a:moveTo>
                    <a:pt x="10814" y="11023"/>
                  </a:moveTo>
                  <a:cubicBezTo>
                    <a:pt x="10499" y="11132"/>
                    <a:pt x="9977" y="11138"/>
                    <a:pt x="9769" y="11034"/>
                  </a:cubicBezTo>
                  <a:cubicBezTo>
                    <a:pt x="939" y="6155"/>
                    <a:pt x="939" y="6155"/>
                    <a:pt x="939" y="6155"/>
                  </a:cubicBezTo>
                  <a:cubicBezTo>
                    <a:pt x="939" y="6155"/>
                    <a:pt x="836" y="6051"/>
                    <a:pt x="836" y="6051"/>
                  </a:cubicBezTo>
                  <a:cubicBezTo>
                    <a:pt x="836" y="6051"/>
                    <a:pt x="940" y="6050"/>
                    <a:pt x="940" y="6050"/>
                  </a:cubicBezTo>
                  <a:cubicBezTo>
                    <a:pt x="9869" y="984"/>
                    <a:pt x="9869" y="984"/>
                    <a:pt x="9869" y="984"/>
                  </a:cubicBezTo>
                  <a:cubicBezTo>
                    <a:pt x="10079" y="876"/>
                    <a:pt x="10601" y="870"/>
                    <a:pt x="10914" y="973"/>
                  </a:cubicBezTo>
                  <a:cubicBezTo>
                    <a:pt x="19744" y="5852"/>
                    <a:pt x="19744" y="5852"/>
                    <a:pt x="19744" y="5852"/>
                  </a:cubicBezTo>
                  <a:cubicBezTo>
                    <a:pt x="19744" y="5852"/>
                    <a:pt x="19744" y="5852"/>
                    <a:pt x="19744" y="5852"/>
                  </a:cubicBezTo>
                  <a:cubicBezTo>
                    <a:pt x="19639" y="5853"/>
                    <a:pt x="19639" y="5853"/>
                    <a:pt x="19639" y="5853"/>
                  </a:cubicBezTo>
                  <a:cubicBezTo>
                    <a:pt x="19638" y="5959"/>
                    <a:pt x="19638" y="5959"/>
                    <a:pt x="19638" y="5959"/>
                  </a:cubicBezTo>
                  <a:lnTo>
                    <a:pt x="10814" y="11023"/>
                  </a:lnTo>
                  <a:close/>
                  <a:moveTo>
                    <a:pt x="19910" y="20660"/>
                  </a:moveTo>
                  <a:cubicBezTo>
                    <a:pt x="19492" y="20664"/>
                    <a:pt x="19078" y="20245"/>
                    <a:pt x="19083" y="19822"/>
                  </a:cubicBezTo>
                  <a:cubicBezTo>
                    <a:pt x="19087" y="19399"/>
                    <a:pt x="19509" y="18971"/>
                    <a:pt x="19927" y="18967"/>
                  </a:cubicBezTo>
                  <a:cubicBezTo>
                    <a:pt x="20449" y="18962"/>
                    <a:pt x="20758" y="19381"/>
                    <a:pt x="20754" y="19805"/>
                  </a:cubicBezTo>
                  <a:cubicBezTo>
                    <a:pt x="20750" y="20228"/>
                    <a:pt x="20432" y="20654"/>
                    <a:pt x="19910" y="20660"/>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3" name="Freeform 45"/>
            <p:cNvSpPr/>
            <p:nvPr/>
          </p:nvSpPr>
          <p:spPr>
            <a:xfrm rot="17665831" flipH="1">
              <a:off x="4552186" y="2230036"/>
              <a:ext cx="620561" cy="602319"/>
            </a:xfrm>
            <a:custGeom>
              <a:avLst/>
              <a:gdLst/>
              <a:ahLst/>
              <a:cxnLst>
                <a:cxn ang="0">
                  <a:pos x="wd2" y="hd2"/>
                </a:cxn>
                <a:cxn ang="5400000">
                  <a:pos x="wd2" y="hd2"/>
                </a:cxn>
                <a:cxn ang="10800000">
                  <a:pos x="wd2" y="hd2"/>
                </a:cxn>
                <a:cxn ang="16200000">
                  <a:pos x="wd2" y="hd2"/>
                </a:cxn>
              </a:cxnLst>
              <a:rect l="0" t="0" r="r" b="b"/>
              <a:pathLst>
                <a:path w="21438" h="21434" extrusionOk="0">
                  <a:moveTo>
                    <a:pt x="10867" y="1"/>
                  </a:moveTo>
                  <a:cubicBezTo>
                    <a:pt x="4923" y="86"/>
                    <a:pt x="83" y="4927"/>
                    <a:pt x="1" y="10869"/>
                  </a:cubicBezTo>
                  <a:cubicBezTo>
                    <a:pt x="-81" y="16811"/>
                    <a:pt x="4628" y="21517"/>
                    <a:pt x="10571" y="21433"/>
                  </a:cubicBezTo>
                  <a:cubicBezTo>
                    <a:pt x="16515" y="21348"/>
                    <a:pt x="21355" y="16507"/>
                    <a:pt x="21437" y="10565"/>
                  </a:cubicBezTo>
                  <a:cubicBezTo>
                    <a:pt x="21519" y="4623"/>
                    <a:pt x="16810" y="-83"/>
                    <a:pt x="10867" y="1"/>
                  </a:cubicBezTo>
                  <a:close/>
                  <a:moveTo>
                    <a:pt x="19837" y="6497"/>
                  </a:moveTo>
                  <a:cubicBezTo>
                    <a:pt x="19740" y="6498"/>
                    <a:pt x="19740" y="6498"/>
                    <a:pt x="19740" y="6498"/>
                  </a:cubicBezTo>
                  <a:cubicBezTo>
                    <a:pt x="19644" y="6402"/>
                    <a:pt x="19258" y="6116"/>
                    <a:pt x="18868" y="6121"/>
                  </a:cubicBezTo>
                  <a:cubicBezTo>
                    <a:pt x="18868" y="6121"/>
                    <a:pt x="18868" y="6121"/>
                    <a:pt x="18771" y="6123"/>
                  </a:cubicBezTo>
                  <a:cubicBezTo>
                    <a:pt x="18675" y="6026"/>
                    <a:pt x="18580" y="5833"/>
                    <a:pt x="18385" y="5836"/>
                  </a:cubicBezTo>
                  <a:cubicBezTo>
                    <a:pt x="18293" y="5448"/>
                    <a:pt x="17903" y="5453"/>
                    <a:pt x="17806" y="5454"/>
                  </a:cubicBezTo>
                  <a:cubicBezTo>
                    <a:pt x="17513" y="5459"/>
                    <a:pt x="17513" y="5459"/>
                    <a:pt x="17220" y="5560"/>
                  </a:cubicBezTo>
                  <a:cubicBezTo>
                    <a:pt x="17121" y="5659"/>
                    <a:pt x="16728" y="5859"/>
                    <a:pt x="16042" y="6161"/>
                  </a:cubicBezTo>
                  <a:cubicBezTo>
                    <a:pt x="16241" y="5866"/>
                    <a:pt x="16341" y="5670"/>
                    <a:pt x="16344" y="5475"/>
                  </a:cubicBezTo>
                  <a:cubicBezTo>
                    <a:pt x="16734" y="5470"/>
                    <a:pt x="16734" y="5470"/>
                    <a:pt x="16734" y="5470"/>
                  </a:cubicBezTo>
                  <a:cubicBezTo>
                    <a:pt x="16739" y="5080"/>
                    <a:pt x="16739" y="5080"/>
                    <a:pt x="16739" y="5080"/>
                  </a:cubicBezTo>
                  <a:cubicBezTo>
                    <a:pt x="16746" y="4593"/>
                    <a:pt x="16851" y="4007"/>
                    <a:pt x="16950" y="3908"/>
                  </a:cubicBezTo>
                  <a:cubicBezTo>
                    <a:pt x="17148" y="3711"/>
                    <a:pt x="17636" y="3606"/>
                    <a:pt x="17831" y="3604"/>
                  </a:cubicBezTo>
                  <a:cubicBezTo>
                    <a:pt x="17831" y="3604"/>
                    <a:pt x="17831" y="3604"/>
                    <a:pt x="17831" y="3604"/>
                  </a:cubicBezTo>
                  <a:cubicBezTo>
                    <a:pt x="18697" y="4370"/>
                    <a:pt x="19365" y="5432"/>
                    <a:pt x="19837" y="6497"/>
                  </a:cubicBezTo>
                  <a:close/>
                  <a:moveTo>
                    <a:pt x="17831" y="3604"/>
                  </a:moveTo>
                  <a:cubicBezTo>
                    <a:pt x="17831" y="3604"/>
                    <a:pt x="17831" y="3604"/>
                    <a:pt x="17831" y="3604"/>
                  </a:cubicBezTo>
                  <a:cubicBezTo>
                    <a:pt x="17831" y="3604"/>
                    <a:pt x="17831" y="3604"/>
                    <a:pt x="17831" y="3604"/>
                  </a:cubicBezTo>
                  <a:close/>
                  <a:moveTo>
                    <a:pt x="13870" y="1225"/>
                  </a:moveTo>
                  <a:cubicBezTo>
                    <a:pt x="13475" y="1620"/>
                    <a:pt x="13475" y="1620"/>
                    <a:pt x="13475" y="1620"/>
                  </a:cubicBezTo>
                  <a:cubicBezTo>
                    <a:pt x="13376" y="1719"/>
                    <a:pt x="13376" y="1719"/>
                    <a:pt x="13376" y="1719"/>
                  </a:cubicBezTo>
                  <a:cubicBezTo>
                    <a:pt x="13372" y="2011"/>
                    <a:pt x="13066" y="2989"/>
                    <a:pt x="13058" y="3574"/>
                  </a:cubicBezTo>
                  <a:cubicBezTo>
                    <a:pt x="12863" y="3577"/>
                    <a:pt x="12472" y="3680"/>
                    <a:pt x="11595" y="3692"/>
                  </a:cubicBezTo>
                  <a:cubicBezTo>
                    <a:pt x="11498" y="3693"/>
                    <a:pt x="11307" y="3404"/>
                    <a:pt x="11116" y="3114"/>
                  </a:cubicBezTo>
                  <a:cubicBezTo>
                    <a:pt x="10924" y="2922"/>
                    <a:pt x="10636" y="2634"/>
                    <a:pt x="10347" y="2346"/>
                  </a:cubicBezTo>
                  <a:cubicBezTo>
                    <a:pt x="10060" y="1961"/>
                    <a:pt x="9972" y="1280"/>
                    <a:pt x="10076" y="792"/>
                  </a:cubicBezTo>
                  <a:cubicBezTo>
                    <a:pt x="10369" y="788"/>
                    <a:pt x="10564" y="785"/>
                    <a:pt x="10856" y="781"/>
                  </a:cubicBezTo>
                  <a:cubicBezTo>
                    <a:pt x="11928" y="765"/>
                    <a:pt x="12899" y="946"/>
                    <a:pt x="13870" y="1225"/>
                  </a:cubicBezTo>
                  <a:close/>
                  <a:moveTo>
                    <a:pt x="4688" y="3011"/>
                  </a:moveTo>
                  <a:cubicBezTo>
                    <a:pt x="5082" y="2713"/>
                    <a:pt x="5475" y="2415"/>
                    <a:pt x="5967" y="2116"/>
                  </a:cubicBezTo>
                  <a:cubicBezTo>
                    <a:pt x="6444" y="2791"/>
                    <a:pt x="6444" y="2791"/>
                    <a:pt x="6444" y="2791"/>
                  </a:cubicBezTo>
                  <a:cubicBezTo>
                    <a:pt x="6534" y="3374"/>
                    <a:pt x="6721" y="3956"/>
                    <a:pt x="6718" y="4151"/>
                  </a:cubicBezTo>
                  <a:cubicBezTo>
                    <a:pt x="6713" y="4541"/>
                    <a:pt x="6710" y="4735"/>
                    <a:pt x="6709" y="4833"/>
                  </a:cubicBezTo>
                  <a:cubicBezTo>
                    <a:pt x="6514" y="4836"/>
                    <a:pt x="6415" y="4934"/>
                    <a:pt x="6317" y="4936"/>
                  </a:cubicBezTo>
                  <a:cubicBezTo>
                    <a:pt x="6024" y="5037"/>
                    <a:pt x="5828" y="5137"/>
                    <a:pt x="5440" y="4948"/>
                  </a:cubicBezTo>
                  <a:cubicBezTo>
                    <a:pt x="5344" y="4852"/>
                    <a:pt x="5344" y="4852"/>
                    <a:pt x="5344" y="4852"/>
                  </a:cubicBezTo>
                  <a:cubicBezTo>
                    <a:pt x="5346" y="4755"/>
                    <a:pt x="5446" y="4558"/>
                    <a:pt x="5545" y="4460"/>
                  </a:cubicBezTo>
                  <a:cubicBezTo>
                    <a:pt x="5841" y="4163"/>
                    <a:pt x="5841" y="4163"/>
                    <a:pt x="5841" y="4163"/>
                  </a:cubicBezTo>
                  <a:lnTo>
                    <a:pt x="4688" y="3011"/>
                  </a:lnTo>
                  <a:close/>
                  <a:moveTo>
                    <a:pt x="6653" y="1814"/>
                  </a:moveTo>
                  <a:cubicBezTo>
                    <a:pt x="6654" y="1717"/>
                    <a:pt x="6751" y="1715"/>
                    <a:pt x="6751" y="1715"/>
                  </a:cubicBezTo>
                  <a:cubicBezTo>
                    <a:pt x="6749" y="1910"/>
                    <a:pt x="6749" y="1910"/>
                    <a:pt x="6749" y="1910"/>
                  </a:cubicBezTo>
                  <a:lnTo>
                    <a:pt x="6653" y="1814"/>
                  </a:lnTo>
                  <a:close/>
                  <a:moveTo>
                    <a:pt x="4096" y="3506"/>
                  </a:moveTo>
                  <a:cubicBezTo>
                    <a:pt x="4769" y="4178"/>
                    <a:pt x="4769" y="4178"/>
                    <a:pt x="4769" y="4178"/>
                  </a:cubicBezTo>
                  <a:cubicBezTo>
                    <a:pt x="4669" y="4375"/>
                    <a:pt x="4568" y="4668"/>
                    <a:pt x="4564" y="4961"/>
                  </a:cubicBezTo>
                  <a:cubicBezTo>
                    <a:pt x="4561" y="5155"/>
                    <a:pt x="4752" y="5445"/>
                    <a:pt x="5041" y="5636"/>
                  </a:cubicBezTo>
                  <a:cubicBezTo>
                    <a:pt x="5430" y="5727"/>
                    <a:pt x="5623" y="5822"/>
                    <a:pt x="5916" y="5818"/>
                  </a:cubicBezTo>
                  <a:cubicBezTo>
                    <a:pt x="6110" y="5815"/>
                    <a:pt x="6307" y="5715"/>
                    <a:pt x="6502" y="5712"/>
                  </a:cubicBezTo>
                  <a:cubicBezTo>
                    <a:pt x="6600" y="5613"/>
                    <a:pt x="6698" y="5612"/>
                    <a:pt x="6698" y="5612"/>
                  </a:cubicBezTo>
                  <a:cubicBezTo>
                    <a:pt x="7477" y="5601"/>
                    <a:pt x="7492" y="4529"/>
                    <a:pt x="7497" y="4140"/>
                  </a:cubicBezTo>
                  <a:cubicBezTo>
                    <a:pt x="7503" y="3750"/>
                    <a:pt x="7225" y="2683"/>
                    <a:pt x="7130" y="2489"/>
                  </a:cubicBezTo>
                  <a:cubicBezTo>
                    <a:pt x="6845" y="2006"/>
                    <a:pt x="6845" y="2006"/>
                    <a:pt x="6845" y="2006"/>
                  </a:cubicBezTo>
                  <a:cubicBezTo>
                    <a:pt x="7722" y="1994"/>
                    <a:pt x="7722" y="1994"/>
                    <a:pt x="7722" y="1994"/>
                  </a:cubicBezTo>
                  <a:cubicBezTo>
                    <a:pt x="7911" y="2381"/>
                    <a:pt x="7911" y="2381"/>
                    <a:pt x="7911" y="2381"/>
                  </a:cubicBezTo>
                  <a:cubicBezTo>
                    <a:pt x="7894" y="3647"/>
                    <a:pt x="7894" y="3647"/>
                    <a:pt x="7894" y="3647"/>
                  </a:cubicBezTo>
                  <a:cubicBezTo>
                    <a:pt x="8087" y="3742"/>
                    <a:pt x="8087" y="3742"/>
                    <a:pt x="8087" y="3742"/>
                  </a:cubicBezTo>
                  <a:cubicBezTo>
                    <a:pt x="8087" y="3742"/>
                    <a:pt x="8862" y="4120"/>
                    <a:pt x="9540" y="4403"/>
                  </a:cubicBezTo>
                  <a:cubicBezTo>
                    <a:pt x="9636" y="4499"/>
                    <a:pt x="9733" y="4498"/>
                    <a:pt x="9532" y="4987"/>
                  </a:cubicBezTo>
                  <a:cubicBezTo>
                    <a:pt x="9431" y="5184"/>
                    <a:pt x="9331" y="5380"/>
                    <a:pt x="9329" y="5575"/>
                  </a:cubicBezTo>
                  <a:cubicBezTo>
                    <a:pt x="9326" y="5770"/>
                    <a:pt x="9128" y="5967"/>
                    <a:pt x="8933" y="5970"/>
                  </a:cubicBezTo>
                  <a:cubicBezTo>
                    <a:pt x="8544" y="5975"/>
                    <a:pt x="8345" y="6270"/>
                    <a:pt x="8147" y="6468"/>
                  </a:cubicBezTo>
                  <a:cubicBezTo>
                    <a:pt x="8146" y="6565"/>
                    <a:pt x="8047" y="6664"/>
                    <a:pt x="7948" y="6763"/>
                  </a:cubicBezTo>
                  <a:cubicBezTo>
                    <a:pt x="7751" y="6961"/>
                    <a:pt x="7651" y="7157"/>
                    <a:pt x="7551" y="7353"/>
                  </a:cubicBezTo>
                  <a:cubicBezTo>
                    <a:pt x="7352" y="7648"/>
                    <a:pt x="7154" y="7846"/>
                    <a:pt x="6759" y="8241"/>
                  </a:cubicBezTo>
                  <a:cubicBezTo>
                    <a:pt x="6461" y="8635"/>
                    <a:pt x="6264" y="8832"/>
                    <a:pt x="6261" y="9027"/>
                  </a:cubicBezTo>
                  <a:cubicBezTo>
                    <a:pt x="6162" y="9126"/>
                    <a:pt x="6065" y="9127"/>
                    <a:pt x="5770" y="9326"/>
                  </a:cubicBezTo>
                  <a:cubicBezTo>
                    <a:pt x="5574" y="9426"/>
                    <a:pt x="5476" y="9428"/>
                    <a:pt x="5377" y="9527"/>
                  </a:cubicBezTo>
                  <a:cubicBezTo>
                    <a:pt x="4791" y="9632"/>
                    <a:pt x="4787" y="9925"/>
                    <a:pt x="4781" y="10412"/>
                  </a:cubicBezTo>
                  <a:cubicBezTo>
                    <a:pt x="4770" y="11191"/>
                    <a:pt x="5158" y="11283"/>
                    <a:pt x="5547" y="11375"/>
                  </a:cubicBezTo>
                  <a:cubicBezTo>
                    <a:pt x="5742" y="11372"/>
                    <a:pt x="5937" y="11369"/>
                    <a:pt x="6130" y="11464"/>
                  </a:cubicBezTo>
                  <a:cubicBezTo>
                    <a:pt x="6420" y="11655"/>
                    <a:pt x="6514" y="11848"/>
                    <a:pt x="6705" y="12137"/>
                  </a:cubicBezTo>
                  <a:cubicBezTo>
                    <a:pt x="6896" y="12427"/>
                    <a:pt x="7087" y="12716"/>
                    <a:pt x="7570" y="13002"/>
                  </a:cubicBezTo>
                  <a:cubicBezTo>
                    <a:pt x="7861" y="13095"/>
                    <a:pt x="8344" y="13380"/>
                    <a:pt x="8925" y="13664"/>
                  </a:cubicBezTo>
                  <a:cubicBezTo>
                    <a:pt x="9698" y="14140"/>
                    <a:pt x="10761" y="14710"/>
                    <a:pt x="11633" y="15087"/>
                  </a:cubicBezTo>
                  <a:cubicBezTo>
                    <a:pt x="12019" y="15374"/>
                    <a:pt x="12115" y="15470"/>
                    <a:pt x="12115" y="15470"/>
                  </a:cubicBezTo>
                  <a:cubicBezTo>
                    <a:pt x="12113" y="15567"/>
                    <a:pt x="12016" y="15568"/>
                    <a:pt x="12015" y="15666"/>
                  </a:cubicBezTo>
                  <a:cubicBezTo>
                    <a:pt x="11915" y="15862"/>
                    <a:pt x="11718" y="15962"/>
                    <a:pt x="11714" y="16254"/>
                  </a:cubicBezTo>
                  <a:cubicBezTo>
                    <a:pt x="11710" y="16547"/>
                    <a:pt x="11706" y="16839"/>
                    <a:pt x="11405" y="17525"/>
                  </a:cubicBezTo>
                  <a:cubicBezTo>
                    <a:pt x="11204" y="17917"/>
                    <a:pt x="11007" y="18115"/>
                    <a:pt x="10418" y="18416"/>
                  </a:cubicBezTo>
                  <a:cubicBezTo>
                    <a:pt x="10123" y="18615"/>
                    <a:pt x="9729" y="18912"/>
                    <a:pt x="9237" y="19309"/>
                  </a:cubicBezTo>
                  <a:cubicBezTo>
                    <a:pt x="8843" y="19607"/>
                    <a:pt x="8350" y="20003"/>
                    <a:pt x="8345" y="20393"/>
                  </a:cubicBezTo>
                  <a:cubicBezTo>
                    <a:pt x="8150" y="20396"/>
                    <a:pt x="7957" y="20301"/>
                    <a:pt x="7762" y="20304"/>
                  </a:cubicBezTo>
                  <a:cubicBezTo>
                    <a:pt x="7866" y="19815"/>
                    <a:pt x="8070" y="19131"/>
                    <a:pt x="8080" y="18449"/>
                  </a:cubicBezTo>
                  <a:cubicBezTo>
                    <a:pt x="8094" y="17377"/>
                    <a:pt x="7709" y="17090"/>
                    <a:pt x="7031" y="16808"/>
                  </a:cubicBezTo>
                  <a:cubicBezTo>
                    <a:pt x="6933" y="16809"/>
                    <a:pt x="6837" y="16713"/>
                    <a:pt x="6740" y="16715"/>
                  </a:cubicBezTo>
                  <a:cubicBezTo>
                    <a:pt x="6256" y="16429"/>
                    <a:pt x="6259" y="16234"/>
                    <a:pt x="5976" y="15557"/>
                  </a:cubicBezTo>
                  <a:cubicBezTo>
                    <a:pt x="5978" y="15459"/>
                    <a:pt x="5883" y="15266"/>
                    <a:pt x="5886" y="15071"/>
                  </a:cubicBezTo>
                  <a:cubicBezTo>
                    <a:pt x="5697" y="14587"/>
                    <a:pt x="5895" y="14389"/>
                    <a:pt x="6193" y="13995"/>
                  </a:cubicBezTo>
                  <a:cubicBezTo>
                    <a:pt x="6391" y="13700"/>
                    <a:pt x="6688" y="13404"/>
                    <a:pt x="6695" y="12917"/>
                  </a:cubicBezTo>
                  <a:cubicBezTo>
                    <a:pt x="6705" y="12137"/>
                    <a:pt x="6126" y="11756"/>
                    <a:pt x="5152" y="11770"/>
                  </a:cubicBezTo>
                  <a:cubicBezTo>
                    <a:pt x="5152" y="11770"/>
                    <a:pt x="5152" y="11770"/>
                    <a:pt x="5152" y="11770"/>
                  </a:cubicBezTo>
                  <a:cubicBezTo>
                    <a:pt x="5054" y="11771"/>
                    <a:pt x="4474" y="11487"/>
                    <a:pt x="3893" y="11203"/>
                  </a:cubicBezTo>
                  <a:cubicBezTo>
                    <a:pt x="3506" y="11014"/>
                    <a:pt x="3023" y="10729"/>
                    <a:pt x="2442" y="10445"/>
                  </a:cubicBezTo>
                  <a:cubicBezTo>
                    <a:pt x="1475" y="9972"/>
                    <a:pt x="1803" y="7337"/>
                    <a:pt x="1913" y="6459"/>
                  </a:cubicBezTo>
                  <a:cubicBezTo>
                    <a:pt x="1815" y="6461"/>
                    <a:pt x="1815" y="6461"/>
                    <a:pt x="1815" y="6461"/>
                  </a:cubicBezTo>
                  <a:cubicBezTo>
                    <a:pt x="2415" y="5381"/>
                    <a:pt x="3207" y="4395"/>
                    <a:pt x="4096" y="3506"/>
                  </a:cubicBezTo>
                  <a:close/>
                  <a:moveTo>
                    <a:pt x="780" y="10858"/>
                  </a:moveTo>
                  <a:cubicBezTo>
                    <a:pt x="788" y="10274"/>
                    <a:pt x="895" y="9590"/>
                    <a:pt x="1001" y="9004"/>
                  </a:cubicBezTo>
                  <a:cubicBezTo>
                    <a:pt x="1085" y="9977"/>
                    <a:pt x="1365" y="10850"/>
                    <a:pt x="2042" y="11230"/>
                  </a:cubicBezTo>
                  <a:cubicBezTo>
                    <a:pt x="2624" y="11416"/>
                    <a:pt x="3107" y="11702"/>
                    <a:pt x="3590" y="11987"/>
                  </a:cubicBezTo>
                  <a:cubicBezTo>
                    <a:pt x="4460" y="12462"/>
                    <a:pt x="4847" y="12651"/>
                    <a:pt x="5140" y="12647"/>
                  </a:cubicBezTo>
                  <a:cubicBezTo>
                    <a:pt x="5822" y="12637"/>
                    <a:pt x="5916" y="12830"/>
                    <a:pt x="5914" y="13025"/>
                  </a:cubicBezTo>
                  <a:cubicBezTo>
                    <a:pt x="5912" y="13123"/>
                    <a:pt x="5715" y="13320"/>
                    <a:pt x="5615" y="13517"/>
                  </a:cubicBezTo>
                  <a:cubicBezTo>
                    <a:pt x="5317" y="13910"/>
                    <a:pt x="4822" y="14502"/>
                    <a:pt x="5102" y="15374"/>
                  </a:cubicBezTo>
                  <a:cubicBezTo>
                    <a:pt x="5198" y="15470"/>
                    <a:pt x="5195" y="15665"/>
                    <a:pt x="5291" y="15761"/>
                  </a:cubicBezTo>
                  <a:cubicBezTo>
                    <a:pt x="5474" y="16635"/>
                    <a:pt x="5664" y="17022"/>
                    <a:pt x="6438" y="17401"/>
                  </a:cubicBezTo>
                  <a:cubicBezTo>
                    <a:pt x="6535" y="17399"/>
                    <a:pt x="6631" y="17495"/>
                    <a:pt x="6729" y="17494"/>
                  </a:cubicBezTo>
                  <a:cubicBezTo>
                    <a:pt x="7212" y="17779"/>
                    <a:pt x="7309" y="17778"/>
                    <a:pt x="7299" y="18557"/>
                  </a:cubicBezTo>
                  <a:cubicBezTo>
                    <a:pt x="7292" y="19044"/>
                    <a:pt x="7187" y="19630"/>
                    <a:pt x="7084" y="20021"/>
                  </a:cubicBezTo>
                  <a:cubicBezTo>
                    <a:pt x="3302" y="18711"/>
                    <a:pt x="723" y="15047"/>
                    <a:pt x="780" y="10858"/>
                  </a:cubicBezTo>
                  <a:close/>
                  <a:moveTo>
                    <a:pt x="10582" y="20653"/>
                  </a:moveTo>
                  <a:cubicBezTo>
                    <a:pt x="10095" y="20660"/>
                    <a:pt x="9608" y="20667"/>
                    <a:pt x="9122" y="20577"/>
                  </a:cubicBezTo>
                  <a:cubicBezTo>
                    <a:pt x="9123" y="20479"/>
                    <a:pt x="9123" y="20479"/>
                    <a:pt x="9123" y="20479"/>
                  </a:cubicBezTo>
                  <a:cubicBezTo>
                    <a:pt x="9125" y="20382"/>
                    <a:pt x="9223" y="20283"/>
                    <a:pt x="9716" y="19886"/>
                  </a:cubicBezTo>
                  <a:cubicBezTo>
                    <a:pt x="10207" y="19587"/>
                    <a:pt x="10601" y="19290"/>
                    <a:pt x="10896" y="19091"/>
                  </a:cubicBezTo>
                  <a:cubicBezTo>
                    <a:pt x="11486" y="18693"/>
                    <a:pt x="11781" y="18494"/>
                    <a:pt x="12081" y="17905"/>
                  </a:cubicBezTo>
                  <a:cubicBezTo>
                    <a:pt x="12482" y="17120"/>
                    <a:pt x="12488" y="16633"/>
                    <a:pt x="12494" y="16243"/>
                  </a:cubicBezTo>
                  <a:cubicBezTo>
                    <a:pt x="12494" y="16243"/>
                    <a:pt x="12593" y="16145"/>
                    <a:pt x="12593" y="16145"/>
                  </a:cubicBezTo>
                  <a:cubicBezTo>
                    <a:pt x="12693" y="15948"/>
                    <a:pt x="12988" y="15749"/>
                    <a:pt x="12896" y="15361"/>
                  </a:cubicBezTo>
                  <a:cubicBezTo>
                    <a:pt x="12804" y="14973"/>
                    <a:pt x="12515" y="14685"/>
                    <a:pt x="11935" y="14401"/>
                  </a:cubicBezTo>
                  <a:cubicBezTo>
                    <a:pt x="11063" y="14024"/>
                    <a:pt x="10097" y="13453"/>
                    <a:pt x="9324" y="12977"/>
                  </a:cubicBezTo>
                  <a:cubicBezTo>
                    <a:pt x="8743" y="12693"/>
                    <a:pt x="8260" y="12408"/>
                    <a:pt x="7971" y="12217"/>
                  </a:cubicBezTo>
                  <a:cubicBezTo>
                    <a:pt x="7680" y="12124"/>
                    <a:pt x="7487" y="11932"/>
                    <a:pt x="7394" y="11641"/>
                  </a:cubicBezTo>
                  <a:cubicBezTo>
                    <a:pt x="7106" y="11353"/>
                    <a:pt x="6915" y="11063"/>
                    <a:pt x="6432" y="10778"/>
                  </a:cubicBezTo>
                  <a:cubicBezTo>
                    <a:pt x="6141" y="10685"/>
                    <a:pt x="5850" y="10591"/>
                    <a:pt x="5655" y="10594"/>
                  </a:cubicBezTo>
                  <a:cubicBezTo>
                    <a:pt x="5655" y="10594"/>
                    <a:pt x="5655" y="10594"/>
                    <a:pt x="5557" y="10595"/>
                  </a:cubicBezTo>
                  <a:cubicBezTo>
                    <a:pt x="5559" y="10498"/>
                    <a:pt x="5559" y="10498"/>
                    <a:pt x="5560" y="10401"/>
                  </a:cubicBezTo>
                  <a:cubicBezTo>
                    <a:pt x="5560" y="10401"/>
                    <a:pt x="5562" y="10303"/>
                    <a:pt x="5563" y="10206"/>
                  </a:cubicBezTo>
                  <a:cubicBezTo>
                    <a:pt x="5660" y="10204"/>
                    <a:pt x="5857" y="10104"/>
                    <a:pt x="6150" y="10003"/>
                  </a:cubicBezTo>
                  <a:cubicBezTo>
                    <a:pt x="6543" y="9802"/>
                    <a:pt x="6740" y="9605"/>
                    <a:pt x="6840" y="9408"/>
                  </a:cubicBezTo>
                  <a:cubicBezTo>
                    <a:pt x="6939" y="9310"/>
                    <a:pt x="7039" y="9113"/>
                    <a:pt x="7336" y="8817"/>
                  </a:cubicBezTo>
                  <a:cubicBezTo>
                    <a:pt x="7829" y="8323"/>
                    <a:pt x="8028" y="8028"/>
                    <a:pt x="8130" y="7734"/>
                  </a:cubicBezTo>
                  <a:cubicBezTo>
                    <a:pt x="8230" y="7538"/>
                    <a:pt x="8329" y="7439"/>
                    <a:pt x="8427" y="7341"/>
                  </a:cubicBezTo>
                  <a:cubicBezTo>
                    <a:pt x="8625" y="7143"/>
                    <a:pt x="8725" y="6947"/>
                    <a:pt x="8824" y="6848"/>
                  </a:cubicBezTo>
                  <a:cubicBezTo>
                    <a:pt x="8824" y="6848"/>
                    <a:pt x="8923" y="6749"/>
                    <a:pt x="8923" y="6749"/>
                  </a:cubicBezTo>
                  <a:cubicBezTo>
                    <a:pt x="9507" y="6741"/>
                    <a:pt x="10100" y="6148"/>
                    <a:pt x="10108" y="5564"/>
                  </a:cubicBezTo>
                  <a:cubicBezTo>
                    <a:pt x="10108" y="5564"/>
                    <a:pt x="10111" y="5369"/>
                    <a:pt x="10210" y="5270"/>
                  </a:cubicBezTo>
                  <a:cubicBezTo>
                    <a:pt x="10408" y="4975"/>
                    <a:pt x="10809" y="4190"/>
                    <a:pt x="9939" y="3716"/>
                  </a:cubicBezTo>
                  <a:cubicBezTo>
                    <a:pt x="9454" y="3528"/>
                    <a:pt x="8971" y="3242"/>
                    <a:pt x="8680" y="3149"/>
                  </a:cubicBezTo>
                  <a:cubicBezTo>
                    <a:pt x="8693" y="2175"/>
                    <a:pt x="8693" y="2175"/>
                    <a:pt x="8693" y="2175"/>
                  </a:cubicBezTo>
                  <a:cubicBezTo>
                    <a:pt x="8122" y="1209"/>
                    <a:pt x="8122" y="1209"/>
                    <a:pt x="8122" y="1209"/>
                  </a:cubicBezTo>
                  <a:cubicBezTo>
                    <a:pt x="8122" y="1209"/>
                    <a:pt x="8122" y="1209"/>
                    <a:pt x="8122" y="1209"/>
                  </a:cubicBezTo>
                  <a:cubicBezTo>
                    <a:pt x="8513" y="1106"/>
                    <a:pt x="8904" y="1003"/>
                    <a:pt x="9296" y="900"/>
                  </a:cubicBezTo>
                  <a:cubicBezTo>
                    <a:pt x="9190" y="1486"/>
                    <a:pt x="9275" y="2361"/>
                    <a:pt x="9852" y="2938"/>
                  </a:cubicBezTo>
                  <a:cubicBezTo>
                    <a:pt x="10044" y="3130"/>
                    <a:pt x="10332" y="3418"/>
                    <a:pt x="10525" y="3610"/>
                  </a:cubicBezTo>
                  <a:cubicBezTo>
                    <a:pt x="10810" y="4093"/>
                    <a:pt x="11097" y="4478"/>
                    <a:pt x="11584" y="4471"/>
                  </a:cubicBezTo>
                  <a:cubicBezTo>
                    <a:pt x="12949" y="4452"/>
                    <a:pt x="13827" y="4342"/>
                    <a:pt x="13836" y="3660"/>
                  </a:cubicBezTo>
                  <a:cubicBezTo>
                    <a:pt x="13839" y="3465"/>
                    <a:pt x="13948" y="2587"/>
                    <a:pt x="14151" y="2000"/>
                  </a:cubicBezTo>
                  <a:cubicBezTo>
                    <a:pt x="14645" y="1506"/>
                    <a:pt x="14645" y="1506"/>
                    <a:pt x="14645" y="1506"/>
                  </a:cubicBezTo>
                  <a:cubicBezTo>
                    <a:pt x="15614" y="1882"/>
                    <a:pt x="16387" y="2358"/>
                    <a:pt x="17158" y="2931"/>
                  </a:cubicBezTo>
                  <a:cubicBezTo>
                    <a:pt x="16865" y="3033"/>
                    <a:pt x="16669" y="3133"/>
                    <a:pt x="16471" y="3331"/>
                  </a:cubicBezTo>
                  <a:cubicBezTo>
                    <a:pt x="16076" y="3726"/>
                    <a:pt x="15969" y="4409"/>
                    <a:pt x="15964" y="4799"/>
                  </a:cubicBezTo>
                  <a:cubicBezTo>
                    <a:pt x="15768" y="4899"/>
                    <a:pt x="15570" y="5097"/>
                    <a:pt x="15566" y="5389"/>
                  </a:cubicBezTo>
                  <a:cubicBezTo>
                    <a:pt x="15565" y="5486"/>
                    <a:pt x="15367" y="5684"/>
                    <a:pt x="15267" y="5880"/>
                  </a:cubicBezTo>
                  <a:cubicBezTo>
                    <a:pt x="14872" y="6275"/>
                    <a:pt x="14574" y="6669"/>
                    <a:pt x="14765" y="6959"/>
                  </a:cubicBezTo>
                  <a:cubicBezTo>
                    <a:pt x="15052" y="7344"/>
                    <a:pt x="15542" y="7142"/>
                    <a:pt x="16129" y="6939"/>
                  </a:cubicBezTo>
                  <a:cubicBezTo>
                    <a:pt x="17011" y="6537"/>
                    <a:pt x="17404" y="6337"/>
                    <a:pt x="17600" y="6237"/>
                  </a:cubicBezTo>
                  <a:cubicBezTo>
                    <a:pt x="17600" y="6237"/>
                    <a:pt x="17600" y="6237"/>
                    <a:pt x="17600" y="6237"/>
                  </a:cubicBezTo>
                  <a:cubicBezTo>
                    <a:pt x="17693" y="6527"/>
                    <a:pt x="18082" y="6619"/>
                    <a:pt x="18179" y="6618"/>
                  </a:cubicBezTo>
                  <a:cubicBezTo>
                    <a:pt x="18179" y="6618"/>
                    <a:pt x="18179" y="6618"/>
                    <a:pt x="18277" y="6617"/>
                  </a:cubicBezTo>
                  <a:cubicBezTo>
                    <a:pt x="18373" y="6713"/>
                    <a:pt x="18565" y="6905"/>
                    <a:pt x="18857" y="6900"/>
                  </a:cubicBezTo>
                  <a:cubicBezTo>
                    <a:pt x="19052" y="6898"/>
                    <a:pt x="19244" y="7090"/>
                    <a:pt x="19340" y="7186"/>
                  </a:cubicBezTo>
                  <a:cubicBezTo>
                    <a:pt x="19437" y="7282"/>
                    <a:pt x="19437" y="7282"/>
                    <a:pt x="19437" y="7282"/>
                  </a:cubicBezTo>
                  <a:cubicBezTo>
                    <a:pt x="20119" y="7272"/>
                    <a:pt x="20119" y="7272"/>
                    <a:pt x="20119" y="7272"/>
                  </a:cubicBezTo>
                  <a:cubicBezTo>
                    <a:pt x="20212" y="7563"/>
                    <a:pt x="20305" y="7854"/>
                    <a:pt x="20399" y="8145"/>
                  </a:cubicBezTo>
                  <a:cubicBezTo>
                    <a:pt x="20303" y="8049"/>
                    <a:pt x="20205" y="8050"/>
                    <a:pt x="20108" y="8051"/>
                  </a:cubicBezTo>
                  <a:cubicBezTo>
                    <a:pt x="19238" y="7577"/>
                    <a:pt x="18560" y="7294"/>
                    <a:pt x="18170" y="7300"/>
                  </a:cubicBezTo>
                  <a:cubicBezTo>
                    <a:pt x="17780" y="7305"/>
                    <a:pt x="16704" y="7613"/>
                    <a:pt x="16508" y="7713"/>
                  </a:cubicBezTo>
                  <a:cubicBezTo>
                    <a:pt x="16411" y="7714"/>
                    <a:pt x="16411" y="7714"/>
                    <a:pt x="16411" y="7714"/>
                  </a:cubicBezTo>
                  <a:cubicBezTo>
                    <a:pt x="16409" y="7812"/>
                    <a:pt x="16409" y="7812"/>
                    <a:pt x="16409" y="7812"/>
                  </a:cubicBezTo>
                  <a:cubicBezTo>
                    <a:pt x="15818" y="8307"/>
                    <a:pt x="15125" y="9096"/>
                    <a:pt x="15118" y="9583"/>
                  </a:cubicBezTo>
                  <a:cubicBezTo>
                    <a:pt x="15118" y="9583"/>
                    <a:pt x="15117" y="9681"/>
                    <a:pt x="15116" y="9778"/>
                  </a:cubicBezTo>
                  <a:cubicBezTo>
                    <a:pt x="14914" y="10268"/>
                    <a:pt x="14607" y="11344"/>
                    <a:pt x="15668" y="12108"/>
                  </a:cubicBezTo>
                  <a:cubicBezTo>
                    <a:pt x="16344" y="12585"/>
                    <a:pt x="17028" y="12381"/>
                    <a:pt x="17419" y="12278"/>
                  </a:cubicBezTo>
                  <a:cubicBezTo>
                    <a:pt x="17517" y="12276"/>
                    <a:pt x="17616" y="12177"/>
                    <a:pt x="17713" y="12176"/>
                  </a:cubicBezTo>
                  <a:cubicBezTo>
                    <a:pt x="17713" y="12176"/>
                    <a:pt x="17713" y="12176"/>
                    <a:pt x="17712" y="12274"/>
                  </a:cubicBezTo>
                  <a:cubicBezTo>
                    <a:pt x="18092" y="12950"/>
                    <a:pt x="18083" y="13632"/>
                    <a:pt x="18073" y="14314"/>
                  </a:cubicBezTo>
                  <a:cubicBezTo>
                    <a:pt x="18067" y="14801"/>
                    <a:pt x="17944" y="16653"/>
                    <a:pt x="17835" y="17434"/>
                  </a:cubicBezTo>
                  <a:cubicBezTo>
                    <a:pt x="16055" y="19407"/>
                    <a:pt x="13408" y="20613"/>
                    <a:pt x="10582" y="20653"/>
                  </a:cubicBezTo>
                  <a:close/>
                  <a:moveTo>
                    <a:pt x="18528" y="16645"/>
                  </a:moveTo>
                  <a:cubicBezTo>
                    <a:pt x="18635" y="15961"/>
                    <a:pt x="18846" y="14790"/>
                    <a:pt x="18853" y="14303"/>
                  </a:cubicBezTo>
                  <a:cubicBezTo>
                    <a:pt x="18863" y="13523"/>
                    <a:pt x="18874" y="12744"/>
                    <a:pt x="18399" y="11874"/>
                  </a:cubicBezTo>
                  <a:cubicBezTo>
                    <a:pt x="18115" y="11294"/>
                    <a:pt x="17529" y="11400"/>
                    <a:pt x="17235" y="11501"/>
                  </a:cubicBezTo>
                  <a:cubicBezTo>
                    <a:pt x="16844" y="11604"/>
                    <a:pt x="16550" y="11706"/>
                    <a:pt x="16067" y="11420"/>
                  </a:cubicBezTo>
                  <a:cubicBezTo>
                    <a:pt x="15488" y="11039"/>
                    <a:pt x="15591" y="10648"/>
                    <a:pt x="15795" y="9963"/>
                  </a:cubicBezTo>
                  <a:cubicBezTo>
                    <a:pt x="15894" y="9864"/>
                    <a:pt x="15897" y="9670"/>
                    <a:pt x="15898" y="9572"/>
                  </a:cubicBezTo>
                  <a:cubicBezTo>
                    <a:pt x="15998" y="9376"/>
                    <a:pt x="16395" y="8883"/>
                    <a:pt x="16888" y="8389"/>
                  </a:cubicBezTo>
                  <a:cubicBezTo>
                    <a:pt x="17378" y="8188"/>
                    <a:pt x="17964" y="8082"/>
                    <a:pt x="18159" y="8079"/>
                  </a:cubicBezTo>
                  <a:cubicBezTo>
                    <a:pt x="18451" y="8075"/>
                    <a:pt x="19226" y="8454"/>
                    <a:pt x="19806" y="8738"/>
                  </a:cubicBezTo>
                  <a:cubicBezTo>
                    <a:pt x="20096" y="8928"/>
                    <a:pt x="20388" y="8924"/>
                    <a:pt x="20582" y="9019"/>
                  </a:cubicBezTo>
                  <a:cubicBezTo>
                    <a:pt x="20672" y="9504"/>
                    <a:pt x="20666" y="9991"/>
                    <a:pt x="20658" y="10576"/>
                  </a:cubicBezTo>
                  <a:cubicBezTo>
                    <a:pt x="20627" y="12817"/>
                    <a:pt x="19818" y="14971"/>
                    <a:pt x="18528" y="16645"/>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4" name="Freeform 22"/>
            <p:cNvSpPr/>
            <p:nvPr/>
          </p:nvSpPr>
          <p:spPr>
            <a:xfrm rot="20432452">
              <a:off x="5381060" y="1904798"/>
              <a:ext cx="312299" cy="194788"/>
            </a:xfrm>
            <a:custGeom>
              <a:avLst/>
              <a:gdLst/>
              <a:ahLst/>
              <a:cxnLst>
                <a:cxn ang="0">
                  <a:pos x="wd2" y="hd2"/>
                </a:cxn>
                <a:cxn ang="5400000">
                  <a:pos x="wd2" y="hd2"/>
                </a:cxn>
                <a:cxn ang="10800000">
                  <a:pos x="wd2" y="hd2"/>
                </a:cxn>
                <a:cxn ang="16200000">
                  <a:pos x="wd2" y="hd2"/>
                </a:cxn>
              </a:cxnLst>
              <a:rect l="0" t="0" r="r" b="b"/>
              <a:pathLst>
                <a:path w="21600" h="21600" extrusionOk="0">
                  <a:moveTo>
                    <a:pt x="21325" y="1451"/>
                  </a:moveTo>
                  <a:cubicBezTo>
                    <a:pt x="21313" y="245"/>
                    <a:pt x="21313" y="245"/>
                    <a:pt x="21313" y="245"/>
                  </a:cubicBezTo>
                  <a:cubicBezTo>
                    <a:pt x="11293" y="0"/>
                    <a:pt x="11293" y="0"/>
                    <a:pt x="11293" y="0"/>
                  </a:cubicBezTo>
                  <a:cubicBezTo>
                    <a:pt x="6661" y="18883"/>
                    <a:pt x="6661" y="18883"/>
                    <a:pt x="6661" y="18883"/>
                  </a:cubicBezTo>
                  <a:cubicBezTo>
                    <a:pt x="2216" y="7618"/>
                    <a:pt x="2216" y="7618"/>
                    <a:pt x="2216" y="7618"/>
                  </a:cubicBezTo>
                  <a:cubicBezTo>
                    <a:pt x="0" y="7564"/>
                    <a:pt x="0" y="7564"/>
                    <a:pt x="0" y="7564"/>
                  </a:cubicBezTo>
                  <a:cubicBezTo>
                    <a:pt x="12" y="8770"/>
                    <a:pt x="12" y="8770"/>
                    <a:pt x="12" y="8770"/>
                  </a:cubicBezTo>
                  <a:cubicBezTo>
                    <a:pt x="1746" y="8813"/>
                    <a:pt x="1746" y="8813"/>
                    <a:pt x="1746" y="8813"/>
                  </a:cubicBezTo>
                  <a:cubicBezTo>
                    <a:pt x="6784" y="21600"/>
                    <a:pt x="6784" y="21600"/>
                    <a:pt x="6784" y="21600"/>
                  </a:cubicBezTo>
                  <a:cubicBezTo>
                    <a:pt x="11883" y="1221"/>
                    <a:pt x="11883" y="1221"/>
                    <a:pt x="11883" y="1221"/>
                  </a:cubicBezTo>
                  <a:lnTo>
                    <a:pt x="21325" y="1451"/>
                  </a:lnTo>
                  <a:close/>
                  <a:moveTo>
                    <a:pt x="17651" y="9955"/>
                  </a:moveTo>
                  <a:cubicBezTo>
                    <a:pt x="14519" y="14703"/>
                    <a:pt x="14519" y="14703"/>
                    <a:pt x="14519" y="14703"/>
                  </a:cubicBezTo>
                  <a:cubicBezTo>
                    <a:pt x="11292" y="9800"/>
                    <a:pt x="11292" y="9800"/>
                    <a:pt x="11292" y="9800"/>
                  </a:cubicBezTo>
                  <a:cubicBezTo>
                    <a:pt x="10818" y="10542"/>
                    <a:pt x="10818" y="10542"/>
                    <a:pt x="10818" y="10542"/>
                  </a:cubicBezTo>
                  <a:cubicBezTo>
                    <a:pt x="13949" y="15594"/>
                    <a:pt x="13949" y="15594"/>
                    <a:pt x="13949" y="15594"/>
                  </a:cubicBezTo>
                  <a:cubicBezTo>
                    <a:pt x="10913" y="20344"/>
                    <a:pt x="10913" y="20344"/>
                    <a:pt x="10913" y="20344"/>
                  </a:cubicBezTo>
                  <a:cubicBezTo>
                    <a:pt x="11403" y="21110"/>
                    <a:pt x="11403" y="21110"/>
                    <a:pt x="11403" y="21110"/>
                  </a:cubicBezTo>
                  <a:cubicBezTo>
                    <a:pt x="14535" y="16362"/>
                    <a:pt x="14535" y="16362"/>
                    <a:pt x="14535" y="16362"/>
                  </a:cubicBezTo>
                  <a:cubicBezTo>
                    <a:pt x="17762" y="21265"/>
                    <a:pt x="17762" y="21265"/>
                    <a:pt x="17762" y="21265"/>
                  </a:cubicBezTo>
                  <a:cubicBezTo>
                    <a:pt x="18332" y="20525"/>
                    <a:pt x="18332" y="20525"/>
                    <a:pt x="18332" y="20525"/>
                  </a:cubicBezTo>
                  <a:cubicBezTo>
                    <a:pt x="15106" y="15622"/>
                    <a:pt x="15106" y="15622"/>
                    <a:pt x="15106" y="15622"/>
                  </a:cubicBezTo>
                  <a:cubicBezTo>
                    <a:pt x="18237" y="10723"/>
                    <a:pt x="18237" y="10723"/>
                    <a:pt x="18237" y="10723"/>
                  </a:cubicBezTo>
                  <a:lnTo>
                    <a:pt x="17651" y="9955"/>
                  </a:lnTo>
                  <a:close/>
                  <a:moveTo>
                    <a:pt x="20337" y="8815"/>
                  </a:moveTo>
                  <a:cubicBezTo>
                    <a:pt x="20528" y="8669"/>
                    <a:pt x="20813" y="8223"/>
                    <a:pt x="21098" y="7778"/>
                  </a:cubicBezTo>
                  <a:cubicBezTo>
                    <a:pt x="21382" y="7333"/>
                    <a:pt x="21569" y="6734"/>
                    <a:pt x="21563" y="6131"/>
                  </a:cubicBezTo>
                  <a:cubicBezTo>
                    <a:pt x="21557" y="5528"/>
                    <a:pt x="21458" y="5224"/>
                    <a:pt x="21166" y="4915"/>
                  </a:cubicBezTo>
                  <a:cubicBezTo>
                    <a:pt x="20970" y="4609"/>
                    <a:pt x="20681" y="4602"/>
                    <a:pt x="20392" y="4595"/>
                  </a:cubicBezTo>
                  <a:cubicBezTo>
                    <a:pt x="20007" y="4585"/>
                    <a:pt x="19814" y="4581"/>
                    <a:pt x="19623" y="4727"/>
                  </a:cubicBezTo>
                  <a:cubicBezTo>
                    <a:pt x="19528" y="4875"/>
                    <a:pt x="19337" y="5021"/>
                    <a:pt x="19242" y="5170"/>
                  </a:cubicBezTo>
                  <a:cubicBezTo>
                    <a:pt x="19635" y="5933"/>
                    <a:pt x="19635" y="5933"/>
                    <a:pt x="19635" y="5933"/>
                  </a:cubicBezTo>
                  <a:cubicBezTo>
                    <a:pt x="19824" y="5636"/>
                    <a:pt x="20016" y="5490"/>
                    <a:pt x="20305" y="5497"/>
                  </a:cubicBezTo>
                  <a:cubicBezTo>
                    <a:pt x="20594" y="5504"/>
                    <a:pt x="20788" y="5660"/>
                    <a:pt x="20887" y="5964"/>
                  </a:cubicBezTo>
                  <a:cubicBezTo>
                    <a:pt x="20985" y="6117"/>
                    <a:pt x="20988" y="6418"/>
                    <a:pt x="20893" y="6567"/>
                  </a:cubicBezTo>
                  <a:cubicBezTo>
                    <a:pt x="20800" y="6866"/>
                    <a:pt x="20611" y="7314"/>
                    <a:pt x="20136" y="7905"/>
                  </a:cubicBezTo>
                  <a:cubicBezTo>
                    <a:pt x="19756" y="8499"/>
                    <a:pt x="19470" y="8794"/>
                    <a:pt x="19277" y="8789"/>
                  </a:cubicBezTo>
                  <a:cubicBezTo>
                    <a:pt x="19288" y="9844"/>
                    <a:pt x="19288" y="9844"/>
                    <a:pt x="19288" y="9844"/>
                  </a:cubicBezTo>
                  <a:cubicBezTo>
                    <a:pt x="21600" y="9901"/>
                    <a:pt x="21600" y="9901"/>
                    <a:pt x="21600" y="9901"/>
                  </a:cubicBezTo>
                  <a:cubicBezTo>
                    <a:pt x="21590" y="8845"/>
                    <a:pt x="21590" y="8845"/>
                    <a:pt x="21590" y="8845"/>
                  </a:cubicBezTo>
                  <a:lnTo>
                    <a:pt x="20337" y="8815"/>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5" name="Freeform 42"/>
            <p:cNvSpPr/>
            <p:nvPr/>
          </p:nvSpPr>
          <p:spPr>
            <a:xfrm rot="20672996" flipH="1">
              <a:off x="5462315" y="49822"/>
              <a:ext cx="390879" cy="385521"/>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6" name="Freeform 21"/>
            <p:cNvSpPr/>
            <p:nvPr/>
          </p:nvSpPr>
          <p:spPr>
            <a:xfrm rot="17824237" flipH="1">
              <a:off x="3218264" y="906151"/>
              <a:ext cx="397007" cy="608296"/>
            </a:xfrm>
            <a:custGeom>
              <a:avLst/>
              <a:gdLst/>
              <a:ahLst/>
              <a:cxnLst>
                <a:cxn ang="0">
                  <a:pos x="wd2" y="hd2"/>
                </a:cxn>
                <a:cxn ang="5400000">
                  <a:pos x="wd2" y="hd2"/>
                </a:cxn>
                <a:cxn ang="10800000">
                  <a:pos x="wd2" y="hd2"/>
                </a:cxn>
                <a:cxn ang="16200000">
                  <a:pos x="wd2" y="hd2"/>
                </a:cxn>
              </a:cxnLst>
              <a:rect l="0" t="0" r="r" b="b"/>
              <a:pathLst>
                <a:path w="21595" h="21599" extrusionOk="0">
                  <a:moveTo>
                    <a:pt x="21595" y="20843"/>
                  </a:moveTo>
                  <a:cubicBezTo>
                    <a:pt x="20297" y="16258"/>
                    <a:pt x="20297" y="16258"/>
                    <a:pt x="20297" y="16258"/>
                  </a:cubicBezTo>
                  <a:cubicBezTo>
                    <a:pt x="20146" y="16064"/>
                    <a:pt x="19840" y="15968"/>
                    <a:pt x="19686" y="15969"/>
                  </a:cubicBezTo>
                  <a:cubicBezTo>
                    <a:pt x="16138" y="15998"/>
                    <a:pt x="16138" y="15998"/>
                    <a:pt x="16138" y="15998"/>
                  </a:cubicBezTo>
                  <a:cubicBezTo>
                    <a:pt x="16306" y="7392"/>
                    <a:pt x="16306" y="7392"/>
                    <a:pt x="16306" y="7392"/>
                  </a:cubicBezTo>
                  <a:cubicBezTo>
                    <a:pt x="19391" y="7368"/>
                    <a:pt x="19391" y="7368"/>
                    <a:pt x="19391" y="7368"/>
                  </a:cubicBezTo>
                  <a:cubicBezTo>
                    <a:pt x="19699" y="7365"/>
                    <a:pt x="20012" y="7167"/>
                    <a:pt x="20016" y="6971"/>
                  </a:cubicBezTo>
                  <a:cubicBezTo>
                    <a:pt x="20054" y="5016"/>
                    <a:pt x="20054" y="5016"/>
                    <a:pt x="20054" y="5016"/>
                  </a:cubicBezTo>
                  <a:cubicBezTo>
                    <a:pt x="20058" y="4820"/>
                    <a:pt x="19753" y="4627"/>
                    <a:pt x="19444" y="4629"/>
                  </a:cubicBezTo>
                  <a:cubicBezTo>
                    <a:pt x="2788" y="4764"/>
                    <a:pt x="2788" y="4764"/>
                    <a:pt x="2788" y="4764"/>
                  </a:cubicBezTo>
                  <a:cubicBezTo>
                    <a:pt x="2479" y="4766"/>
                    <a:pt x="2167" y="4964"/>
                    <a:pt x="2163" y="5160"/>
                  </a:cubicBezTo>
                  <a:cubicBezTo>
                    <a:pt x="2125" y="7116"/>
                    <a:pt x="2125" y="7116"/>
                    <a:pt x="2125" y="7116"/>
                  </a:cubicBezTo>
                  <a:cubicBezTo>
                    <a:pt x="2121" y="7311"/>
                    <a:pt x="2426" y="7504"/>
                    <a:pt x="2734" y="7502"/>
                  </a:cubicBezTo>
                  <a:cubicBezTo>
                    <a:pt x="5819" y="7477"/>
                    <a:pt x="5819" y="7477"/>
                    <a:pt x="5819" y="7477"/>
                  </a:cubicBezTo>
                  <a:cubicBezTo>
                    <a:pt x="5651" y="16083"/>
                    <a:pt x="5651" y="16083"/>
                    <a:pt x="5651" y="16083"/>
                  </a:cubicBezTo>
                  <a:cubicBezTo>
                    <a:pt x="2103" y="16111"/>
                    <a:pt x="2103" y="16111"/>
                    <a:pt x="2103" y="16111"/>
                  </a:cubicBezTo>
                  <a:cubicBezTo>
                    <a:pt x="1795" y="16114"/>
                    <a:pt x="1639" y="16213"/>
                    <a:pt x="1481" y="16410"/>
                  </a:cubicBezTo>
                  <a:cubicBezTo>
                    <a:pt x="1" y="21115"/>
                    <a:pt x="1" y="21115"/>
                    <a:pt x="1" y="21115"/>
                  </a:cubicBezTo>
                  <a:cubicBezTo>
                    <a:pt x="-1" y="21213"/>
                    <a:pt x="-5" y="21408"/>
                    <a:pt x="147" y="21505"/>
                  </a:cubicBezTo>
                  <a:cubicBezTo>
                    <a:pt x="302" y="21503"/>
                    <a:pt x="454" y="21600"/>
                    <a:pt x="608" y="21599"/>
                  </a:cubicBezTo>
                  <a:cubicBezTo>
                    <a:pt x="20967" y="21435"/>
                    <a:pt x="20967" y="21435"/>
                    <a:pt x="20967" y="21435"/>
                  </a:cubicBezTo>
                  <a:cubicBezTo>
                    <a:pt x="20967" y="21435"/>
                    <a:pt x="20967" y="21435"/>
                    <a:pt x="20967" y="21435"/>
                  </a:cubicBezTo>
                  <a:cubicBezTo>
                    <a:pt x="21275" y="21432"/>
                    <a:pt x="21587" y="21234"/>
                    <a:pt x="21591" y="21038"/>
                  </a:cubicBezTo>
                  <a:cubicBezTo>
                    <a:pt x="21593" y="20941"/>
                    <a:pt x="21593" y="20941"/>
                    <a:pt x="21595" y="20843"/>
                  </a:cubicBezTo>
                  <a:close/>
                  <a:moveTo>
                    <a:pt x="3366" y="6714"/>
                  </a:moveTo>
                  <a:cubicBezTo>
                    <a:pt x="3389" y="5541"/>
                    <a:pt x="3389" y="5541"/>
                    <a:pt x="3389" y="5541"/>
                  </a:cubicBezTo>
                  <a:cubicBezTo>
                    <a:pt x="18812" y="5417"/>
                    <a:pt x="18812" y="5417"/>
                    <a:pt x="18812" y="5417"/>
                  </a:cubicBezTo>
                  <a:cubicBezTo>
                    <a:pt x="18789" y="6590"/>
                    <a:pt x="18789" y="6590"/>
                    <a:pt x="18789" y="6590"/>
                  </a:cubicBezTo>
                  <a:cubicBezTo>
                    <a:pt x="15705" y="6615"/>
                    <a:pt x="15705" y="6615"/>
                    <a:pt x="15705" y="6615"/>
                  </a:cubicBezTo>
                  <a:cubicBezTo>
                    <a:pt x="15396" y="6618"/>
                    <a:pt x="15084" y="6816"/>
                    <a:pt x="15080" y="7011"/>
                  </a:cubicBezTo>
                  <a:cubicBezTo>
                    <a:pt x="14904" y="16008"/>
                    <a:pt x="14904" y="16008"/>
                    <a:pt x="14904" y="16008"/>
                  </a:cubicBezTo>
                  <a:cubicBezTo>
                    <a:pt x="13671" y="16018"/>
                    <a:pt x="13671" y="16018"/>
                    <a:pt x="13671" y="16018"/>
                  </a:cubicBezTo>
                  <a:cubicBezTo>
                    <a:pt x="13846" y="7021"/>
                    <a:pt x="13846" y="7021"/>
                    <a:pt x="13846" y="7021"/>
                  </a:cubicBezTo>
                  <a:cubicBezTo>
                    <a:pt x="13850" y="6826"/>
                    <a:pt x="13545" y="6632"/>
                    <a:pt x="13237" y="6635"/>
                  </a:cubicBezTo>
                  <a:cubicBezTo>
                    <a:pt x="8919" y="6670"/>
                    <a:pt x="8919" y="6670"/>
                    <a:pt x="8919" y="6670"/>
                  </a:cubicBezTo>
                  <a:cubicBezTo>
                    <a:pt x="8610" y="6672"/>
                    <a:pt x="8298" y="6870"/>
                    <a:pt x="8294" y="7066"/>
                  </a:cubicBezTo>
                  <a:cubicBezTo>
                    <a:pt x="8118" y="16063"/>
                    <a:pt x="8118" y="16063"/>
                    <a:pt x="8118" y="16063"/>
                  </a:cubicBezTo>
                  <a:cubicBezTo>
                    <a:pt x="6884" y="16073"/>
                    <a:pt x="6884" y="16073"/>
                    <a:pt x="6884" y="16073"/>
                  </a:cubicBezTo>
                  <a:cubicBezTo>
                    <a:pt x="7060" y="7076"/>
                    <a:pt x="7060" y="7076"/>
                    <a:pt x="7060" y="7076"/>
                  </a:cubicBezTo>
                  <a:cubicBezTo>
                    <a:pt x="7064" y="6880"/>
                    <a:pt x="6759" y="6687"/>
                    <a:pt x="6451" y="6690"/>
                  </a:cubicBezTo>
                  <a:lnTo>
                    <a:pt x="3366" y="6714"/>
                  </a:lnTo>
                  <a:close/>
                  <a:moveTo>
                    <a:pt x="12605" y="7422"/>
                  </a:moveTo>
                  <a:cubicBezTo>
                    <a:pt x="12437" y="16028"/>
                    <a:pt x="12437" y="16028"/>
                    <a:pt x="12437" y="16028"/>
                  </a:cubicBezTo>
                  <a:cubicBezTo>
                    <a:pt x="9352" y="16053"/>
                    <a:pt x="9352" y="16053"/>
                    <a:pt x="9352" y="16053"/>
                  </a:cubicBezTo>
                  <a:cubicBezTo>
                    <a:pt x="9520" y="7447"/>
                    <a:pt x="9520" y="7447"/>
                    <a:pt x="9520" y="7447"/>
                  </a:cubicBezTo>
                  <a:lnTo>
                    <a:pt x="12605" y="7422"/>
                  </a:lnTo>
                  <a:close/>
                  <a:moveTo>
                    <a:pt x="1395" y="20810"/>
                  </a:moveTo>
                  <a:cubicBezTo>
                    <a:pt x="2705" y="16889"/>
                    <a:pt x="2705" y="16889"/>
                    <a:pt x="2705" y="16889"/>
                  </a:cubicBezTo>
                  <a:cubicBezTo>
                    <a:pt x="19053" y="16757"/>
                    <a:pt x="19053" y="16757"/>
                    <a:pt x="19053" y="16757"/>
                  </a:cubicBezTo>
                  <a:cubicBezTo>
                    <a:pt x="20211" y="20659"/>
                    <a:pt x="20211" y="20659"/>
                    <a:pt x="20211" y="20659"/>
                  </a:cubicBezTo>
                  <a:lnTo>
                    <a:pt x="1395" y="20810"/>
                  </a:lnTo>
                  <a:close/>
                  <a:moveTo>
                    <a:pt x="9435" y="3928"/>
                  </a:moveTo>
                  <a:cubicBezTo>
                    <a:pt x="11453" y="3227"/>
                    <a:pt x="11453" y="3227"/>
                    <a:pt x="11453" y="3227"/>
                  </a:cubicBezTo>
                  <a:cubicBezTo>
                    <a:pt x="13445" y="3896"/>
                    <a:pt x="13445" y="3896"/>
                    <a:pt x="13445" y="3896"/>
                  </a:cubicBezTo>
                  <a:cubicBezTo>
                    <a:pt x="13165" y="2431"/>
                    <a:pt x="13165" y="2431"/>
                    <a:pt x="13165" y="2431"/>
                  </a:cubicBezTo>
                  <a:cubicBezTo>
                    <a:pt x="14726" y="1441"/>
                    <a:pt x="14726" y="1441"/>
                    <a:pt x="14726" y="1441"/>
                  </a:cubicBezTo>
                  <a:cubicBezTo>
                    <a:pt x="12571" y="1263"/>
                    <a:pt x="12571" y="1263"/>
                    <a:pt x="12571" y="1263"/>
                  </a:cubicBezTo>
                  <a:cubicBezTo>
                    <a:pt x="11516" y="0"/>
                    <a:pt x="11516" y="0"/>
                    <a:pt x="11516" y="0"/>
                  </a:cubicBezTo>
                  <a:cubicBezTo>
                    <a:pt x="10412" y="1280"/>
                    <a:pt x="10412" y="1280"/>
                    <a:pt x="10412" y="1280"/>
                  </a:cubicBezTo>
                  <a:cubicBezTo>
                    <a:pt x="8249" y="1493"/>
                    <a:pt x="8249" y="1493"/>
                    <a:pt x="8249" y="1493"/>
                  </a:cubicBezTo>
                  <a:cubicBezTo>
                    <a:pt x="9772" y="2458"/>
                    <a:pt x="9772" y="2458"/>
                    <a:pt x="9772" y="2458"/>
                  </a:cubicBezTo>
                  <a:lnTo>
                    <a:pt x="9435" y="3928"/>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7" name="Freeform 35"/>
            <p:cNvSpPr/>
            <p:nvPr/>
          </p:nvSpPr>
          <p:spPr>
            <a:xfrm rot="18960000" flipH="1">
              <a:off x="1990191" y="1008163"/>
              <a:ext cx="476153" cy="4582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8" name="Freeform 49"/>
            <p:cNvSpPr/>
            <p:nvPr/>
          </p:nvSpPr>
          <p:spPr>
            <a:xfrm rot="20241281" flipH="1">
              <a:off x="2377480" y="2337007"/>
              <a:ext cx="719141" cy="617126"/>
            </a:xfrm>
            <a:custGeom>
              <a:avLst/>
              <a:gdLst/>
              <a:ahLst/>
              <a:cxnLst>
                <a:cxn ang="0">
                  <a:pos x="wd2" y="hd2"/>
                </a:cxn>
                <a:cxn ang="5400000">
                  <a:pos x="wd2" y="hd2"/>
                </a:cxn>
                <a:cxn ang="10800000">
                  <a:pos x="wd2" y="hd2"/>
                </a:cxn>
                <a:cxn ang="16200000">
                  <a:pos x="wd2" y="hd2"/>
                </a:cxn>
              </a:cxnLst>
              <a:rect l="0" t="0" r="r" b="b"/>
              <a:pathLst>
                <a:path w="21600" h="21534" extrusionOk="0">
                  <a:moveTo>
                    <a:pt x="17686" y="17121"/>
                  </a:moveTo>
                  <a:cubicBezTo>
                    <a:pt x="21600" y="17498"/>
                    <a:pt x="21600" y="17498"/>
                    <a:pt x="21600" y="17498"/>
                  </a:cubicBezTo>
                  <a:cubicBezTo>
                    <a:pt x="17164" y="12494"/>
                    <a:pt x="17164" y="12494"/>
                    <a:pt x="17164" y="12494"/>
                  </a:cubicBezTo>
                  <a:cubicBezTo>
                    <a:pt x="17616" y="11347"/>
                    <a:pt x="17879" y="9987"/>
                    <a:pt x="17862" y="8622"/>
                  </a:cubicBezTo>
                  <a:cubicBezTo>
                    <a:pt x="17805" y="3898"/>
                    <a:pt x="14407" y="66"/>
                    <a:pt x="10311" y="1"/>
                  </a:cubicBezTo>
                  <a:cubicBezTo>
                    <a:pt x="6121" y="-66"/>
                    <a:pt x="2815" y="3660"/>
                    <a:pt x="2872" y="8384"/>
                  </a:cubicBezTo>
                  <a:cubicBezTo>
                    <a:pt x="2892" y="9959"/>
                    <a:pt x="3282" y="11434"/>
                    <a:pt x="4042" y="12706"/>
                  </a:cubicBezTo>
                  <a:cubicBezTo>
                    <a:pt x="0" y="17155"/>
                    <a:pt x="0" y="17155"/>
                    <a:pt x="0" y="17155"/>
                  </a:cubicBezTo>
                  <a:cubicBezTo>
                    <a:pt x="3907" y="16902"/>
                    <a:pt x="3907" y="16902"/>
                    <a:pt x="3907" y="16902"/>
                  </a:cubicBezTo>
                  <a:cubicBezTo>
                    <a:pt x="3681" y="21306"/>
                    <a:pt x="3681" y="21306"/>
                    <a:pt x="3681" y="21306"/>
                  </a:cubicBezTo>
                  <a:cubicBezTo>
                    <a:pt x="7997" y="16442"/>
                    <a:pt x="7997" y="16442"/>
                    <a:pt x="7997" y="16442"/>
                  </a:cubicBezTo>
                  <a:cubicBezTo>
                    <a:pt x="8745" y="16769"/>
                    <a:pt x="9586" y="16992"/>
                    <a:pt x="10517" y="17007"/>
                  </a:cubicBezTo>
                  <a:cubicBezTo>
                    <a:pt x="11541" y="17023"/>
                    <a:pt x="12561" y="16724"/>
                    <a:pt x="13394" y="16318"/>
                  </a:cubicBezTo>
                  <a:cubicBezTo>
                    <a:pt x="18019" y="21534"/>
                    <a:pt x="18019" y="21534"/>
                    <a:pt x="18019" y="21534"/>
                  </a:cubicBezTo>
                  <a:lnTo>
                    <a:pt x="17686" y="17121"/>
                  </a:lnTo>
                  <a:close/>
                  <a:moveTo>
                    <a:pt x="7248" y="16115"/>
                  </a:moveTo>
                  <a:cubicBezTo>
                    <a:pt x="4492" y="19115"/>
                    <a:pt x="4492" y="19115"/>
                    <a:pt x="4492" y="19115"/>
                  </a:cubicBezTo>
                  <a:cubicBezTo>
                    <a:pt x="4641" y="16074"/>
                    <a:pt x="4641" y="16074"/>
                    <a:pt x="4641" y="16074"/>
                  </a:cubicBezTo>
                  <a:cubicBezTo>
                    <a:pt x="1944" y="16241"/>
                    <a:pt x="1944" y="16241"/>
                    <a:pt x="1944" y="16241"/>
                  </a:cubicBezTo>
                  <a:cubicBezTo>
                    <a:pt x="4423" y="13446"/>
                    <a:pt x="4423" y="13446"/>
                    <a:pt x="4423" y="13446"/>
                  </a:cubicBezTo>
                  <a:cubicBezTo>
                    <a:pt x="4516" y="13448"/>
                    <a:pt x="4518" y="13553"/>
                    <a:pt x="4612" y="13659"/>
                  </a:cubicBezTo>
                  <a:cubicBezTo>
                    <a:pt x="4613" y="13764"/>
                    <a:pt x="4706" y="13766"/>
                    <a:pt x="4706" y="13766"/>
                  </a:cubicBezTo>
                  <a:cubicBezTo>
                    <a:pt x="4802" y="13977"/>
                    <a:pt x="4991" y="14190"/>
                    <a:pt x="5085" y="14297"/>
                  </a:cubicBezTo>
                  <a:cubicBezTo>
                    <a:pt x="5179" y="14403"/>
                    <a:pt x="5179" y="14403"/>
                    <a:pt x="5273" y="14405"/>
                  </a:cubicBezTo>
                  <a:cubicBezTo>
                    <a:pt x="5368" y="14616"/>
                    <a:pt x="5557" y="14829"/>
                    <a:pt x="5744" y="14937"/>
                  </a:cubicBezTo>
                  <a:cubicBezTo>
                    <a:pt x="5744" y="14937"/>
                    <a:pt x="5744" y="14937"/>
                    <a:pt x="5744" y="14937"/>
                  </a:cubicBezTo>
                  <a:cubicBezTo>
                    <a:pt x="5933" y="15150"/>
                    <a:pt x="6028" y="15256"/>
                    <a:pt x="6215" y="15364"/>
                  </a:cubicBezTo>
                  <a:cubicBezTo>
                    <a:pt x="6309" y="15471"/>
                    <a:pt x="6309" y="15471"/>
                    <a:pt x="6403" y="15472"/>
                  </a:cubicBezTo>
                  <a:cubicBezTo>
                    <a:pt x="6497" y="15578"/>
                    <a:pt x="6684" y="15686"/>
                    <a:pt x="6872" y="15794"/>
                  </a:cubicBezTo>
                  <a:cubicBezTo>
                    <a:pt x="6966" y="15901"/>
                    <a:pt x="6966" y="15901"/>
                    <a:pt x="7061" y="16007"/>
                  </a:cubicBezTo>
                  <a:cubicBezTo>
                    <a:pt x="7154" y="16009"/>
                    <a:pt x="7154" y="16009"/>
                    <a:pt x="7248" y="16115"/>
                  </a:cubicBezTo>
                  <a:close/>
                  <a:moveTo>
                    <a:pt x="7985" y="15497"/>
                  </a:moveTo>
                  <a:cubicBezTo>
                    <a:pt x="7892" y="15496"/>
                    <a:pt x="7705" y="15388"/>
                    <a:pt x="7612" y="15386"/>
                  </a:cubicBezTo>
                  <a:cubicBezTo>
                    <a:pt x="7517" y="15280"/>
                    <a:pt x="7517" y="15280"/>
                    <a:pt x="7424" y="15278"/>
                  </a:cubicBezTo>
                  <a:cubicBezTo>
                    <a:pt x="7330" y="15172"/>
                    <a:pt x="7237" y="15170"/>
                    <a:pt x="7142" y="15064"/>
                  </a:cubicBezTo>
                  <a:cubicBezTo>
                    <a:pt x="7048" y="14957"/>
                    <a:pt x="6955" y="14956"/>
                    <a:pt x="6860" y="14850"/>
                  </a:cubicBezTo>
                  <a:cubicBezTo>
                    <a:pt x="6767" y="14848"/>
                    <a:pt x="6766" y="14743"/>
                    <a:pt x="6673" y="14742"/>
                  </a:cubicBezTo>
                  <a:cubicBezTo>
                    <a:pt x="6485" y="14634"/>
                    <a:pt x="6297" y="14421"/>
                    <a:pt x="6202" y="14314"/>
                  </a:cubicBezTo>
                  <a:cubicBezTo>
                    <a:pt x="6109" y="14313"/>
                    <a:pt x="6108" y="14208"/>
                    <a:pt x="6108" y="14208"/>
                  </a:cubicBezTo>
                  <a:cubicBezTo>
                    <a:pt x="6014" y="14101"/>
                    <a:pt x="5826" y="13993"/>
                    <a:pt x="5732" y="13887"/>
                  </a:cubicBezTo>
                  <a:cubicBezTo>
                    <a:pt x="5730" y="13782"/>
                    <a:pt x="5637" y="13781"/>
                    <a:pt x="5543" y="13674"/>
                  </a:cubicBezTo>
                  <a:cubicBezTo>
                    <a:pt x="5542" y="13569"/>
                    <a:pt x="5447" y="13463"/>
                    <a:pt x="5353" y="13356"/>
                  </a:cubicBezTo>
                  <a:cubicBezTo>
                    <a:pt x="5259" y="13250"/>
                    <a:pt x="5259" y="13250"/>
                    <a:pt x="5164" y="13143"/>
                  </a:cubicBezTo>
                  <a:cubicBezTo>
                    <a:pt x="5070" y="13037"/>
                    <a:pt x="5069" y="12932"/>
                    <a:pt x="4974" y="12825"/>
                  </a:cubicBezTo>
                  <a:cubicBezTo>
                    <a:pt x="4880" y="12719"/>
                    <a:pt x="4880" y="12719"/>
                    <a:pt x="4785" y="12613"/>
                  </a:cubicBezTo>
                  <a:cubicBezTo>
                    <a:pt x="4118" y="11342"/>
                    <a:pt x="3635" y="9865"/>
                    <a:pt x="3617" y="8396"/>
                  </a:cubicBezTo>
                  <a:cubicBezTo>
                    <a:pt x="3566" y="4197"/>
                    <a:pt x="6597" y="781"/>
                    <a:pt x="10321" y="840"/>
                  </a:cubicBezTo>
                  <a:cubicBezTo>
                    <a:pt x="14045" y="899"/>
                    <a:pt x="17159" y="4412"/>
                    <a:pt x="17210" y="8612"/>
                  </a:cubicBezTo>
                  <a:cubicBezTo>
                    <a:pt x="17226" y="9871"/>
                    <a:pt x="16868" y="11125"/>
                    <a:pt x="16416" y="12167"/>
                  </a:cubicBezTo>
                  <a:cubicBezTo>
                    <a:pt x="16417" y="12272"/>
                    <a:pt x="16417" y="12272"/>
                    <a:pt x="16417" y="12272"/>
                  </a:cubicBezTo>
                  <a:cubicBezTo>
                    <a:pt x="16325" y="12376"/>
                    <a:pt x="16235" y="12584"/>
                    <a:pt x="16144" y="12793"/>
                  </a:cubicBezTo>
                  <a:cubicBezTo>
                    <a:pt x="16051" y="12791"/>
                    <a:pt x="16052" y="12896"/>
                    <a:pt x="15960" y="13000"/>
                  </a:cubicBezTo>
                  <a:cubicBezTo>
                    <a:pt x="15869" y="13103"/>
                    <a:pt x="15777" y="13207"/>
                    <a:pt x="15685" y="13310"/>
                  </a:cubicBezTo>
                  <a:cubicBezTo>
                    <a:pt x="15686" y="13415"/>
                    <a:pt x="15594" y="13519"/>
                    <a:pt x="15594" y="13519"/>
                  </a:cubicBezTo>
                  <a:cubicBezTo>
                    <a:pt x="15502" y="13622"/>
                    <a:pt x="15411" y="13726"/>
                    <a:pt x="15319" y="13829"/>
                  </a:cubicBezTo>
                  <a:cubicBezTo>
                    <a:pt x="15227" y="13933"/>
                    <a:pt x="15228" y="14038"/>
                    <a:pt x="15135" y="14036"/>
                  </a:cubicBezTo>
                  <a:cubicBezTo>
                    <a:pt x="15043" y="14140"/>
                    <a:pt x="14951" y="14243"/>
                    <a:pt x="14860" y="14347"/>
                  </a:cubicBezTo>
                  <a:cubicBezTo>
                    <a:pt x="14860" y="14347"/>
                    <a:pt x="14768" y="14450"/>
                    <a:pt x="14675" y="14449"/>
                  </a:cubicBezTo>
                  <a:cubicBezTo>
                    <a:pt x="14676" y="14554"/>
                    <a:pt x="14584" y="14657"/>
                    <a:pt x="14491" y="14656"/>
                  </a:cubicBezTo>
                  <a:cubicBezTo>
                    <a:pt x="14307" y="14863"/>
                    <a:pt x="14031" y="15068"/>
                    <a:pt x="13846" y="15170"/>
                  </a:cubicBezTo>
                  <a:cubicBezTo>
                    <a:pt x="13846" y="15170"/>
                    <a:pt x="13846" y="15170"/>
                    <a:pt x="13846" y="15170"/>
                  </a:cubicBezTo>
                  <a:cubicBezTo>
                    <a:pt x="13661" y="15272"/>
                    <a:pt x="13569" y="15376"/>
                    <a:pt x="13383" y="15373"/>
                  </a:cubicBezTo>
                  <a:cubicBezTo>
                    <a:pt x="13384" y="15478"/>
                    <a:pt x="13291" y="15476"/>
                    <a:pt x="13198" y="15475"/>
                  </a:cubicBezTo>
                  <a:cubicBezTo>
                    <a:pt x="13106" y="15578"/>
                    <a:pt x="13106" y="15578"/>
                    <a:pt x="13106" y="15578"/>
                  </a:cubicBezTo>
                  <a:cubicBezTo>
                    <a:pt x="12273" y="15985"/>
                    <a:pt x="11438" y="16182"/>
                    <a:pt x="10507" y="16167"/>
                  </a:cubicBezTo>
                  <a:cubicBezTo>
                    <a:pt x="9576" y="16152"/>
                    <a:pt x="8735" y="15929"/>
                    <a:pt x="7985" y="15497"/>
                  </a:cubicBezTo>
                  <a:close/>
                  <a:moveTo>
                    <a:pt x="14134" y="15910"/>
                  </a:moveTo>
                  <a:cubicBezTo>
                    <a:pt x="14134" y="15910"/>
                    <a:pt x="14227" y="15911"/>
                    <a:pt x="14227" y="15911"/>
                  </a:cubicBezTo>
                  <a:cubicBezTo>
                    <a:pt x="14412" y="15809"/>
                    <a:pt x="14504" y="15706"/>
                    <a:pt x="14596" y="15602"/>
                  </a:cubicBezTo>
                  <a:cubicBezTo>
                    <a:pt x="14689" y="15604"/>
                    <a:pt x="14687" y="15499"/>
                    <a:pt x="14781" y="15500"/>
                  </a:cubicBezTo>
                  <a:cubicBezTo>
                    <a:pt x="14965" y="15398"/>
                    <a:pt x="15057" y="15295"/>
                    <a:pt x="15149" y="15191"/>
                  </a:cubicBezTo>
                  <a:cubicBezTo>
                    <a:pt x="15241" y="15088"/>
                    <a:pt x="15241" y="15088"/>
                    <a:pt x="15241" y="15088"/>
                  </a:cubicBezTo>
                  <a:cubicBezTo>
                    <a:pt x="15425" y="14881"/>
                    <a:pt x="15610" y="14779"/>
                    <a:pt x="15700" y="14570"/>
                  </a:cubicBezTo>
                  <a:cubicBezTo>
                    <a:pt x="15793" y="14572"/>
                    <a:pt x="15793" y="14572"/>
                    <a:pt x="15792" y="14467"/>
                  </a:cubicBezTo>
                  <a:cubicBezTo>
                    <a:pt x="15977" y="14365"/>
                    <a:pt x="16067" y="14156"/>
                    <a:pt x="16251" y="13949"/>
                  </a:cubicBezTo>
                  <a:cubicBezTo>
                    <a:pt x="16251" y="13949"/>
                    <a:pt x="16251" y="13949"/>
                    <a:pt x="16251" y="13949"/>
                  </a:cubicBezTo>
                  <a:cubicBezTo>
                    <a:pt x="16435" y="13742"/>
                    <a:pt x="16525" y="13534"/>
                    <a:pt x="16617" y="13430"/>
                  </a:cubicBezTo>
                  <a:cubicBezTo>
                    <a:pt x="16616" y="13325"/>
                    <a:pt x="16709" y="13327"/>
                    <a:pt x="16708" y="13222"/>
                  </a:cubicBezTo>
                  <a:cubicBezTo>
                    <a:pt x="16708" y="13222"/>
                    <a:pt x="16708" y="13222"/>
                    <a:pt x="16708" y="13222"/>
                  </a:cubicBezTo>
                  <a:cubicBezTo>
                    <a:pt x="19633" y="16522"/>
                    <a:pt x="19633" y="16522"/>
                    <a:pt x="19633" y="16522"/>
                  </a:cubicBezTo>
                  <a:cubicBezTo>
                    <a:pt x="16931" y="16269"/>
                    <a:pt x="16931" y="16269"/>
                    <a:pt x="16931" y="16269"/>
                  </a:cubicBezTo>
                  <a:cubicBezTo>
                    <a:pt x="17154" y="19316"/>
                    <a:pt x="17154" y="19316"/>
                    <a:pt x="17154" y="19316"/>
                  </a:cubicBezTo>
                  <a:lnTo>
                    <a:pt x="14134" y="1591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09" name="Freeform 52"/>
            <p:cNvSpPr/>
            <p:nvPr/>
          </p:nvSpPr>
          <p:spPr>
            <a:xfrm rot="17560616" flipH="1">
              <a:off x="4424287" y="1421725"/>
              <a:ext cx="441133" cy="428923"/>
            </a:xfrm>
            <a:custGeom>
              <a:avLst/>
              <a:gdLst/>
              <a:ahLst/>
              <a:cxnLst>
                <a:cxn ang="0">
                  <a:pos x="wd2" y="hd2"/>
                </a:cxn>
                <a:cxn ang="5400000">
                  <a:pos x="wd2" y="hd2"/>
                </a:cxn>
                <a:cxn ang="10800000">
                  <a:pos x="wd2" y="hd2"/>
                </a:cxn>
                <a:cxn ang="16200000">
                  <a:pos x="wd2" y="hd2"/>
                </a:cxn>
              </a:cxnLst>
              <a:rect l="0" t="0" r="r" b="b"/>
              <a:pathLst>
                <a:path w="21430" h="21425" extrusionOk="0">
                  <a:moveTo>
                    <a:pt x="10872" y="2"/>
                  </a:moveTo>
                  <a:cubicBezTo>
                    <a:pt x="4990" y="90"/>
                    <a:pt x="87" y="4994"/>
                    <a:pt x="1" y="10875"/>
                  </a:cubicBezTo>
                  <a:cubicBezTo>
                    <a:pt x="-85" y="16755"/>
                    <a:pt x="4676" y="21513"/>
                    <a:pt x="10558" y="21424"/>
                  </a:cubicBezTo>
                  <a:cubicBezTo>
                    <a:pt x="16440" y="21336"/>
                    <a:pt x="21343" y="16432"/>
                    <a:pt x="21429" y="10551"/>
                  </a:cubicBezTo>
                  <a:cubicBezTo>
                    <a:pt x="21515" y="4671"/>
                    <a:pt x="16754" y="-87"/>
                    <a:pt x="10872" y="2"/>
                  </a:cubicBezTo>
                  <a:close/>
                  <a:moveTo>
                    <a:pt x="10570" y="20584"/>
                  </a:moveTo>
                  <a:cubicBezTo>
                    <a:pt x="5108" y="20667"/>
                    <a:pt x="761" y="16323"/>
                    <a:pt x="842" y="10862"/>
                  </a:cubicBezTo>
                  <a:cubicBezTo>
                    <a:pt x="922" y="5401"/>
                    <a:pt x="5398" y="924"/>
                    <a:pt x="10860" y="842"/>
                  </a:cubicBezTo>
                  <a:cubicBezTo>
                    <a:pt x="16322" y="759"/>
                    <a:pt x="20669" y="5103"/>
                    <a:pt x="20588" y="10564"/>
                  </a:cubicBezTo>
                  <a:cubicBezTo>
                    <a:pt x="20508" y="16025"/>
                    <a:pt x="16032" y="20502"/>
                    <a:pt x="10570" y="20584"/>
                  </a:cubicBezTo>
                  <a:close/>
                  <a:moveTo>
                    <a:pt x="3366" y="10614"/>
                  </a:moveTo>
                  <a:cubicBezTo>
                    <a:pt x="3359" y="11034"/>
                    <a:pt x="3359" y="11034"/>
                    <a:pt x="3359" y="11034"/>
                  </a:cubicBezTo>
                  <a:cubicBezTo>
                    <a:pt x="3295" y="15444"/>
                    <a:pt x="6498" y="18966"/>
                    <a:pt x="10595" y="18904"/>
                  </a:cubicBezTo>
                  <a:cubicBezTo>
                    <a:pt x="14691" y="18842"/>
                    <a:pt x="18000" y="15223"/>
                    <a:pt x="18064" y="10812"/>
                  </a:cubicBezTo>
                  <a:cubicBezTo>
                    <a:pt x="18071" y="10392"/>
                    <a:pt x="18071" y="10392"/>
                    <a:pt x="18071" y="10392"/>
                  </a:cubicBezTo>
                  <a:lnTo>
                    <a:pt x="3366" y="10614"/>
                  </a:lnTo>
                  <a:close/>
                  <a:moveTo>
                    <a:pt x="10607" y="18064"/>
                  </a:moveTo>
                  <a:cubicBezTo>
                    <a:pt x="7981" y="18103"/>
                    <a:pt x="5590" y="16460"/>
                    <a:pt x="4577" y="13955"/>
                  </a:cubicBezTo>
                  <a:cubicBezTo>
                    <a:pt x="16761" y="13772"/>
                    <a:pt x="16761" y="13772"/>
                    <a:pt x="16761" y="13772"/>
                  </a:cubicBezTo>
                  <a:cubicBezTo>
                    <a:pt x="15674" y="16308"/>
                    <a:pt x="13338" y="18023"/>
                    <a:pt x="10607" y="18064"/>
                  </a:cubicBezTo>
                  <a:close/>
                  <a:moveTo>
                    <a:pt x="17088" y="12927"/>
                  </a:moveTo>
                  <a:cubicBezTo>
                    <a:pt x="4379" y="13118"/>
                    <a:pt x="4379" y="13118"/>
                    <a:pt x="4379" y="13118"/>
                  </a:cubicBezTo>
                  <a:cubicBezTo>
                    <a:pt x="4177" y="12596"/>
                    <a:pt x="4081" y="11968"/>
                    <a:pt x="4088" y="11443"/>
                  </a:cubicBezTo>
                  <a:cubicBezTo>
                    <a:pt x="17428" y="11242"/>
                    <a:pt x="17428" y="11242"/>
                    <a:pt x="17428" y="11242"/>
                  </a:cubicBezTo>
                  <a:cubicBezTo>
                    <a:pt x="17315" y="11768"/>
                    <a:pt x="17201" y="12400"/>
                    <a:pt x="17088" y="12927"/>
                  </a:cubicBezTo>
                  <a:close/>
                  <a:moveTo>
                    <a:pt x="13900" y="8355"/>
                  </a:moveTo>
                  <a:cubicBezTo>
                    <a:pt x="14530" y="8346"/>
                    <a:pt x="15063" y="7813"/>
                    <a:pt x="15072" y="7183"/>
                  </a:cubicBezTo>
                  <a:cubicBezTo>
                    <a:pt x="15082" y="6553"/>
                    <a:pt x="14564" y="6035"/>
                    <a:pt x="13934" y="6045"/>
                  </a:cubicBezTo>
                  <a:cubicBezTo>
                    <a:pt x="13304" y="6054"/>
                    <a:pt x="12771" y="6587"/>
                    <a:pt x="12762" y="7217"/>
                  </a:cubicBezTo>
                  <a:cubicBezTo>
                    <a:pt x="12752" y="7848"/>
                    <a:pt x="13270" y="8365"/>
                    <a:pt x="13900" y="8355"/>
                  </a:cubicBezTo>
                  <a:close/>
                  <a:moveTo>
                    <a:pt x="7598" y="8450"/>
                  </a:moveTo>
                  <a:cubicBezTo>
                    <a:pt x="8228" y="8441"/>
                    <a:pt x="8761" y="7908"/>
                    <a:pt x="8770" y="7278"/>
                  </a:cubicBezTo>
                  <a:cubicBezTo>
                    <a:pt x="8779" y="6648"/>
                    <a:pt x="8262" y="6130"/>
                    <a:pt x="7632" y="6140"/>
                  </a:cubicBezTo>
                  <a:cubicBezTo>
                    <a:pt x="7001" y="6149"/>
                    <a:pt x="6469" y="6682"/>
                    <a:pt x="6459" y="7312"/>
                  </a:cubicBezTo>
                  <a:cubicBezTo>
                    <a:pt x="6450" y="7943"/>
                    <a:pt x="6968" y="8460"/>
                    <a:pt x="7598" y="8450"/>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10" name="Freeform 22"/>
            <p:cNvSpPr/>
            <p:nvPr/>
          </p:nvSpPr>
          <p:spPr>
            <a:xfrm rot="17112164">
              <a:off x="602322" y="1950033"/>
              <a:ext cx="394382" cy="420639"/>
            </a:xfrm>
            <a:custGeom>
              <a:avLst/>
              <a:gdLst/>
              <a:ahLst/>
              <a:cxnLst>
                <a:cxn ang="0">
                  <a:pos x="wd2" y="hd2"/>
                </a:cxn>
                <a:cxn ang="5400000">
                  <a:pos x="wd2" y="hd2"/>
                </a:cxn>
                <a:cxn ang="10800000">
                  <a:pos x="wd2" y="hd2"/>
                </a:cxn>
                <a:cxn ang="16200000">
                  <a:pos x="wd2" y="hd2"/>
                </a:cxn>
              </a:cxnLst>
              <a:rect l="0" t="0" r="r" b="b"/>
              <a:pathLst>
                <a:path w="21593" h="21600" extrusionOk="0">
                  <a:moveTo>
                    <a:pt x="21454" y="1177"/>
                  </a:moveTo>
                  <a:cubicBezTo>
                    <a:pt x="21468" y="0"/>
                    <a:pt x="21468" y="0"/>
                    <a:pt x="21468" y="0"/>
                  </a:cubicBezTo>
                  <a:cubicBezTo>
                    <a:pt x="11459" y="277"/>
                    <a:pt x="11459" y="277"/>
                    <a:pt x="11459" y="277"/>
                  </a:cubicBezTo>
                  <a:cubicBezTo>
                    <a:pt x="6431" y="18954"/>
                    <a:pt x="6431" y="18954"/>
                    <a:pt x="6431" y="18954"/>
                  </a:cubicBezTo>
                  <a:cubicBezTo>
                    <a:pt x="2227" y="8183"/>
                    <a:pt x="2227" y="8183"/>
                    <a:pt x="2227" y="8183"/>
                  </a:cubicBezTo>
                  <a:cubicBezTo>
                    <a:pt x="14" y="8245"/>
                    <a:pt x="14" y="8245"/>
                    <a:pt x="14" y="8245"/>
                  </a:cubicBezTo>
                  <a:cubicBezTo>
                    <a:pt x="0" y="9422"/>
                    <a:pt x="0" y="9422"/>
                    <a:pt x="0" y="9422"/>
                  </a:cubicBezTo>
                  <a:cubicBezTo>
                    <a:pt x="1732" y="9374"/>
                    <a:pt x="1732" y="9374"/>
                    <a:pt x="1732" y="9374"/>
                  </a:cubicBezTo>
                  <a:cubicBezTo>
                    <a:pt x="6496" y="21600"/>
                    <a:pt x="6496" y="21600"/>
                    <a:pt x="6496" y="21600"/>
                  </a:cubicBezTo>
                  <a:cubicBezTo>
                    <a:pt x="12023" y="1439"/>
                    <a:pt x="12023" y="1439"/>
                    <a:pt x="12023" y="1439"/>
                  </a:cubicBezTo>
                  <a:lnTo>
                    <a:pt x="21454" y="1177"/>
                  </a:lnTo>
                  <a:close/>
                  <a:moveTo>
                    <a:pt x="17603" y="9670"/>
                  </a:moveTo>
                  <a:cubicBezTo>
                    <a:pt x="14372" y="14467"/>
                    <a:pt x="14372" y="14467"/>
                    <a:pt x="14372" y="14467"/>
                  </a:cubicBezTo>
                  <a:cubicBezTo>
                    <a:pt x="11251" y="9846"/>
                    <a:pt x="11251" y="9846"/>
                    <a:pt x="11251" y="9846"/>
                  </a:cubicBezTo>
                  <a:cubicBezTo>
                    <a:pt x="10761" y="10595"/>
                    <a:pt x="10761" y="10595"/>
                    <a:pt x="10761" y="10595"/>
                  </a:cubicBezTo>
                  <a:cubicBezTo>
                    <a:pt x="13784" y="15366"/>
                    <a:pt x="13784" y="15366"/>
                    <a:pt x="13784" y="15366"/>
                  </a:cubicBezTo>
                  <a:cubicBezTo>
                    <a:pt x="10650" y="20161"/>
                    <a:pt x="10650" y="20161"/>
                    <a:pt x="10650" y="20161"/>
                  </a:cubicBezTo>
                  <a:cubicBezTo>
                    <a:pt x="11122" y="20883"/>
                    <a:pt x="11122" y="20883"/>
                    <a:pt x="11122" y="20883"/>
                  </a:cubicBezTo>
                  <a:cubicBezTo>
                    <a:pt x="14353" y="16086"/>
                    <a:pt x="14353" y="16086"/>
                    <a:pt x="14353" y="16086"/>
                  </a:cubicBezTo>
                  <a:cubicBezTo>
                    <a:pt x="17474" y="20707"/>
                    <a:pt x="17474" y="20707"/>
                    <a:pt x="17474" y="20707"/>
                  </a:cubicBezTo>
                  <a:cubicBezTo>
                    <a:pt x="18060" y="19956"/>
                    <a:pt x="18060" y="19956"/>
                    <a:pt x="18060" y="19956"/>
                  </a:cubicBezTo>
                  <a:cubicBezTo>
                    <a:pt x="14939" y="15334"/>
                    <a:pt x="14939" y="15334"/>
                    <a:pt x="14939" y="15334"/>
                  </a:cubicBezTo>
                  <a:cubicBezTo>
                    <a:pt x="18172" y="10390"/>
                    <a:pt x="18172" y="10390"/>
                    <a:pt x="18172" y="10390"/>
                  </a:cubicBezTo>
                  <a:lnTo>
                    <a:pt x="17603" y="9670"/>
                  </a:lnTo>
                  <a:close/>
                  <a:moveTo>
                    <a:pt x="20311" y="8418"/>
                  </a:moveTo>
                  <a:cubicBezTo>
                    <a:pt x="20505" y="8265"/>
                    <a:pt x="20799" y="7816"/>
                    <a:pt x="21093" y="7366"/>
                  </a:cubicBezTo>
                  <a:cubicBezTo>
                    <a:pt x="21387" y="6917"/>
                    <a:pt x="21586" y="6323"/>
                    <a:pt x="21593" y="5734"/>
                  </a:cubicBezTo>
                  <a:cubicBezTo>
                    <a:pt x="21600" y="5146"/>
                    <a:pt x="21507" y="4854"/>
                    <a:pt x="21222" y="4568"/>
                  </a:cubicBezTo>
                  <a:cubicBezTo>
                    <a:pt x="21033" y="4279"/>
                    <a:pt x="20744" y="4287"/>
                    <a:pt x="20455" y="4295"/>
                  </a:cubicBezTo>
                  <a:cubicBezTo>
                    <a:pt x="20071" y="4305"/>
                    <a:pt x="19878" y="4311"/>
                    <a:pt x="19684" y="4463"/>
                  </a:cubicBezTo>
                  <a:cubicBezTo>
                    <a:pt x="19586" y="4613"/>
                    <a:pt x="19392" y="4765"/>
                    <a:pt x="19294" y="4915"/>
                  </a:cubicBezTo>
                  <a:cubicBezTo>
                    <a:pt x="19670" y="5640"/>
                    <a:pt x="19670" y="5640"/>
                    <a:pt x="19670" y="5640"/>
                  </a:cubicBezTo>
                  <a:cubicBezTo>
                    <a:pt x="19866" y="5341"/>
                    <a:pt x="20060" y="5188"/>
                    <a:pt x="20349" y="5180"/>
                  </a:cubicBezTo>
                  <a:cubicBezTo>
                    <a:pt x="20638" y="5172"/>
                    <a:pt x="20828" y="5314"/>
                    <a:pt x="20921" y="5606"/>
                  </a:cubicBezTo>
                  <a:cubicBezTo>
                    <a:pt x="21016" y="5750"/>
                    <a:pt x="21012" y="6045"/>
                    <a:pt x="20914" y="6194"/>
                  </a:cubicBezTo>
                  <a:cubicBezTo>
                    <a:pt x="20815" y="6491"/>
                    <a:pt x="20617" y="6938"/>
                    <a:pt x="20129" y="7540"/>
                  </a:cubicBezTo>
                  <a:cubicBezTo>
                    <a:pt x="19737" y="8140"/>
                    <a:pt x="19445" y="8442"/>
                    <a:pt x="19253" y="8447"/>
                  </a:cubicBezTo>
                  <a:cubicBezTo>
                    <a:pt x="19240" y="9477"/>
                    <a:pt x="19240" y="9477"/>
                    <a:pt x="19240" y="9477"/>
                  </a:cubicBezTo>
                  <a:cubicBezTo>
                    <a:pt x="21550" y="9413"/>
                    <a:pt x="21550" y="9413"/>
                    <a:pt x="21550" y="9413"/>
                  </a:cubicBezTo>
                  <a:cubicBezTo>
                    <a:pt x="21562" y="8383"/>
                    <a:pt x="21562" y="8383"/>
                    <a:pt x="21562" y="8383"/>
                  </a:cubicBezTo>
                  <a:lnTo>
                    <a:pt x="20311" y="8418"/>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11" name="Freeform 42"/>
            <p:cNvSpPr/>
            <p:nvPr/>
          </p:nvSpPr>
          <p:spPr>
            <a:xfrm rot="20672996" flipH="1">
              <a:off x="658526" y="428975"/>
              <a:ext cx="331029" cy="326492"/>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12" name="Freeform 25"/>
            <p:cNvSpPr/>
            <p:nvPr/>
          </p:nvSpPr>
          <p:spPr>
            <a:xfrm rot="18072598" flipH="1">
              <a:off x="76566" y="812992"/>
              <a:ext cx="170297" cy="274985"/>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13" name="Freeform 49"/>
            <p:cNvSpPr/>
            <p:nvPr/>
          </p:nvSpPr>
          <p:spPr>
            <a:xfrm rot="17282051" flipH="1">
              <a:off x="2627564" y="59186"/>
              <a:ext cx="334644" cy="289434"/>
            </a:xfrm>
            <a:custGeom>
              <a:avLst/>
              <a:gdLst/>
              <a:ahLst/>
              <a:cxnLst>
                <a:cxn ang="0">
                  <a:pos x="wd2" y="hd2"/>
                </a:cxn>
                <a:cxn ang="5400000">
                  <a:pos x="wd2" y="hd2"/>
                </a:cxn>
                <a:cxn ang="10800000">
                  <a:pos x="wd2" y="hd2"/>
                </a:cxn>
                <a:cxn ang="16200000">
                  <a:pos x="wd2" y="hd2"/>
                </a:cxn>
              </a:cxnLst>
              <a:rect l="0" t="0" r="r" b="b"/>
              <a:pathLst>
                <a:path w="21600" h="21522" extrusionOk="0">
                  <a:moveTo>
                    <a:pt x="17694" y="16847"/>
                  </a:moveTo>
                  <a:cubicBezTo>
                    <a:pt x="21600" y="17086"/>
                    <a:pt x="21600" y="17086"/>
                    <a:pt x="21600" y="17086"/>
                  </a:cubicBezTo>
                  <a:cubicBezTo>
                    <a:pt x="17297" y="12243"/>
                    <a:pt x="17297" y="12243"/>
                    <a:pt x="17297" y="12243"/>
                  </a:cubicBezTo>
                  <a:cubicBezTo>
                    <a:pt x="17780" y="11081"/>
                    <a:pt x="18080" y="9713"/>
                    <a:pt x="18100" y="8350"/>
                  </a:cubicBezTo>
                  <a:cubicBezTo>
                    <a:pt x="18170" y="3632"/>
                    <a:pt x="14875" y="-78"/>
                    <a:pt x="10778" y="1"/>
                  </a:cubicBezTo>
                  <a:cubicBezTo>
                    <a:pt x="6588" y="82"/>
                    <a:pt x="3180" y="3921"/>
                    <a:pt x="3110" y="8639"/>
                  </a:cubicBezTo>
                  <a:cubicBezTo>
                    <a:pt x="3087" y="10211"/>
                    <a:pt x="3437" y="11672"/>
                    <a:pt x="4164" y="12916"/>
                  </a:cubicBezTo>
                  <a:cubicBezTo>
                    <a:pt x="0" y="17503"/>
                    <a:pt x="0" y="17503"/>
                    <a:pt x="0" y="17503"/>
                  </a:cubicBezTo>
                  <a:cubicBezTo>
                    <a:pt x="3915" y="17113"/>
                    <a:pt x="3915" y="17113"/>
                    <a:pt x="3915" y="17113"/>
                  </a:cubicBezTo>
                  <a:cubicBezTo>
                    <a:pt x="3570" y="21522"/>
                    <a:pt x="3570" y="21522"/>
                    <a:pt x="3570" y="21522"/>
                  </a:cubicBezTo>
                  <a:cubicBezTo>
                    <a:pt x="8019" y="16510"/>
                    <a:pt x="8019" y="16510"/>
                    <a:pt x="8019" y="16510"/>
                  </a:cubicBezTo>
                  <a:cubicBezTo>
                    <a:pt x="8760" y="16810"/>
                    <a:pt x="9594" y="17004"/>
                    <a:pt x="10525" y="16986"/>
                  </a:cubicBezTo>
                  <a:cubicBezTo>
                    <a:pt x="11550" y="16966"/>
                    <a:pt x="12578" y="16632"/>
                    <a:pt x="13422" y="16196"/>
                  </a:cubicBezTo>
                  <a:cubicBezTo>
                    <a:pt x="17908" y="21245"/>
                    <a:pt x="17908" y="21245"/>
                    <a:pt x="17908" y="21245"/>
                  </a:cubicBezTo>
                  <a:lnTo>
                    <a:pt x="17694" y="16847"/>
                  </a:lnTo>
                  <a:close/>
                  <a:moveTo>
                    <a:pt x="7279" y="16210"/>
                  </a:moveTo>
                  <a:cubicBezTo>
                    <a:pt x="4441" y="19304"/>
                    <a:pt x="4441" y="19304"/>
                    <a:pt x="4441" y="19304"/>
                  </a:cubicBezTo>
                  <a:cubicBezTo>
                    <a:pt x="4672" y="16260"/>
                    <a:pt x="4672" y="16260"/>
                    <a:pt x="4672" y="16260"/>
                  </a:cubicBezTo>
                  <a:cubicBezTo>
                    <a:pt x="1969" y="16522"/>
                    <a:pt x="1969" y="16522"/>
                    <a:pt x="1969" y="16522"/>
                  </a:cubicBezTo>
                  <a:cubicBezTo>
                    <a:pt x="4525" y="13643"/>
                    <a:pt x="4525" y="13643"/>
                    <a:pt x="4525" y="13643"/>
                  </a:cubicBezTo>
                  <a:cubicBezTo>
                    <a:pt x="4618" y="13641"/>
                    <a:pt x="4617" y="13746"/>
                    <a:pt x="4708" y="13849"/>
                  </a:cubicBezTo>
                  <a:cubicBezTo>
                    <a:pt x="4707" y="13954"/>
                    <a:pt x="4800" y="13952"/>
                    <a:pt x="4800" y="13952"/>
                  </a:cubicBezTo>
                  <a:cubicBezTo>
                    <a:pt x="4890" y="14160"/>
                    <a:pt x="5073" y="14366"/>
                    <a:pt x="5164" y="14469"/>
                  </a:cubicBezTo>
                  <a:cubicBezTo>
                    <a:pt x="5256" y="14572"/>
                    <a:pt x="5256" y="14572"/>
                    <a:pt x="5349" y="14570"/>
                  </a:cubicBezTo>
                  <a:cubicBezTo>
                    <a:pt x="5439" y="14778"/>
                    <a:pt x="5622" y="14984"/>
                    <a:pt x="5807" y="15085"/>
                  </a:cubicBezTo>
                  <a:cubicBezTo>
                    <a:pt x="5807" y="15085"/>
                    <a:pt x="5807" y="15085"/>
                    <a:pt x="5807" y="15085"/>
                  </a:cubicBezTo>
                  <a:cubicBezTo>
                    <a:pt x="5990" y="15291"/>
                    <a:pt x="6081" y="15394"/>
                    <a:pt x="6266" y="15496"/>
                  </a:cubicBezTo>
                  <a:cubicBezTo>
                    <a:pt x="6358" y="15599"/>
                    <a:pt x="6358" y="15599"/>
                    <a:pt x="6451" y="15597"/>
                  </a:cubicBezTo>
                  <a:cubicBezTo>
                    <a:pt x="6542" y="15700"/>
                    <a:pt x="6727" y="15801"/>
                    <a:pt x="6911" y="15902"/>
                  </a:cubicBezTo>
                  <a:cubicBezTo>
                    <a:pt x="7003" y="16005"/>
                    <a:pt x="7003" y="16005"/>
                    <a:pt x="7095" y="16109"/>
                  </a:cubicBezTo>
                  <a:cubicBezTo>
                    <a:pt x="7188" y="16107"/>
                    <a:pt x="7188" y="16107"/>
                    <a:pt x="7279" y="16210"/>
                  </a:cubicBezTo>
                  <a:close/>
                  <a:moveTo>
                    <a:pt x="8033" y="15566"/>
                  </a:moveTo>
                  <a:cubicBezTo>
                    <a:pt x="7940" y="15568"/>
                    <a:pt x="7756" y="15467"/>
                    <a:pt x="7663" y="15469"/>
                  </a:cubicBezTo>
                  <a:cubicBezTo>
                    <a:pt x="7571" y="15366"/>
                    <a:pt x="7571" y="15366"/>
                    <a:pt x="7478" y="15367"/>
                  </a:cubicBezTo>
                  <a:cubicBezTo>
                    <a:pt x="7386" y="15264"/>
                    <a:pt x="7293" y="15266"/>
                    <a:pt x="7202" y="15163"/>
                  </a:cubicBezTo>
                  <a:cubicBezTo>
                    <a:pt x="7110" y="15060"/>
                    <a:pt x="7017" y="15062"/>
                    <a:pt x="6926" y="14959"/>
                  </a:cubicBezTo>
                  <a:cubicBezTo>
                    <a:pt x="6832" y="14961"/>
                    <a:pt x="6834" y="14856"/>
                    <a:pt x="6741" y="14858"/>
                  </a:cubicBezTo>
                  <a:cubicBezTo>
                    <a:pt x="6556" y="14756"/>
                    <a:pt x="6373" y="14550"/>
                    <a:pt x="6282" y="14447"/>
                  </a:cubicBezTo>
                  <a:cubicBezTo>
                    <a:pt x="6188" y="14449"/>
                    <a:pt x="6190" y="14344"/>
                    <a:pt x="6190" y="14344"/>
                  </a:cubicBezTo>
                  <a:cubicBezTo>
                    <a:pt x="6099" y="14241"/>
                    <a:pt x="5914" y="14140"/>
                    <a:pt x="5822" y="14037"/>
                  </a:cubicBezTo>
                  <a:cubicBezTo>
                    <a:pt x="5824" y="13932"/>
                    <a:pt x="5731" y="13934"/>
                    <a:pt x="5639" y="13831"/>
                  </a:cubicBezTo>
                  <a:cubicBezTo>
                    <a:pt x="5641" y="13726"/>
                    <a:pt x="5549" y="13623"/>
                    <a:pt x="5458" y="13520"/>
                  </a:cubicBezTo>
                  <a:cubicBezTo>
                    <a:pt x="5366" y="13417"/>
                    <a:pt x="5366" y="13417"/>
                    <a:pt x="5275" y="13314"/>
                  </a:cubicBezTo>
                  <a:cubicBezTo>
                    <a:pt x="5183" y="13211"/>
                    <a:pt x="5185" y="13106"/>
                    <a:pt x="5093" y="13003"/>
                  </a:cubicBezTo>
                  <a:cubicBezTo>
                    <a:pt x="5002" y="12900"/>
                    <a:pt x="5002" y="12900"/>
                    <a:pt x="4910" y="12797"/>
                  </a:cubicBezTo>
                  <a:cubicBezTo>
                    <a:pt x="4277" y="11551"/>
                    <a:pt x="3833" y="10092"/>
                    <a:pt x="3855" y="8624"/>
                  </a:cubicBezTo>
                  <a:cubicBezTo>
                    <a:pt x="3917" y="4431"/>
                    <a:pt x="7041" y="912"/>
                    <a:pt x="10766" y="840"/>
                  </a:cubicBezTo>
                  <a:cubicBezTo>
                    <a:pt x="14490" y="768"/>
                    <a:pt x="17511" y="4168"/>
                    <a:pt x="17448" y="8362"/>
                  </a:cubicBezTo>
                  <a:cubicBezTo>
                    <a:pt x="17430" y="9620"/>
                    <a:pt x="17038" y="10886"/>
                    <a:pt x="16557" y="11943"/>
                  </a:cubicBezTo>
                  <a:cubicBezTo>
                    <a:pt x="16556" y="12048"/>
                    <a:pt x="16556" y="12048"/>
                    <a:pt x="16556" y="12048"/>
                  </a:cubicBezTo>
                  <a:cubicBezTo>
                    <a:pt x="16461" y="12155"/>
                    <a:pt x="16365" y="12366"/>
                    <a:pt x="16269" y="12578"/>
                  </a:cubicBezTo>
                  <a:cubicBezTo>
                    <a:pt x="16176" y="12579"/>
                    <a:pt x="16174" y="12684"/>
                    <a:pt x="16079" y="12791"/>
                  </a:cubicBezTo>
                  <a:cubicBezTo>
                    <a:pt x="15985" y="12897"/>
                    <a:pt x="15890" y="13004"/>
                    <a:pt x="15795" y="13111"/>
                  </a:cubicBezTo>
                  <a:cubicBezTo>
                    <a:pt x="15794" y="13216"/>
                    <a:pt x="15699" y="13322"/>
                    <a:pt x="15699" y="13322"/>
                  </a:cubicBezTo>
                  <a:cubicBezTo>
                    <a:pt x="15604" y="13429"/>
                    <a:pt x="15510" y="13535"/>
                    <a:pt x="15415" y="13642"/>
                  </a:cubicBezTo>
                  <a:cubicBezTo>
                    <a:pt x="15320" y="13749"/>
                    <a:pt x="15319" y="13854"/>
                    <a:pt x="15226" y="13855"/>
                  </a:cubicBezTo>
                  <a:cubicBezTo>
                    <a:pt x="15131" y="13962"/>
                    <a:pt x="15036" y="14069"/>
                    <a:pt x="14942" y="14175"/>
                  </a:cubicBezTo>
                  <a:cubicBezTo>
                    <a:pt x="14942" y="14175"/>
                    <a:pt x="14847" y="14282"/>
                    <a:pt x="14754" y="14284"/>
                  </a:cubicBezTo>
                  <a:cubicBezTo>
                    <a:pt x="14752" y="14389"/>
                    <a:pt x="14658" y="14495"/>
                    <a:pt x="14565" y="14497"/>
                  </a:cubicBezTo>
                  <a:cubicBezTo>
                    <a:pt x="14375" y="14710"/>
                    <a:pt x="14093" y="14925"/>
                    <a:pt x="13905" y="15034"/>
                  </a:cubicBezTo>
                  <a:cubicBezTo>
                    <a:pt x="13905" y="15034"/>
                    <a:pt x="13905" y="15034"/>
                    <a:pt x="13905" y="15034"/>
                  </a:cubicBezTo>
                  <a:cubicBezTo>
                    <a:pt x="13717" y="15142"/>
                    <a:pt x="13623" y="15249"/>
                    <a:pt x="13437" y="15252"/>
                  </a:cubicBezTo>
                  <a:cubicBezTo>
                    <a:pt x="13435" y="15357"/>
                    <a:pt x="13342" y="15359"/>
                    <a:pt x="13249" y="15361"/>
                  </a:cubicBezTo>
                  <a:cubicBezTo>
                    <a:pt x="13154" y="15468"/>
                    <a:pt x="13154" y="15468"/>
                    <a:pt x="13154" y="15468"/>
                  </a:cubicBezTo>
                  <a:cubicBezTo>
                    <a:pt x="12310" y="15903"/>
                    <a:pt x="11469" y="16129"/>
                    <a:pt x="10538" y="16147"/>
                  </a:cubicBezTo>
                  <a:cubicBezTo>
                    <a:pt x="9607" y="16165"/>
                    <a:pt x="8772" y="15971"/>
                    <a:pt x="8033" y="15566"/>
                  </a:cubicBezTo>
                  <a:close/>
                  <a:moveTo>
                    <a:pt x="14174" y="15762"/>
                  </a:moveTo>
                  <a:cubicBezTo>
                    <a:pt x="14174" y="15762"/>
                    <a:pt x="14267" y="15761"/>
                    <a:pt x="14267" y="15761"/>
                  </a:cubicBezTo>
                  <a:cubicBezTo>
                    <a:pt x="14454" y="15652"/>
                    <a:pt x="14549" y="15545"/>
                    <a:pt x="14644" y="15439"/>
                  </a:cubicBezTo>
                  <a:cubicBezTo>
                    <a:pt x="14737" y="15437"/>
                    <a:pt x="14738" y="15332"/>
                    <a:pt x="14832" y="15330"/>
                  </a:cubicBezTo>
                  <a:cubicBezTo>
                    <a:pt x="15019" y="15222"/>
                    <a:pt x="15114" y="15115"/>
                    <a:pt x="15209" y="15009"/>
                  </a:cubicBezTo>
                  <a:cubicBezTo>
                    <a:pt x="15303" y="14902"/>
                    <a:pt x="15303" y="14902"/>
                    <a:pt x="15303" y="14902"/>
                  </a:cubicBezTo>
                  <a:cubicBezTo>
                    <a:pt x="15493" y="14689"/>
                    <a:pt x="15680" y="14580"/>
                    <a:pt x="15777" y="14369"/>
                  </a:cubicBezTo>
                  <a:cubicBezTo>
                    <a:pt x="15870" y="14367"/>
                    <a:pt x="15870" y="14367"/>
                    <a:pt x="15871" y="14262"/>
                  </a:cubicBezTo>
                  <a:cubicBezTo>
                    <a:pt x="16059" y="14154"/>
                    <a:pt x="16155" y="13942"/>
                    <a:pt x="16345" y="13729"/>
                  </a:cubicBezTo>
                  <a:cubicBezTo>
                    <a:pt x="16345" y="13729"/>
                    <a:pt x="16345" y="13729"/>
                    <a:pt x="16345" y="13729"/>
                  </a:cubicBezTo>
                  <a:cubicBezTo>
                    <a:pt x="16534" y="13516"/>
                    <a:pt x="16630" y="13304"/>
                    <a:pt x="16725" y="13198"/>
                  </a:cubicBezTo>
                  <a:cubicBezTo>
                    <a:pt x="16726" y="13093"/>
                    <a:pt x="16819" y="13091"/>
                    <a:pt x="16821" y="12986"/>
                  </a:cubicBezTo>
                  <a:cubicBezTo>
                    <a:pt x="16821" y="12986"/>
                    <a:pt x="16821" y="12986"/>
                    <a:pt x="16821" y="12986"/>
                  </a:cubicBezTo>
                  <a:cubicBezTo>
                    <a:pt x="19659" y="16181"/>
                    <a:pt x="19659" y="16181"/>
                    <a:pt x="19659" y="16181"/>
                  </a:cubicBezTo>
                  <a:cubicBezTo>
                    <a:pt x="16962" y="16023"/>
                    <a:pt x="16962" y="16023"/>
                    <a:pt x="16962" y="16023"/>
                  </a:cubicBezTo>
                  <a:cubicBezTo>
                    <a:pt x="17103" y="19060"/>
                    <a:pt x="17103" y="19060"/>
                    <a:pt x="17103" y="19060"/>
                  </a:cubicBezTo>
                  <a:lnTo>
                    <a:pt x="14174" y="15762"/>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14" name="Freeform 20"/>
            <p:cNvSpPr/>
            <p:nvPr/>
          </p:nvSpPr>
          <p:spPr>
            <a:xfrm rot="1260000" flipH="1">
              <a:off x="4978348" y="1046220"/>
              <a:ext cx="329213" cy="342001"/>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sp>
        <p:nvSpPr>
          <p:cNvPr id="1116" name="Rectangle 3"/>
          <p:cNvSpPr/>
          <p:nvPr/>
        </p:nvSpPr>
        <p:spPr>
          <a:xfrm rot="16200000">
            <a:off x="10381978" y="-2483547"/>
            <a:ext cx="1919332" cy="6897493"/>
          </a:xfrm>
          <a:prstGeom prst="rect">
            <a:avLst/>
          </a:prstGeom>
          <a:solidFill>
            <a:srgbClr val="EED21F"/>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125" name="Group"/>
          <p:cNvGrpSpPr/>
          <p:nvPr/>
        </p:nvGrpSpPr>
        <p:grpSpPr>
          <a:xfrm rot="16200000">
            <a:off x="9671339" y="-135757"/>
            <a:ext cx="3340609" cy="5118505"/>
            <a:chOff x="0" y="0"/>
            <a:chExt cx="3340607" cy="5118503"/>
          </a:xfrm>
        </p:grpSpPr>
        <p:sp>
          <p:nvSpPr>
            <p:cNvPr id="1117" name="Rectangle 5"/>
            <p:cNvSpPr/>
            <p:nvPr/>
          </p:nvSpPr>
          <p:spPr>
            <a:xfrm>
              <a:off x="0" y="0"/>
              <a:ext cx="3340608" cy="5118504"/>
            </a:xfrm>
            <a:prstGeom prst="rect">
              <a:avLst/>
            </a:prstGeom>
            <a:solidFill>
              <a:srgbClr val="A3BE63"/>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118" name="Rectangle 8"/>
            <p:cNvSpPr/>
            <p:nvPr/>
          </p:nvSpPr>
          <p:spPr>
            <a:xfrm>
              <a:off x="366724" y="299638"/>
              <a:ext cx="272111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3400" b="0" spc="212">
                  <a:solidFill>
                    <a:srgbClr val="FFFFFF"/>
                  </a:solidFill>
                  <a:latin typeface="Bite Hard Base"/>
                  <a:ea typeface="Bite Hard Base"/>
                  <a:cs typeface="Bite Hard Base"/>
                  <a:sym typeface="Bite Hard Base"/>
                </a:defRPr>
              </a:pPr>
              <a:r>
                <a:rPr>
                  <a:latin typeface="ENTRA Caps"/>
                  <a:ea typeface="ENTRA Caps"/>
                  <a:cs typeface="ENTRA Caps"/>
                  <a:sym typeface="ENTRA Caps"/>
                </a:rPr>
                <a:t>T</a:t>
              </a:r>
              <a:r>
                <a:rPr>
                  <a:latin typeface="Gatsby Inline Grunge"/>
                  <a:ea typeface="Gatsby Inline Grunge"/>
                  <a:cs typeface="Gatsby Inline Grunge"/>
                  <a:sym typeface="Gatsby Inline Grunge"/>
                </a:rPr>
                <a:t>he</a:t>
              </a:r>
              <a:r>
                <a:t> </a:t>
              </a:r>
              <a:r>
                <a:rPr>
                  <a:latin typeface="ENTRA Caps"/>
                  <a:ea typeface="ENTRA Caps"/>
                  <a:cs typeface="ENTRA Caps"/>
                  <a:sym typeface="ENTRA Caps"/>
                </a:rPr>
                <a:t>t</a:t>
              </a:r>
              <a:r>
                <a:rPr>
                  <a:latin typeface="Gatsby Inline Grunge"/>
                  <a:ea typeface="Gatsby Inline Grunge"/>
                  <a:cs typeface="Gatsby Inline Grunge"/>
                  <a:sym typeface="Gatsby Inline Grunge"/>
                </a:rPr>
                <a:t>hree</a:t>
              </a:r>
              <a:r>
                <a:t> </a:t>
              </a:r>
              <a:r>
                <a:rPr>
                  <a:latin typeface="ENTRA Caps"/>
                  <a:ea typeface="ENTRA Caps"/>
                  <a:cs typeface="ENTRA Caps"/>
                  <a:sym typeface="ENTRA Caps"/>
                </a:rPr>
                <a:t>B</a:t>
              </a:r>
              <a:r>
                <a:rPr>
                  <a:latin typeface="Colonna MT"/>
                  <a:ea typeface="Colonna MT"/>
                  <a:cs typeface="Colonna MT"/>
                  <a:sym typeface="Colonna MT"/>
                </a:rPr>
                <a:t>s</a:t>
              </a:r>
            </a:p>
          </p:txBody>
        </p:sp>
        <p:sp>
          <p:nvSpPr>
            <p:cNvPr id="1119" name="Rectangle 92"/>
            <p:cNvSpPr/>
            <p:nvPr/>
          </p:nvSpPr>
          <p:spPr>
            <a:xfrm>
              <a:off x="729732" y="1156594"/>
              <a:ext cx="2364516"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p>
              <a:pPr algn="just" defTabSz="950524">
                <a:lnSpc>
                  <a:spcPct val="120000"/>
                </a:lnSpc>
                <a:defRPr sz="1600" b="0" spc="33">
                  <a:solidFill>
                    <a:srgbClr val="534E3D"/>
                  </a:solidFill>
                  <a:latin typeface="Eurostile"/>
                  <a:ea typeface="Eurostile"/>
                  <a:cs typeface="Eurostile"/>
                  <a:sym typeface="Eurostile"/>
                </a:defRPr>
              </a:pPr>
              <a:r>
                <a:rPr b="1">
                  <a:solidFill>
                    <a:srgbClr val="D9342C"/>
                  </a:solidFill>
                </a:rPr>
                <a:t>Build</a:t>
              </a:r>
              <a:r>
                <a:t> an ecosystem with 7 elements for academic excellence.</a:t>
              </a:r>
            </a:p>
          </p:txBody>
        </p:sp>
        <p:sp>
          <p:nvSpPr>
            <p:cNvPr id="1120" name="Oval 96"/>
            <p:cNvSpPr/>
            <p:nvPr/>
          </p:nvSpPr>
          <p:spPr>
            <a:xfrm>
              <a:off x="239724" y="1248789"/>
              <a:ext cx="289581" cy="289580"/>
            </a:xfrm>
            <a:prstGeom prst="ellipse">
              <a:avLst/>
            </a:prstGeom>
            <a:solidFill>
              <a:srgbClr val="D9342C"/>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121" name="Oval 97"/>
            <p:cNvSpPr/>
            <p:nvPr/>
          </p:nvSpPr>
          <p:spPr>
            <a:xfrm>
              <a:off x="239724" y="2550407"/>
              <a:ext cx="289581" cy="289581"/>
            </a:xfrm>
            <a:prstGeom prst="ellipse">
              <a:avLst/>
            </a:prstGeom>
            <a:solidFill>
              <a:srgbClr val="FFB02D"/>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122" name="Oval 98"/>
            <p:cNvSpPr/>
            <p:nvPr/>
          </p:nvSpPr>
          <p:spPr>
            <a:xfrm>
              <a:off x="239724" y="3852025"/>
              <a:ext cx="289581" cy="289581"/>
            </a:xfrm>
            <a:prstGeom prst="ellipse">
              <a:avLst/>
            </a:prstGeom>
            <a:solidFill>
              <a:srgbClr val="0073B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123" name="Rectangle 92"/>
            <p:cNvSpPr/>
            <p:nvPr/>
          </p:nvSpPr>
          <p:spPr>
            <a:xfrm>
              <a:off x="688963" y="2446846"/>
              <a:ext cx="207663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p>
              <a:pPr algn="just" defTabSz="950524">
                <a:lnSpc>
                  <a:spcPct val="120000"/>
                </a:lnSpc>
                <a:defRPr sz="1600" b="0" spc="33">
                  <a:solidFill>
                    <a:srgbClr val="534E3D"/>
                  </a:solidFill>
                  <a:latin typeface="Eurostile"/>
                  <a:ea typeface="Eurostile"/>
                  <a:cs typeface="Eurostile"/>
                  <a:sym typeface="Eurostile"/>
                </a:defRPr>
              </a:pPr>
              <a:r>
                <a:rPr b="1">
                  <a:solidFill>
                    <a:srgbClr val="FFB02D"/>
                  </a:solidFill>
                </a:rPr>
                <a:t>Bridge</a:t>
              </a:r>
              <a:r>
                <a:t> gaps in the school administration through our SOPs.</a:t>
              </a:r>
            </a:p>
          </p:txBody>
        </p:sp>
        <p:sp>
          <p:nvSpPr>
            <p:cNvPr id="1124" name="Rectangle 92"/>
            <p:cNvSpPr/>
            <p:nvPr/>
          </p:nvSpPr>
          <p:spPr>
            <a:xfrm>
              <a:off x="651880" y="3737098"/>
              <a:ext cx="2150800"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p>
              <a:pPr algn="just" defTabSz="950524">
                <a:lnSpc>
                  <a:spcPct val="120000"/>
                </a:lnSpc>
                <a:defRPr sz="1600" b="0" spc="32" baseline="-6250">
                  <a:solidFill>
                    <a:srgbClr val="534E3D"/>
                  </a:solidFill>
                  <a:latin typeface="Eurostile"/>
                  <a:ea typeface="Eurostile"/>
                  <a:cs typeface="Eurostile"/>
                  <a:sym typeface="Eurostile"/>
                </a:defRPr>
              </a:pPr>
              <a:r>
                <a:rPr b="1" spc="0">
                  <a:solidFill>
                    <a:srgbClr val="0073BA"/>
                  </a:solidFill>
                </a:rPr>
                <a:t>Bespoke</a:t>
              </a:r>
              <a:r>
                <a:rPr spc="0"/>
                <a:t> integration </a:t>
              </a:r>
              <a:r>
                <a:t>approaches, priorities and operating models.</a:t>
              </a:r>
            </a:p>
          </p:txBody>
        </p:sp>
      </p:grpSp>
      <p:grpSp>
        <p:nvGrpSpPr>
          <p:cNvPr id="1142" name="Group"/>
          <p:cNvGrpSpPr/>
          <p:nvPr/>
        </p:nvGrpSpPr>
        <p:grpSpPr>
          <a:xfrm rot="16200000">
            <a:off x="9157449" y="3383116"/>
            <a:ext cx="4680222" cy="6135204"/>
            <a:chOff x="0" y="0"/>
            <a:chExt cx="4680220" cy="6135202"/>
          </a:xfrm>
        </p:grpSpPr>
        <p:grpSp>
          <p:nvGrpSpPr>
            <p:cNvPr id="1138" name="Group 3"/>
            <p:cNvGrpSpPr/>
            <p:nvPr/>
          </p:nvGrpSpPr>
          <p:grpSpPr>
            <a:xfrm>
              <a:off x="0" y="0"/>
              <a:ext cx="4680221" cy="6135203"/>
              <a:chOff x="0" y="0"/>
              <a:chExt cx="4680220" cy="6135202"/>
            </a:xfrm>
          </p:grpSpPr>
          <p:grpSp>
            <p:nvGrpSpPr>
              <p:cNvPr id="1134" name="Group 1"/>
              <p:cNvGrpSpPr/>
              <p:nvPr/>
            </p:nvGrpSpPr>
            <p:grpSpPr>
              <a:xfrm>
                <a:off x="0" y="0"/>
                <a:ext cx="4680221" cy="6135203"/>
                <a:chOff x="0" y="0"/>
                <a:chExt cx="4680220" cy="6135202"/>
              </a:xfrm>
            </p:grpSpPr>
            <p:sp>
              <p:nvSpPr>
                <p:cNvPr id="1126" name="Freeform 5"/>
                <p:cNvSpPr/>
                <p:nvPr/>
              </p:nvSpPr>
              <p:spPr>
                <a:xfrm>
                  <a:off x="1613599" y="5032705"/>
                  <a:ext cx="1474564" cy="323114"/>
                </a:xfrm>
                <a:custGeom>
                  <a:avLst/>
                  <a:gdLst/>
                  <a:ahLst/>
                  <a:cxnLst>
                    <a:cxn ang="0">
                      <a:pos x="wd2" y="hd2"/>
                    </a:cxn>
                    <a:cxn ang="5400000">
                      <a:pos x="wd2" y="hd2"/>
                    </a:cxn>
                    <a:cxn ang="10800000">
                      <a:pos x="wd2" y="hd2"/>
                    </a:cxn>
                    <a:cxn ang="16200000">
                      <a:pos x="wd2" y="hd2"/>
                    </a:cxn>
                  </a:cxnLst>
                  <a:rect l="0" t="0" r="r" b="b"/>
                  <a:pathLst>
                    <a:path w="21600" h="21600" extrusionOk="0">
                      <a:moveTo>
                        <a:pt x="19501" y="21600"/>
                      </a:moveTo>
                      <a:cubicBezTo>
                        <a:pt x="2099" y="21600"/>
                        <a:pt x="2099" y="21600"/>
                        <a:pt x="2099" y="21600"/>
                      </a:cubicBezTo>
                      <a:cubicBezTo>
                        <a:pt x="954" y="21600"/>
                        <a:pt x="0" y="17280"/>
                        <a:pt x="0" y="12096"/>
                      </a:cubicBezTo>
                      <a:cubicBezTo>
                        <a:pt x="0" y="9504"/>
                        <a:pt x="0" y="9504"/>
                        <a:pt x="0" y="9504"/>
                      </a:cubicBezTo>
                      <a:cubicBezTo>
                        <a:pt x="0" y="4320"/>
                        <a:pt x="954" y="0"/>
                        <a:pt x="2099" y="0"/>
                      </a:cubicBezTo>
                      <a:cubicBezTo>
                        <a:pt x="19501" y="0"/>
                        <a:pt x="19501" y="0"/>
                        <a:pt x="19501" y="0"/>
                      </a:cubicBezTo>
                      <a:cubicBezTo>
                        <a:pt x="20646" y="0"/>
                        <a:pt x="21600" y="4320"/>
                        <a:pt x="21600" y="9504"/>
                      </a:cubicBezTo>
                      <a:cubicBezTo>
                        <a:pt x="21600" y="12096"/>
                        <a:pt x="21600" y="12096"/>
                        <a:pt x="21600" y="12096"/>
                      </a:cubicBezTo>
                      <a:cubicBezTo>
                        <a:pt x="21600" y="17280"/>
                        <a:pt x="20646" y="21600"/>
                        <a:pt x="19501" y="21600"/>
                      </a:cubicBezTo>
                      <a:close/>
                    </a:path>
                  </a:pathLst>
                </a:custGeom>
                <a:solidFill>
                  <a:srgbClr val="404040"/>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27" name="Freeform 6"/>
                <p:cNvSpPr/>
                <p:nvPr/>
              </p:nvSpPr>
              <p:spPr>
                <a:xfrm>
                  <a:off x="1768300" y="5420440"/>
                  <a:ext cx="1167119" cy="325070"/>
                </a:xfrm>
                <a:custGeom>
                  <a:avLst/>
                  <a:gdLst/>
                  <a:ahLst/>
                  <a:cxnLst>
                    <a:cxn ang="0">
                      <a:pos x="wd2" y="hd2"/>
                    </a:cxn>
                    <a:cxn ang="5400000">
                      <a:pos x="wd2" y="hd2"/>
                    </a:cxn>
                    <a:cxn ang="10800000">
                      <a:pos x="wd2" y="hd2"/>
                    </a:cxn>
                    <a:cxn ang="16200000">
                      <a:pos x="wd2" y="hd2"/>
                    </a:cxn>
                  </a:cxnLst>
                  <a:rect l="0" t="0" r="r" b="b"/>
                  <a:pathLst>
                    <a:path w="21600" h="21600" extrusionOk="0">
                      <a:moveTo>
                        <a:pt x="18611" y="21600"/>
                      </a:moveTo>
                      <a:cubicBezTo>
                        <a:pt x="2989" y="21600"/>
                        <a:pt x="2989" y="21600"/>
                        <a:pt x="2989" y="21600"/>
                      </a:cubicBezTo>
                      <a:cubicBezTo>
                        <a:pt x="1350" y="21600"/>
                        <a:pt x="0" y="16589"/>
                        <a:pt x="0" y="10714"/>
                      </a:cubicBezTo>
                      <a:cubicBezTo>
                        <a:pt x="0" y="10714"/>
                        <a:pt x="0" y="10714"/>
                        <a:pt x="0" y="10714"/>
                      </a:cubicBezTo>
                      <a:cubicBezTo>
                        <a:pt x="0" y="4838"/>
                        <a:pt x="1350" y="0"/>
                        <a:pt x="2989" y="0"/>
                      </a:cubicBezTo>
                      <a:cubicBezTo>
                        <a:pt x="18611" y="0"/>
                        <a:pt x="18611" y="0"/>
                        <a:pt x="18611" y="0"/>
                      </a:cubicBezTo>
                      <a:cubicBezTo>
                        <a:pt x="20250" y="0"/>
                        <a:pt x="21600" y="4838"/>
                        <a:pt x="21600" y="10714"/>
                      </a:cubicBezTo>
                      <a:cubicBezTo>
                        <a:pt x="21600" y="10714"/>
                        <a:pt x="21600" y="10714"/>
                        <a:pt x="21600" y="10714"/>
                      </a:cubicBezTo>
                      <a:cubicBezTo>
                        <a:pt x="21600" y="16589"/>
                        <a:pt x="20250" y="21600"/>
                        <a:pt x="18611" y="21600"/>
                      </a:cubicBezTo>
                      <a:close/>
                    </a:path>
                  </a:pathLst>
                </a:custGeom>
                <a:solidFill>
                  <a:srgbClr val="404040"/>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28" name="Freeform 7"/>
                <p:cNvSpPr/>
                <p:nvPr/>
              </p:nvSpPr>
              <p:spPr>
                <a:xfrm>
                  <a:off x="1973917" y="5810132"/>
                  <a:ext cx="753928" cy="325071"/>
                </a:xfrm>
                <a:custGeom>
                  <a:avLst/>
                  <a:gdLst/>
                  <a:ahLst/>
                  <a:cxnLst>
                    <a:cxn ang="0">
                      <a:pos x="wd2" y="hd2"/>
                    </a:cxn>
                    <a:cxn ang="5400000">
                      <a:pos x="wd2" y="hd2"/>
                    </a:cxn>
                    <a:cxn ang="10800000">
                      <a:pos x="wd2" y="hd2"/>
                    </a:cxn>
                    <a:cxn ang="16200000">
                      <a:pos x="wd2" y="hd2"/>
                    </a:cxn>
                  </a:cxnLst>
                  <a:rect l="0" t="0" r="r" b="b"/>
                  <a:pathLst>
                    <a:path w="21600" h="21600" extrusionOk="0">
                      <a:moveTo>
                        <a:pt x="16908" y="21600"/>
                      </a:moveTo>
                      <a:cubicBezTo>
                        <a:pt x="4692" y="21600"/>
                        <a:pt x="4692" y="21600"/>
                        <a:pt x="4692" y="21600"/>
                      </a:cubicBezTo>
                      <a:cubicBezTo>
                        <a:pt x="2086" y="21600"/>
                        <a:pt x="0" y="16589"/>
                        <a:pt x="0" y="10714"/>
                      </a:cubicBezTo>
                      <a:cubicBezTo>
                        <a:pt x="0" y="10714"/>
                        <a:pt x="0" y="10714"/>
                        <a:pt x="0" y="10714"/>
                      </a:cubicBezTo>
                      <a:cubicBezTo>
                        <a:pt x="0" y="4838"/>
                        <a:pt x="2086" y="0"/>
                        <a:pt x="4692" y="0"/>
                      </a:cubicBezTo>
                      <a:cubicBezTo>
                        <a:pt x="16908" y="0"/>
                        <a:pt x="16908" y="0"/>
                        <a:pt x="16908" y="0"/>
                      </a:cubicBezTo>
                      <a:cubicBezTo>
                        <a:pt x="19440" y="0"/>
                        <a:pt x="21600" y="4838"/>
                        <a:pt x="21600" y="10714"/>
                      </a:cubicBezTo>
                      <a:cubicBezTo>
                        <a:pt x="21600" y="10714"/>
                        <a:pt x="21600" y="10714"/>
                        <a:pt x="21600" y="10714"/>
                      </a:cubicBezTo>
                      <a:cubicBezTo>
                        <a:pt x="21600" y="16589"/>
                        <a:pt x="19440" y="21600"/>
                        <a:pt x="16908" y="21600"/>
                      </a:cubicBezTo>
                      <a:close/>
                    </a:path>
                  </a:pathLst>
                </a:custGeom>
                <a:solidFill>
                  <a:srgbClr val="404040"/>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29" name="Freeform 8"/>
                <p:cNvSpPr/>
                <p:nvPr/>
              </p:nvSpPr>
              <p:spPr>
                <a:xfrm>
                  <a:off x="634473" y="3295737"/>
                  <a:ext cx="2880589" cy="1588144"/>
                </a:xfrm>
                <a:custGeom>
                  <a:avLst/>
                  <a:gdLst/>
                  <a:ahLst/>
                  <a:cxnLst>
                    <a:cxn ang="0">
                      <a:pos x="wd2" y="hd2"/>
                    </a:cxn>
                    <a:cxn ang="5400000">
                      <a:pos x="wd2" y="hd2"/>
                    </a:cxn>
                    <a:cxn ang="10800000">
                      <a:pos x="wd2" y="hd2"/>
                    </a:cxn>
                    <a:cxn ang="16200000">
                      <a:pos x="wd2" y="hd2"/>
                    </a:cxn>
                  </a:cxnLst>
                  <a:rect l="0" t="0" r="r" b="b"/>
                  <a:pathLst>
                    <a:path w="21600" h="21600" extrusionOk="0">
                      <a:moveTo>
                        <a:pt x="4570" y="8096"/>
                      </a:moveTo>
                      <a:cubicBezTo>
                        <a:pt x="5410" y="11030"/>
                        <a:pt x="6015" y="13363"/>
                        <a:pt x="6386" y="16545"/>
                      </a:cubicBezTo>
                      <a:cubicBezTo>
                        <a:pt x="6738" y="19479"/>
                        <a:pt x="8163" y="21600"/>
                        <a:pt x="9824" y="21600"/>
                      </a:cubicBezTo>
                      <a:cubicBezTo>
                        <a:pt x="17557" y="21600"/>
                        <a:pt x="17557" y="21600"/>
                        <a:pt x="17557" y="21600"/>
                      </a:cubicBezTo>
                      <a:cubicBezTo>
                        <a:pt x="19276" y="21600"/>
                        <a:pt x="20721" y="19337"/>
                        <a:pt x="21014" y="16297"/>
                      </a:cubicBezTo>
                      <a:cubicBezTo>
                        <a:pt x="21190" y="14565"/>
                        <a:pt x="21385" y="13151"/>
                        <a:pt x="21600" y="11984"/>
                      </a:cubicBezTo>
                      <a:cubicBezTo>
                        <a:pt x="0" y="0"/>
                        <a:pt x="0" y="0"/>
                        <a:pt x="0" y="0"/>
                      </a:cubicBezTo>
                      <a:cubicBezTo>
                        <a:pt x="1211" y="3182"/>
                        <a:pt x="2773" y="5939"/>
                        <a:pt x="4570" y="8096"/>
                      </a:cubicBezTo>
                      <a:close/>
                    </a:path>
                  </a:pathLst>
                </a:custGeom>
                <a:solidFill>
                  <a:srgbClr val="278D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30" name="Freeform 9"/>
                <p:cNvSpPr/>
                <p:nvPr/>
              </p:nvSpPr>
              <p:spPr>
                <a:xfrm>
                  <a:off x="598245" y="0"/>
                  <a:ext cx="3795092" cy="1486314"/>
                </a:xfrm>
                <a:custGeom>
                  <a:avLst/>
                  <a:gdLst/>
                  <a:ahLst/>
                  <a:cxnLst>
                    <a:cxn ang="0">
                      <a:pos x="wd2" y="hd2"/>
                    </a:cxn>
                    <a:cxn ang="5400000">
                      <a:pos x="wd2" y="hd2"/>
                    </a:cxn>
                    <a:cxn ang="10800000">
                      <a:pos x="wd2" y="hd2"/>
                    </a:cxn>
                    <a:cxn ang="16200000">
                      <a:pos x="wd2" y="hd2"/>
                    </a:cxn>
                  </a:cxnLst>
                  <a:rect l="0" t="0" r="r" b="b"/>
                  <a:pathLst>
                    <a:path w="21600" h="21600" extrusionOk="0">
                      <a:moveTo>
                        <a:pt x="11860" y="0"/>
                      </a:moveTo>
                      <a:cubicBezTo>
                        <a:pt x="6345" y="0"/>
                        <a:pt x="1616" y="9138"/>
                        <a:pt x="0" y="21600"/>
                      </a:cubicBezTo>
                      <a:cubicBezTo>
                        <a:pt x="4937" y="19410"/>
                        <a:pt x="14751" y="14916"/>
                        <a:pt x="21600" y="11744"/>
                      </a:cubicBezTo>
                      <a:cubicBezTo>
                        <a:pt x="19317" y="4607"/>
                        <a:pt x="15789" y="0"/>
                        <a:pt x="11860" y="0"/>
                      </a:cubicBezTo>
                      <a:close/>
                    </a:path>
                  </a:pathLst>
                </a:custGeom>
                <a:solidFill>
                  <a:srgbClr val="FFE22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31" name="Freeform 10"/>
                <p:cNvSpPr/>
                <p:nvPr/>
              </p:nvSpPr>
              <p:spPr>
                <a:xfrm>
                  <a:off x="311361" y="1787884"/>
                  <a:ext cx="4368860" cy="1415817"/>
                </a:xfrm>
                <a:custGeom>
                  <a:avLst/>
                  <a:gdLst/>
                  <a:ahLst/>
                  <a:cxnLst>
                    <a:cxn ang="0">
                      <a:pos x="wd2" y="hd2"/>
                    </a:cxn>
                    <a:cxn ang="5400000">
                      <a:pos x="wd2" y="hd2"/>
                    </a:cxn>
                    <a:cxn ang="10800000">
                      <a:pos x="wd2" y="hd2"/>
                    </a:cxn>
                    <a:cxn ang="16200000">
                      <a:pos x="wd2" y="hd2"/>
                    </a:cxn>
                  </a:cxnLst>
                  <a:rect l="0" t="0" r="r" b="b"/>
                  <a:pathLst>
                    <a:path w="21600" h="21600" extrusionOk="0">
                      <a:moveTo>
                        <a:pt x="21600" y="7372"/>
                      </a:moveTo>
                      <a:cubicBezTo>
                        <a:pt x="15546" y="5430"/>
                        <a:pt x="4057" y="1387"/>
                        <a:pt x="129" y="0"/>
                      </a:cubicBezTo>
                      <a:cubicBezTo>
                        <a:pt x="52" y="1625"/>
                        <a:pt x="0" y="3329"/>
                        <a:pt x="0" y="5033"/>
                      </a:cubicBezTo>
                      <a:cubicBezTo>
                        <a:pt x="0" y="11097"/>
                        <a:pt x="554" y="16765"/>
                        <a:pt x="1507" y="21600"/>
                      </a:cubicBezTo>
                      <a:cubicBezTo>
                        <a:pt x="21175" y="14387"/>
                        <a:pt x="21175" y="14387"/>
                        <a:pt x="21175" y="14387"/>
                      </a:cubicBezTo>
                      <a:cubicBezTo>
                        <a:pt x="21394" y="12128"/>
                        <a:pt x="21548" y="9789"/>
                        <a:pt x="21600" y="7372"/>
                      </a:cubicBezTo>
                      <a:close/>
                    </a:path>
                  </a:pathLst>
                </a:custGeom>
                <a:solidFill>
                  <a:srgbClr val="FFB02D"/>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32" name="Freeform 11"/>
                <p:cNvSpPr/>
                <p:nvPr/>
              </p:nvSpPr>
              <p:spPr>
                <a:xfrm>
                  <a:off x="0" y="795049"/>
                  <a:ext cx="4345361" cy="1474565"/>
                </a:xfrm>
                <a:custGeom>
                  <a:avLst/>
                  <a:gdLst/>
                  <a:ahLst/>
                  <a:cxnLst>
                    <a:cxn ang="0">
                      <a:pos x="wd2" y="hd2"/>
                    </a:cxn>
                    <a:cxn ang="5400000">
                      <a:pos x="wd2" y="hd2"/>
                    </a:cxn>
                    <a:cxn ang="10800000">
                      <a:pos x="wd2" y="hd2"/>
                    </a:cxn>
                    <a:cxn ang="16200000">
                      <a:pos x="wd2" y="hd2"/>
                    </a:cxn>
                  </a:cxnLst>
                  <a:rect l="0" t="0" r="r" b="b"/>
                  <a:pathLst>
                    <a:path w="21600" h="21600" extrusionOk="0">
                      <a:moveTo>
                        <a:pt x="21600" y="19356"/>
                      </a:moveTo>
                      <a:cubicBezTo>
                        <a:pt x="21600" y="12055"/>
                        <a:pt x="20707" y="5324"/>
                        <a:pt x="19232" y="0"/>
                      </a:cubicBezTo>
                      <a:cubicBezTo>
                        <a:pt x="13252" y="3194"/>
                        <a:pt x="4685" y="7720"/>
                        <a:pt x="375" y="9925"/>
                      </a:cubicBezTo>
                      <a:cubicBezTo>
                        <a:pt x="207" y="11408"/>
                        <a:pt x="91" y="12930"/>
                        <a:pt x="0" y="14527"/>
                      </a:cubicBezTo>
                      <a:cubicBezTo>
                        <a:pt x="3934" y="15858"/>
                        <a:pt x="15491" y="19737"/>
                        <a:pt x="21574" y="21600"/>
                      </a:cubicBezTo>
                      <a:cubicBezTo>
                        <a:pt x="21587" y="20877"/>
                        <a:pt x="21600" y="20117"/>
                        <a:pt x="21600" y="19356"/>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33" name="Freeform 12"/>
                <p:cNvSpPr/>
                <p:nvPr/>
              </p:nvSpPr>
              <p:spPr>
                <a:xfrm>
                  <a:off x="215407" y="2729802"/>
                  <a:ext cx="3975251" cy="14471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0" y="7058"/>
                        <a:pt x="0" y="7058"/>
                        <a:pt x="0" y="7058"/>
                      </a:cubicBezTo>
                      <a:cubicBezTo>
                        <a:pt x="99" y="7523"/>
                        <a:pt x="212" y="7989"/>
                        <a:pt x="326" y="8454"/>
                      </a:cubicBezTo>
                      <a:cubicBezTo>
                        <a:pt x="15966" y="21600"/>
                        <a:pt x="15966" y="21600"/>
                        <a:pt x="15966" y="21600"/>
                      </a:cubicBezTo>
                      <a:cubicBezTo>
                        <a:pt x="16221" y="19622"/>
                        <a:pt x="16504" y="18304"/>
                        <a:pt x="16802" y="17334"/>
                      </a:cubicBezTo>
                      <a:cubicBezTo>
                        <a:pt x="19066" y="13262"/>
                        <a:pt x="20793" y="7174"/>
                        <a:pt x="21600" y="0"/>
                      </a:cubicBezTo>
                      <a:close/>
                    </a:path>
                  </a:pathLst>
                </a:custGeom>
                <a:solidFill>
                  <a:srgbClr val="0073B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sp>
            <p:nvSpPr>
              <p:cNvPr id="1135" name="TextBox 42"/>
              <p:cNvSpPr txBox="1"/>
              <p:nvPr/>
            </p:nvSpPr>
            <p:spPr>
              <a:xfrm>
                <a:off x="1064048" y="1244091"/>
                <a:ext cx="1766783" cy="717359"/>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r" defTabSz="950524">
                  <a:defRPr sz="3200" b="0" spc="66">
                    <a:solidFill>
                      <a:srgbClr val="FFFFFF"/>
                    </a:solidFill>
                    <a:latin typeface="Eurostile"/>
                    <a:ea typeface="Eurostile"/>
                    <a:cs typeface="Eurostile"/>
                    <a:sym typeface="Eurostile"/>
                  </a:defRPr>
                </a:lvl1pPr>
              </a:lstStyle>
              <a:p>
                <a:r>
                  <a:t>Build</a:t>
                </a:r>
              </a:p>
            </p:txBody>
          </p:sp>
          <p:sp>
            <p:nvSpPr>
              <p:cNvPr id="1136" name="TextBox 43"/>
              <p:cNvSpPr txBox="1"/>
              <p:nvPr/>
            </p:nvSpPr>
            <p:spPr>
              <a:xfrm>
                <a:off x="1579933" y="2146168"/>
                <a:ext cx="1766782" cy="70113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3200" b="0" spc="66">
                    <a:solidFill>
                      <a:srgbClr val="FFFFFF"/>
                    </a:solidFill>
                    <a:latin typeface="Eurostile"/>
                    <a:ea typeface="Eurostile"/>
                    <a:cs typeface="Eurostile"/>
                    <a:sym typeface="Eurostile"/>
                  </a:defRPr>
                </a:lvl1pPr>
              </a:lstStyle>
              <a:p>
                <a:r>
                  <a:t>Bridge</a:t>
                </a:r>
              </a:p>
            </p:txBody>
          </p:sp>
          <p:sp>
            <p:nvSpPr>
              <p:cNvPr id="1137" name="TextBox 44"/>
              <p:cNvSpPr txBox="1"/>
              <p:nvPr/>
            </p:nvSpPr>
            <p:spPr>
              <a:xfrm>
                <a:off x="1005024" y="3004670"/>
                <a:ext cx="1766782" cy="70033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r" defTabSz="950524">
                  <a:defRPr sz="3200" b="0" spc="66">
                    <a:solidFill>
                      <a:srgbClr val="FFFFFF"/>
                    </a:solidFill>
                    <a:latin typeface="Eurostile"/>
                    <a:ea typeface="Eurostile"/>
                    <a:cs typeface="Eurostile"/>
                    <a:sym typeface="Eurostile"/>
                  </a:defRPr>
                </a:lvl1pPr>
              </a:lstStyle>
              <a:p>
                <a:r>
                  <a:t>Bespoke</a:t>
                </a:r>
              </a:p>
            </p:txBody>
          </p:sp>
        </p:grpSp>
        <p:pic>
          <p:nvPicPr>
            <p:cNvPr id="1139" name="Asset 4@0.75x.png" descr="Asset 4@0.75x.png"/>
            <p:cNvPicPr>
              <a:picLocks noChangeAspect="1"/>
            </p:cNvPicPr>
            <p:nvPr/>
          </p:nvPicPr>
          <p:blipFill>
            <a:blip r:embed="rId8"/>
            <a:stretch>
              <a:fillRect/>
            </a:stretch>
          </p:blipFill>
          <p:spPr>
            <a:xfrm>
              <a:off x="2897439" y="3151497"/>
              <a:ext cx="552049" cy="552049"/>
            </a:xfrm>
            <a:prstGeom prst="rect">
              <a:avLst/>
            </a:prstGeom>
            <a:ln w="3175" cap="flat">
              <a:noFill/>
              <a:miter lim="400000"/>
            </a:ln>
            <a:effectLst/>
          </p:spPr>
        </p:pic>
        <p:pic>
          <p:nvPicPr>
            <p:cNvPr id="1140" name="Asset 1@0.75x.png" descr="Asset 1@0.75x.png"/>
            <p:cNvPicPr>
              <a:picLocks noChangeAspect="1"/>
            </p:cNvPicPr>
            <p:nvPr/>
          </p:nvPicPr>
          <p:blipFill>
            <a:blip r:embed="rId9"/>
            <a:stretch>
              <a:fillRect/>
            </a:stretch>
          </p:blipFill>
          <p:spPr>
            <a:xfrm>
              <a:off x="840691" y="2228856"/>
              <a:ext cx="552049" cy="552049"/>
            </a:xfrm>
            <a:prstGeom prst="rect">
              <a:avLst/>
            </a:prstGeom>
            <a:ln w="3175" cap="flat">
              <a:noFill/>
              <a:miter lim="400000"/>
            </a:ln>
            <a:effectLst/>
          </p:spPr>
        </p:pic>
        <p:pic>
          <p:nvPicPr>
            <p:cNvPr id="1141" name="Asset 12@0.75x.png" descr="Asset 12@0.75x.png"/>
            <p:cNvPicPr>
              <a:picLocks noChangeAspect="1"/>
            </p:cNvPicPr>
            <p:nvPr/>
          </p:nvPicPr>
          <p:blipFill>
            <a:blip r:embed="rId10"/>
            <a:stretch>
              <a:fillRect/>
            </a:stretch>
          </p:blipFill>
          <p:spPr>
            <a:xfrm>
              <a:off x="3032217" y="1235861"/>
              <a:ext cx="552049" cy="552050"/>
            </a:xfrm>
            <a:prstGeom prst="rect">
              <a:avLst/>
            </a:prstGeom>
            <a:ln w="3175" cap="flat">
              <a:noFill/>
              <a:miter lim="400000"/>
            </a:ln>
            <a:effectLst/>
          </p:spPr>
        </p:pic>
      </p:grpSp>
      <p:sp>
        <p:nvSpPr>
          <p:cNvPr id="1143" name="Rectangle 12"/>
          <p:cNvSpPr/>
          <p:nvPr/>
        </p:nvSpPr>
        <p:spPr>
          <a:xfrm rot="16200000">
            <a:off x="10346058" y="7333484"/>
            <a:ext cx="1734769" cy="4707575"/>
          </a:xfrm>
          <a:prstGeom prst="rect">
            <a:avLst/>
          </a:prstGeom>
          <a:solidFill>
            <a:srgbClr val="1EAD96"/>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144" name="TextBox 4"/>
          <p:cNvSpPr txBox="1"/>
          <p:nvPr/>
        </p:nvSpPr>
        <p:spPr>
          <a:xfrm rot="16200000">
            <a:off x="10302758" y="7439469"/>
            <a:ext cx="1846769" cy="449560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lstStyle/>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H</a:t>
            </a:r>
            <a:r>
              <a:rPr>
                <a:solidFill>
                  <a:srgbClr val="2A379A"/>
                </a:solidFill>
                <a:latin typeface="Gatsby Inline Grunge"/>
                <a:ea typeface="Gatsby Inline Grunge"/>
                <a:cs typeface="Gatsby Inline Grunge"/>
                <a:sym typeface="Gatsby Inline Grunge"/>
              </a:rPr>
              <a:t>ow</a:t>
            </a:r>
          </a:p>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W</a:t>
            </a:r>
            <a:r>
              <a:rPr>
                <a:solidFill>
                  <a:srgbClr val="2A379A"/>
                </a:solidFill>
                <a:latin typeface="Gatsby Inline Grunge"/>
                <a:ea typeface="Gatsby Inline Grunge"/>
                <a:cs typeface="Gatsby Inline Grunge"/>
                <a:sym typeface="Gatsby Inline Grunge"/>
              </a:rPr>
              <a:t>e</a:t>
            </a:r>
          </a:p>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D</a:t>
            </a:r>
            <a:r>
              <a:rPr>
                <a:solidFill>
                  <a:srgbClr val="2A379A"/>
                </a:solidFill>
                <a:latin typeface="Gatsby Inline Grunge"/>
                <a:ea typeface="Gatsby Inline Grunge"/>
                <a:cs typeface="Gatsby Inline Grunge"/>
                <a:sym typeface="Gatsby Inline Grunge"/>
              </a:rPr>
              <a:t>o</a:t>
            </a:r>
          </a:p>
          <a:p>
            <a:pPr defTabSz="1425786">
              <a:defRPr sz="7400" b="0" spc="154">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I</a:t>
            </a:r>
            <a:r>
              <a:rPr>
                <a:solidFill>
                  <a:srgbClr val="2A379A"/>
                </a:solidFill>
                <a:latin typeface="Gatsby Inline Grunge"/>
                <a:ea typeface="Gatsby Inline Grunge"/>
                <a:cs typeface="Gatsby Inline Grunge"/>
                <a:sym typeface="Gatsby Inline Grunge"/>
              </a:rPr>
              <a:t>t</a:t>
            </a:r>
          </a:p>
        </p:txBody>
      </p:sp>
      <p:grpSp>
        <p:nvGrpSpPr>
          <p:cNvPr id="1160" name="Group"/>
          <p:cNvGrpSpPr/>
          <p:nvPr/>
        </p:nvGrpSpPr>
        <p:grpSpPr>
          <a:xfrm rot="16200000">
            <a:off x="10105538" y="5089961"/>
            <a:ext cx="6692451" cy="3064066"/>
            <a:chOff x="0" y="0"/>
            <a:chExt cx="6692449" cy="3064064"/>
          </a:xfrm>
        </p:grpSpPr>
        <p:sp>
          <p:nvSpPr>
            <p:cNvPr id="1145" name="Freeform 25"/>
            <p:cNvSpPr/>
            <p:nvPr/>
          </p:nvSpPr>
          <p:spPr>
            <a:xfrm rot="18072598" flipH="1">
              <a:off x="1785497" y="1831459"/>
              <a:ext cx="226093" cy="365078"/>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46" name="Freeform 20"/>
            <p:cNvSpPr/>
            <p:nvPr/>
          </p:nvSpPr>
          <p:spPr>
            <a:xfrm rot="18960000" flipH="1">
              <a:off x="6126268" y="2145231"/>
              <a:ext cx="474926" cy="454620"/>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47" name="Freeform 31"/>
            <p:cNvSpPr/>
            <p:nvPr/>
          </p:nvSpPr>
          <p:spPr>
            <a:xfrm rot="18060000" flipH="1">
              <a:off x="4751001" y="235864"/>
              <a:ext cx="334830" cy="318275"/>
            </a:xfrm>
            <a:custGeom>
              <a:avLst/>
              <a:gdLst/>
              <a:ahLst/>
              <a:cxnLst>
                <a:cxn ang="0">
                  <a:pos x="wd2" y="hd2"/>
                </a:cxn>
                <a:cxn ang="5400000">
                  <a:pos x="wd2" y="hd2"/>
                </a:cxn>
                <a:cxn ang="10800000">
                  <a:pos x="wd2" y="hd2"/>
                </a:cxn>
                <a:cxn ang="16200000">
                  <a:pos x="wd2" y="hd2"/>
                </a:cxn>
              </a:cxnLst>
              <a:rect l="0" t="0" r="r" b="b"/>
              <a:pathLst>
                <a:path w="21590" h="21507" extrusionOk="0">
                  <a:moveTo>
                    <a:pt x="20352" y="18222"/>
                  </a:moveTo>
                  <a:cubicBezTo>
                    <a:pt x="20471" y="6267"/>
                    <a:pt x="20471" y="6267"/>
                    <a:pt x="20471" y="6267"/>
                  </a:cubicBezTo>
                  <a:cubicBezTo>
                    <a:pt x="20576" y="6160"/>
                    <a:pt x="20577" y="6055"/>
                    <a:pt x="20579" y="5843"/>
                  </a:cubicBezTo>
                  <a:cubicBezTo>
                    <a:pt x="20582" y="5526"/>
                    <a:pt x="20480" y="5315"/>
                    <a:pt x="20064" y="5108"/>
                  </a:cubicBezTo>
                  <a:cubicBezTo>
                    <a:pt x="11339" y="228"/>
                    <a:pt x="11339" y="228"/>
                    <a:pt x="11339" y="228"/>
                  </a:cubicBezTo>
                  <a:cubicBezTo>
                    <a:pt x="10820" y="-84"/>
                    <a:pt x="9984" y="-75"/>
                    <a:pt x="9459" y="248"/>
                  </a:cubicBezTo>
                  <a:cubicBezTo>
                    <a:pt x="530" y="5314"/>
                    <a:pt x="530" y="5314"/>
                    <a:pt x="530" y="5314"/>
                  </a:cubicBezTo>
                  <a:cubicBezTo>
                    <a:pt x="214" y="5528"/>
                    <a:pt x="3" y="5742"/>
                    <a:pt x="0" y="6060"/>
                  </a:cubicBezTo>
                  <a:cubicBezTo>
                    <a:pt x="-3" y="6377"/>
                    <a:pt x="203" y="6692"/>
                    <a:pt x="514" y="6900"/>
                  </a:cubicBezTo>
                  <a:cubicBezTo>
                    <a:pt x="3423" y="8457"/>
                    <a:pt x="3423" y="8457"/>
                    <a:pt x="3423" y="8457"/>
                  </a:cubicBezTo>
                  <a:cubicBezTo>
                    <a:pt x="3380" y="12794"/>
                    <a:pt x="3380" y="12794"/>
                    <a:pt x="3380" y="12794"/>
                  </a:cubicBezTo>
                  <a:cubicBezTo>
                    <a:pt x="3355" y="15333"/>
                    <a:pt x="5423" y="17427"/>
                    <a:pt x="7930" y="17401"/>
                  </a:cubicBezTo>
                  <a:cubicBezTo>
                    <a:pt x="12944" y="17348"/>
                    <a:pt x="12944" y="17348"/>
                    <a:pt x="12944" y="17348"/>
                  </a:cubicBezTo>
                  <a:cubicBezTo>
                    <a:pt x="15452" y="17322"/>
                    <a:pt x="17457" y="15185"/>
                    <a:pt x="17483" y="12646"/>
                  </a:cubicBezTo>
                  <a:cubicBezTo>
                    <a:pt x="17528" y="8097"/>
                    <a:pt x="17528" y="8097"/>
                    <a:pt x="17528" y="8097"/>
                  </a:cubicBezTo>
                  <a:cubicBezTo>
                    <a:pt x="19629" y="6911"/>
                    <a:pt x="19629" y="6911"/>
                    <a:pt x="19629" y="6911"/>
                  </a:cubicBezTo>
                  <a:cubicBezTo>
                    <a:pt x="19516" y="18231"/>
                    <a:pt x="19516" y="18231"/>
                    <a:pt x="19516" y="18231"/>
                  </a:cubicBezTo>
                  <a:cubicBezTo>
                    <a:pt x="18784" y="18344"/>
                    <a:pt x="18254" y="19090"/>
                    <a:pt x="18247" y="19831"/>
                  </a:cubicBezTo>
                  <a:cubicBezTo>
                    <a:pt x="18237" y="20783"/>
                    <a:pt x="18961" y="21516"/>
                    <a:pt x="19901" y="21506"/>
                  </a:cubicBezTo>
                  <a:cubicBezTo>
                    <a:pt x="20842" y="21496"/>
                    <a:pt x="21580" y="20748"/>
                    <a:pt x="21590" y="19796"/>
                  </a:cubicBezTo>
                  <a:cubicBezTo>
                    <a:pt x="21597" y="19055"/>
                    <a:pt x="21082" y="18320"/>
                    <a:pt x="20352" y="18222"/>
                  </a:cubicBezTo>
                  <a:close/>
                  <a:moveTo>
                    <a:pt x="16647" y="12655"/>
                  </a:moveTo>
                  <a:cubicBezTo>
                    <a:pt x="16626" y="14770"/>
                    <a:pt x="14938" y="16481"/>
                    <a:pt x="12953" y="16502"/>
                  </a:cubicBezTo>
                  <a:cubicBezTo>
                    <a:pt x="7939" y="16554"/>
                    <a:pt x="7939" y="16554"/>
                    <a:pt x="7939" y="16554"/>
                  </a:cubicBezTo>
                  <a:cubicBezTo>
                    <a:pt x="5849" y="16576"/>
                    <a:pt x="4195" y="14901"/>
                    <a:pt x="4216" y="12785"/>
                  </a:cubicBezTo>
                  <a:cubicBezTo>
                    <a:pt x="4254" y="8977"/>
                    <a:pt x="4254" y="8977"/>
                    <a:pt x="4254" y="8977"/>
                  </a:cubicBezTo>
                  <a:cubicBezTo>
                    <a:pt x="9344" y="11779"/>
                    <a:pt x="9344" y="11779"/>
                    <a:pt x="9344" y="11779"/>
                  </a:cubicBezTo>
                  <a:cubicBezTo>
                    <a:pt x="9552" y="11883"/>
                    <a:pt x="9864" y="11985"/>
                    <a:pt x="10282" y="11981"/>
                  </a:cubicBezTo>
                  <a:cubicBezTo>
                    <a:pt x="10595" y="11978"/>
                    <a:pt x="10910" y="11869"/>
                    <a:pt x="11224" y="11760"/>
                  </a:cubicBezTo>
                  <a:cubicBezTo>
                    <a:pt x="16688" y="8529"/>
                    <a:pt x="16688" y="8529"/>
                    <a:pt x="16688" y="8529"/>
                  </a:cubicBezTo>
                  <a:lnTo>
                    <a:pt x="16647" y="12655"/>
                  </a:lnTo>
                  <a:close/>
                  <a:moveTo>
                    <a:pt x="10814" y="11023"/>
                  </a:moveTo>
                  <a:cubicBezTo>
                    <a:pt x="10499" y="11132"/>
                    <a:pt x="9977" y="11138"/>
                    <a:pt x="9769" y="11034"/>
                  </a:cubicBezTo>
                  <a:cubicBezTo>
                    <a:pt x="939" y="6155"/>
                    <a:pt x="939" y="6155"/>
                    <a:pt x="939" y="6155"/>
                  </a:cubicBezTo>
                  <a:cubicBezTo>
                    <a:pt x="939" y="6155"/>
                    <a:pt x="836" y="6051"/>
                    <a:pt x="836" y="6051"/>
                  </a:cubicBezTo>
                  <a:cubicBezTo>
                    <a:pt x="836" y="6051"/>
                    <a:pt x="940" y="6050"/>
                    <a:pt x="940" y="6050"/>
                  </a:cubicBezTo>
                  <a:cubicBezTo>
                    <a:pt x="9869" y="984"/>
                    <a:pt x="9869" y="984"/>
                    <a:pt x="9869" y="984"/>
                  </a:cubicBezTo>
                  <a:cubicBezTo>
                    <a:pt x="10079" y="876"/>
                    <a:pt x="10601" y="870"/>
                    <a:pt x="10914" y="973"/>
                  </a:cubicBezTo>
                  <a:cubicBezTo>
                    <a:pt x="19744" y="5852"/>
                    <a:pt x="19744" y="5852"/>
                    <a:pt x="19744" y="5852"/>
                  </a:cubicBezTo>
                  <a:cubicBezTo>
                    <a:pt x="19744" y="5852"/>
                    <a:pt x="19744" y="5852"/>
                    <a:pt x="19744" y="5852"/>
                  </a:cubicBezTo>
                  <a:cubicBezTo>
                    <a:pt x="19639" y="5853"/>
                    <a:pt x="19639" y="5853"/>
                    <a:pt x="19639" y="5853"/>
                  </a:cubicBezTo>
                  <a:cubicBezTo>
                    <a:pt x="19638" y="5959"/>
                    <a:pt x="19638" y="5959"/>
                    <a:pt x="19638" y="5959"/>
                  </a:cubicBezTo>
                  <a:lnTo>
                    <a:pt x="10814" y="11023"/>
                  </a:lnTo>
                  <a:close/>
                  <a:moveTo>
                    <a:pt x="19910" y="20660"/>
                  </a:moveTo>
                  <a:cubicBezTo>
                    <a:pt x="19492" y="20664"/>
                    <a:pt x="19078" y="20245"/>
                    <a:pt x="19083" y="19822"/>
                  </a:cubicBezTo>
                  <a:cubicBezTo>
                    <a:pt x="19087" y="19399"/>
                    <a:pt x="19509" y="18971"/>
                    <a:pt x="19927" y="18967"/>
                  </a:cubicBezTo>
                  <a:cubicBezTo>
                    <a:pt x="20449" y="18962"/>
                    <a:pt x="20758" y="19381"/>
                    <a:pt x="20754" y="19805"/>
                  </a:cubicBezTo>
                  <a:cubicBezTo>
                    <a:pt x="20750" y="20228"/>
                    <a:pt x="20432" y="20654"/>
                    <a:pt x="19910" y="20660"/>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48" name="Freeform 45"/>
            <p:cNvSpPr/>
            <p:nvPr/>
          </p:nvSpPr>
          <p:spPr>
            <a:xfrm rot="17665831" flipH="1">
              <a:off x="4594121" y="2225313"/>
              <a:ext cx="620561" cy="602319"/>
            </a:xfrm>
            <a:custGeom>
              <a:avLst/>
              <a:gdLst/>
              <a:ahLst/>
              <a:cxnLst>
                <a:cxn ang="0">
                  <a:pos x="wd2" y="hd2"/>
                </a:cxn>
                <a:cxn ang="5400000">
                  <a:pos x="wd2" y="hd2"/>
                </a:cxn>
                <a:cxn ang="10800000">
                  <a:pos x="wd2" y="hd2"/>
                </a:cxn>
                <a:cxn ang="16200000">
                  <a:pos x="wd2" y="hd2"/>
                </a:cxn>
              </a:cxnLst>
              <a:rect l="0" t="0" r="r" b="b"/>
              <a:pathLst>
                <a:path w="21438" h="21434" extrusionOk="0">
                  <a:moveTo>
                    <a:pt x="10867" y="1"/>
                  </a:moveTo>
                  <a:cubicBezTo>
                    <a:pt x="4923" y="86"/>
                    <a:pt x="83" y="4927"/>
                    <a:pt x="1" y="10869"/>
                  </a:cubicBezTo>
                  <a:cubicBezTo>
                    <a:pt x="-81" y="16811"/>
                    <a:pt x="4628" y="21517"/>
                    <a:pt x="10571" y="21433"/>
                  </a:cubicBezTo>
                  <a:cubicBezTo>
                    <a:pt x="16515" y="21348"/>
                    <a:pt x="21355" y="16507"/>
                    <a:pt x="21437" y="10565"/>
                  </a:cubicBezTo>
                  <a:cubicBezTo>
                    <a:pt x="21519" y="4623"/>
                    <a:pt x="16810" y="-83"/>
                    <a:pt x="10867" y="1"/>
                  </a:cubicBezTo>
                  <a:close/>
                  <a:moveTo>
                    <a:pt x="19837" y="6497"/>
                  </a:moveTo>
                  <a:cubicBezTo>
                    <a:pt x="19740" y="6498"/>
                    <a:pt x="19740" y="6498"/>
                    <a:pt x="19740" y="6498"/>
                  </a:cubicBezTo>
                  <a:cubicBezTo>
                    <a:pt x="19644" y="6402"/>
                    <a:pt x="19258" y="6116"/>
                    <a:pt x="18868" y="6121"/>
                  </a:cubicBezTo>
                  <a:cubicBezTo>
                    <a:pt x="18868" y="6121"/>
                    <a:pt x="18868" y="6121"/>
                    <a:pt x="18771" y="6123"/>
                  </a:cubicBezTo>
                  <a:cubicBezTo>
                    <a:pt x="18675" y="6026"/>
                    <a:pt x="18580" y="5833"/>
                    <a:pt x="18385" y="5836"/>
                  </a:cubicBezTo>
                  <a:cubicBezTo>
                    <a:pt x="18293" y="5448"/>
                    <a:pt x="17903" y="5453"/>
                    <a:pt x="17806" y="5454"/>
                  </a:cubicBezTo>
                  <a:cubicBezTo>
                    <a:pt x="17513" y="5459"/>
                    <a:pt x="17513" y="5459"/>
                    <a:pt x="17220" y="5560"/>
                  </a:cubicBezTo>
                  <a:cubicBezTo>
                    <a:pt x="17121" y="5659"/>
                    <a:pt x="16728" y="5859"/>
                    <a:pt x="16042" y="6161"/>
                  </a:cubicBezTo>
                  <a:cubicBezTo>
                    <a:pt x="16241" y="5866"/>
                    <a:pt x="16341" y="5670"/>
                    <a:pt x="16344" y="5475"/>
                  </a:cubicBezTo>
                  <a:cubicBezTo>
                    <a:pt x="16734" y="5470"/>
                    <a:pt x="16734" y="5470"/>
                    <a:pt x="16734" y="5470"/>
                  </a:cubicBezTo>
                  <a:cubicBezTo>
                    <a:pt x="16739" y="5080"/>
                    <a:pt x="16739" y="5080"/>
                    <a:pt x="16739" y="5080"/>
                  </a:cubicBezTo>
                  <a:cubicBezTo>
                    <a:pt x="16746" y="4593"/>
                    <a:pt x="16851" y="4007"/>
                    <a:pt x="16950" y="3908"/>
                  </a:cubicBezTo>
                  <a:cubicBezTo>
                    <a:pt x="17148" y="3711"/>
                    <a:pt x="17636" y="3606"/>
                    <a:pt x="17831" y="3604"/>
                  </a:cubicBezTo>
                  <a:cubicBezTo>
                    <a:pt x="17831" y="3604"/>
                    <a:pt x="17831" y="3604"/>
                    <a:pt x="17831" y="3604"/>
                  </a:cubicBezTo>
                  <a:cubicBezTo>
                    <a:pt x="18697" y="4370"/>
                    <a:pt x="19365" y="5432"/>
                    <a:pt x="19837" y="6497"/>
                  </a:cubicBezTo>
                  <a:close/>
                  <a:moveTo>
                    <a:pt x="17831" y="3604"/>
                  </a:moveTo>
                  <a:cubicBezTo>
                    <a:pt x="17831" y="3604"/>
                    <a:pt x="17831" y="3604"/>
                    <a:pt x="17831" y="3604"/>
                  </a:cubicBezTo>
                  <a:cubicBezTo>
                    <a:pt x="17831" y="3604"/>
                    <a:pt x="17831" y="3604"/>
                    <a:pt x="17831" y="3604"/>
                  </a:cubicBezTo>
                  <a:close/>
                  <a:moveTo>
                    <a:pt x="13870" y="1225"/>
                  </a:moveTo>
                  <a:cubicBezTo>
                    <a:pt x="13475" y="1620"/>
                    <a:pt x="13475" y="1620"/>
                    <a:pt x="13475" y="1620"/>
                  </a:cubicBezTo>
                  <a:cubicBezTo>
                    <a:pt x="13376" y="1719"/>
                    <a:pt x="13376" y="1719"/>
                    <a:pt x="13376" y="1719"/>
                  </a:cubicBezTo>
                  <a:cubicBezTo>
                    <a:pt x="13372" y="2011"/>
                    <a:pt x="13066" y="2989"/>
                    <a:pt x="13058" y="3574"/>
                  </a:cubicBezTo>
                  <a:cubicBezTo>
                    <a:pt x="12863" y="3577"/>
                    <a:pt x="12472" y="3680"/>
                    <a:pt x="11595" y="3692"/>
                  </a:cubicBezTo>
                  <a:cubicBezTo>
                    <a:pt x="11498" y="3693"/>
                    <a:pt x="11307" y="3404"/>
                    <a:pt x="11116" y="3114"/>
                  </a:cubicBezTo>
                  <a:cubicBezTo>
                    <a:pt x="10924" y="2922"/>
                    <a:pt x="10636" y="2634"/>
                    <a:pt x="10347" y="2346"/>
                  </a:cubicBezTo>
                  <a:cubicBezTo>
                    <a:pt x="10060" y="1961"/>
                    <a:pt x="9972" y="1280"/>
                    <a:pt x="10076" y="792"/>
                  </a:cubicBezTo>
                  <a:cubicBezTo>
                    <a:pt x="10369" y="788"/>
                    <a:pt x="10564" y="785"/>
                    <a:pt x="10856" y="781"/>
                  </a:cubicBezTo>
                  <a:cubicBezTo>
                    <a:pt x="11928" y="765"/>
                    <a:pt x="12899" y="946"/>
                    <a:pt x="13870" y="1225"/>
                  </a:cubicBezTo>
                  <a:close/>
                  <a:moveTo>
                    <a:pt x="4688" y="3011"/>
                  </a:moveTo>
                  <a:cubicBezTo>
                    <a:pt x="5082" y="2713"/>
                    <a:pt x="5475" y="2415"/>
                    <a:pt x="5967" y="2116"/>
                  </a:cubicBezTo>
                  <a:cubicBezTo>
                    <a:pt x="6444" y="2791"/>
                    <a:pt x="6444" y="2791"/>
                    <a:pt x="6444" y="2791"/>
                  </a:cubicBezTo>
                  <a:cubicBezTo>
                    <a:pt x="6534" y="3374"/>
                    <a:pt x="6721" y="3956"/>
                    <a:pt x="6718" y="4151"/>
                  </a:cubicBezTo>
                  <a:cubicBezTo>
                    <a:pt x="6713" y="4541"/>
                    <a:pt x="6710" y="4735"/>
                    <a:pt x="6709" y="4833"/>
                  </a:cubicBezTo>
                  <a:cubicBezTo>
                    <a:pt x="6514" y="4836"/>
                    <a:pt x="6415" y="4934"/>
                    <a:pt x="6317" y="4936"/>
                  </a:cubicBezTo>
                  <a:cubicBezTo>
                    <a:pt x="6024" y="5037"/>
                    <a:pt x="5828" y="5137"/>
                    <a:pt x="5440" y="4948"/>
                  </a:cubicBezTo>
                  <a:cubicBezTo>
                    <a:pt x="5344" y="4852"/>
                    <a:pt x="5344" y="4852"/>
                    <a:pt x="5344" y="4852"/>
                  </a:cubicBezTo>
                  <a:cubicBezTo>
                    <a:pt x="5346" y="4755"/>
                    <a:pt x="5446" y="4558"/>
                    <a:pt x="5545" y="4460"/>
                  </a:cubicBezTo>
                  <a:cubicBezTo>
                    <a:pt x="5841" y="4163"/>
                    <a:pt x="5841" y="4163"/>
                    <a:pt x="5841" y="4163"/>
                  </a:cubicBezTo>
                  <a:lnTo>
                    <a:pt x="4688" y="3011"/>
                  </a:lnTo>
                  <a:close/>
                  <a:moveTo>
                    <a:pt x="6653" y="1814"/>
                  </a:moveTo>
                  <a:cubicBezTo>
                    <a:pt x="6654" y="1717"/>
                    <a:pt x="6751" y="1715"/>
                    <a:pt x="6751" y="1715"/>
                  </a:cubicBezTo>
                  <a:cubicBezTo>
                    <a:pt x="6749" y="1910"/>
                    <a:pt x="6749" y="1910"/>
                    <a:pt x="6749" y="1910"/>
                  </a:cubicBezTo>
                  <a:lnTo>
                    <a:pt x="6653" y="1814"/>
                  </a:lnTo>
                  <a:close/>
                  <a:moveTo>
                    <a:pt x="4096" y="3506"/>
                  </a:moveTo>
                  <a:cubicBezTo>
                    <a:pt x="4769" y="4178"/>
                    <a:pt x="4769" y="4178"/>
                    <a:pt x="4769" y="4178"/>
                  </a:cubicBezTo>
                  <a:cubicBezTo>
                    <a:pt x="4669" y="4375"/>
                    <a:pt x="4568" y="4668"/>
                    <a:pt x="4564" y="4961"/>
                  </a:cubicBezTo>
                  <a:cubicBezTo>
                    <a:pt x="4561" y="5155"/>
                    <a:pt x="4752" y="5445"/>
                    <a:pt x="5041" y="5636"/>
                  </a:cubicBezTo>
                  <a:cubicBezTo>
                    <a:pt x="5430" y="5727"/>
                    <a:pt x="5623" y="5822"/>
                    <a:pt x="5916" y="5818"/>
                  </a:cubicBezTo>
                  <a:cubicBezTo>
                    <a:pt x="6110" y="5815"/>
                    <a:pt x="6307" y="5715"/>
                    <a:pt x="6502" y="5712"/>
                  </a:cubicBezTo>
                  <a:cubicBezTo>
                    <a:pt x="6600" y="5613"/>
                    <a:pt x="6698" y="5612"/>
                    <a:pt x="6698" y="5612"/>
                  </a:cubicBezTo>
                  <a:cubicBezTo>
                    <a:pt x="7477" y="5601"/>
                    <a:pt x="7492" y="4529"/>
                    <a:pt x="7497" y="4140"/>
                  </a:cubicBezTo>
                  <a:cubicBezTo>
                    <a:pt x="7503" y="3750"/>
                    <a:pt x="7225" y="2683"/>
                    <a:pt x="7130" y="2489"/>
                  </a:cubicBezTo>
                  <a:cubicBezTo>
                    <a:pt x="6845" y="2006"/>
                    <a:pt x="6845" y="2006"/>
                    <a:pt x="6845" y="2006"/>
                  </a:cubicBezTo>
                  <a:cubicBezTo>
                    <a:pt x="7722" y="1994"/>
                    <a:pt x="7722" y="1994"/>
                    <a:pt x="7722" y="1994"/>
                  </a:cubicBezTo>
                  <a:cubicBezTo>
                    <a:pt x="7911" y="2381"/>
                    <a:pt x="7911" y="2381"/>
                    <a:pt x="7911" y="2381"/>
                  </a:cubicBezTo>
                  <a:cubicBezTo>
                    <a:pt x="7894" y="3647"/>
                    <a:pt x="7894" y="3647"/>
                    <a:pt x="7894" y="3647"/>
                  </a:cubicBezTo>
                  <a:cubicBezTo>
                    <a:pt x="8087" y="3742"/>
                    <a:pt x="8087" y="3742"/>
                    <a:pt x="8087" y="3742"/>
                  </a:cubicBezTo>
                  <a:cubicBezTo>
                    <a:pt x="8087" y="3742"/>
                    <a:pt x="8862" y="4120"/>
                    <a:pt x="9540" y="4403"/>
                  </a:cubicBezTo>
                  <a:cubicBezTo>
                    <a:pt x="9636" y="4499"/>
                    <a:pt x="9733" y="4498"/>
                    <a:pt x="9532" y="4987"/>
                  </a:cubicBezTo>
                  <a:cubicBezTo>
                    <a:pt x="9431" y="5184"/>
                    <a:pt x="9331" y="5380"/>
                    <a:pt x="9329" y="5575"/>
                  </a:cubicBezTo>
                  <a:cubicBezTo>
                    <a:pt x="9326" y="5770"/>
                    <a:pt x="9128" y="5967"/>
                    <a:pt x="8933" y="5970"/>
                  </a:cubicBezTo>
                  <a:cubicBezTo>
                    <a:pt x="8544" y="5975"/>
                    <a:pt x="8345" y="6270"/>
                    <a:pt x="8147" y="6468"/>
                  </a:cubicBezTo>
                  <a:cubicBezTo>
                    <a:pt x="8146" y="6565"/>
                    <a:pt x="8047" y="6664"/>
                    <a:pt x="7948" y="6763"/>
                  </a:cubicBezTo>
                  <a:cubicBezTo>
                    <a:pt x="7751" y="6961"/>
                    <a:pt x="7651" y="7157"/>
                    <a:pt x="7551" y="7353"/>
                  </a:cubicBezTo>
                  <a:cubicBezTo>
                    <a:pt x="7352" y="7648"/>
                    <a:pt x="7154" y="7846"/>
                    <a:pt x="6759" y="8241"/>
                  </a:cubicBezTo>
                  <a:cubicBezTo>
                    <a:pt x="6461" y="8635"/>
                    <a:pt x="6264" y="8832"/>
                    <a:pt x="6261" y="9027"/>
                  </a:cubicBezTo>
                  <a:cubicBezTo>
                    <a:pt x="6162" y="9126"/>
                    <a:pt x="6065" y="9127"/>
                    <a:pt x="5770" y="9326"/>
                  </a:cubicBezTo>
                  <a:cubicBezTo>
                    <a:pt x="5574" y="9426"/>
                    <a:pt x="5476" y="9428"/>
                    <a:pt x="5377" y="9527"/>
                  </a:cubicBezTo>
                  <a:cubicBezTo>
                    <a:pt x="4791" y="9632"/>
                    <a:pt x="4787" y="9925"/>
                    <a:pt x="4781" y="10412"/>
                  </a:cubicBezTo>
                  <a:cubicBezTo>
                    <a:pt x="4770" y="11191"/>
                    <a:pt x="5158" y="11283"/>
                    <a:pt x="5547" y="11375"/>
                  </a:cubicBezTo>
                  <a:cubicBezTo>
                    <a:pt x="5742" y="11372"/>
                    <a:pt x="5937" y="11369"/>
                    <a:pt x="6130" y="11464"/>
                  </a:cubicBezTo>
                  <a:cubicBezTo>
                    <a:pt x="6420" y="11655"/>
                    <a:pt x="6514" y="11848"/>
                    <a:pt x="6705" y="12137"/>
                  </a:cubicBezTo>
                  <a:cubicBezTo>
                    <a:pt x="6896" y="12427"/>
                    <a:pt x="7087" y="12716"/>
                    <a:pt x="7570" y="13002"/>
                  </a:cubicBezTo>
                  <a:cubicBezTo>
                    <a:pt x="7861" y="13095"/>
                    <a:pt x="8344" y="13380"/>
                    <a:pt x="8925" y="13664"/>
                  </a:cubicBezTo>
                  <a:cubicBezTo>
                    <a:pt x="9698" y="14140"/>
                    <a:pt x="10761" y="14710"/>
                    <a:pt x="11633" y="15087"/>
                  </a:cubicBezTo>
                  <a:cubicBezTo>
                    <a:pt x="12019" y="15374"/>
                    <a:pt x="12115" y="15470"/>
                    <a:pt x="12115" y="15470"/>
                  </a:cubicBezTo>
                  <a:cubicBezTo>
                    <a:pt x="12113" y="15567"/>
                    <a:pt x="12016" y="15568"/>
                    <a:pt x="12015" y="15666"/>
                  </a:cubicBezTo>
                  <a:cubicBezTo>
                    <a:pt x="11915" y="15862"/>
                    <a:pt x="11718" y="15962"/>
                    <a:pt x="11714" y="16254"/>
                  </a:cubicBezTo>
                  <a:cubicBezTo>
                    <a:pt x="11710" y="16547"/>
                    <a:pt x="11706" y="16839"/>
                    <a:pt x="11405" y="17525"/>
                  </a:cubicBezTo>
                  <a:cubicBezTo>
                    <a:pt x="11204" y="17917"/>
                    <a:pt x="11007" y="18115"/>
                    <a:pt x="10418" y="18416"/>
                  </a:cubicBezTo>
                  <a:cubicBezTo>
                    <a:pt x="10123" y="18615"/>
                    <a:pt x="9729" y="18912"/>
                    <a:pt x="9237" y="19309"/>
                  </a:cubicBezTo>
                  <a:cubicBezTo>
                    <a:pt x="8843" y="19607"/>
                    <a:pt x="8350" y="20003"/>
                    <a:pt x="8345" y="20393"/>
                  </a:cubicBezTo>
                  <a:cubicBezTo>
                    <a:pt x="8150" y="20396"/>
                    <a:pt x="7957" y="20301"/>
                    <a:pt x="7762" y="20304"/>
                  </a:cubicBezTo>
                  <a:cubicBezTo>
                    <a:pt x="7866" y="19815"/>
                    <a:pt x="8070" y="19131"/>
                    <a:pt x="8080" y="18449"/>
                  </a:cubicBezTo>
                  <a:cubicBezTo>
                    <a:pt x="8094" y="17377"/>
                    <a:pt x="7709" y="17090"/>
                    <a:pt x="7031" y="16808"/>
                  </a:cubicBezTo>
                  <a:cubicBezTo>
                    <a:pt x="6933" y="16809"/>
                    <a:pt x="6837" y="16713"/>
                    <a:pt x="6740" y="16715"/>
                  </a:cubicBezTo>
                  <a:cubicBezTo>
                    <a:pt x="6256" y="16429"/>
                    <a:pt x="6259" y="16234"/>
                    <a:pt x="5976" y="15557"/>
                  </a:cubicBezTo>
                  <a:cubicBezTo>
                    <a:pt x="5978" y="15459"/>
                    <a:pt x="5883" y="15266"/>
                    <a:pt x="5886" y="15071"/>
                  </a:cubicBezTo>
                  <a:cubicBezTo>
                    <a:pt x="5697" y="14587"/>
                    <a:pt x="5895" y="14389"/>
                    <a:pt x="6193" y="13995"/>
                  </a:cubicBezTo>
                  <a:cubicBezTo>
                    <a:pt x="6391" y="13700"/>
                    <a:pt x="6688" y="13404"/>
                    <a:pt x="6695" y="12917"/>
                  </a:cubicBezTo>
                  <a:cubicBezTo>
                    <a:pt x="6705" y="12137"/>
                    <a:pt x="6126" y="11756"/>
                    <a:pt x="5152" y="11770"/>
                  </a:cubicBezTo>
                  <a:cubicBezTo>
                    <a:pt x="5152" y="11770"/>
                    <a:pt x="5152" y="11770"/>
                    <a:pt x="5152" y="11770"/>
                  </a:cubicBezTo>
                  <a:cubicBezTo>
                    <a:pt x="5054" y="11771"/>
                    <a:pt x="4474" y="11487"/>
                    <a:pt x="3893" y="11203"/>
                  </a:cubicBezTo>
                  <a:cubicBezTo>
                    <a:pt x="3506" y="11014"/>
                    <a:pt x="3023" y="10729"/>
                    <a:pt x="2442" y="10445"/>
                  </a:cubicBezTo>
                  <a:cubicBezTo>
                    <a:pt x="1475" y="9972"/>
                    <a:pt x="1803" y="7337"/>
                    <a:pt x="1913" y="6459"/>
                  </a:cubicBezTo>
                  <a:cubicBezTo>
                    <a:pt x="1815" y="6461"/>
                    <a:pt x="1815" y="6461"/>
                    <a:pt x="1815" y="6461"/>
                  </a:cubicBezTo>
                  <a:cubicBezTo>
                    <a:pt x="2415" y="5381"/>
                    <a:pt x="3207" y="4395"/>
                    <a:pt x="4096" y="3506"/>
                  </a:cubicBezTo>
                  <a:close/>
                  <a:moveTo>
                    <a:pt x="780" y="10858"/>
                  </a:moveTo>
                  <a:cubicBezTo>
                    <a:pt x="788" y="10274"/>
                    <a:pt x="895" y="9590"/>
                    <a:pt x="1001" y="9004"/>
                  </a:cubicBezTo>
                  <a:cubicBezTo>
                    <a:pt x="1085" y="9977"/>
                    <a:pt x="1365" y="10850"/>
                    <a:pt x="2042" y="11230"/>
                  </a:cubicBezTo>
                  <a:cubicBezTo>
                    <a:pt x="2624" y="11416"/>
                    <a:pt x="3107" y="11702"/>
                    <a:pt x="3590" y="11987"/>
                  </a:cubicBezTo>
                  <a:cubicBezTo>
                    <a:pt x="4460" y="12462"/>
                    <a:pt x="4847" y="12651"/>
                    <a:pt x="5140" y="12647"/>
                  </a:cubicBezTo>
                  <a:cubicBezTo>
                    <a:pt x="5822" y="12637"/>
                    <a:pt x="5916" y="12830"/>
                    <a:pt x="5914" y="13025"/>
                  </a:cubicBezTo>
                  <a:cubicBezTo>
                    <a:pt x="5912" y="13123"/>
                    <a:pt x="5715" y="13320"/>
                    <a:pt x="5615" y="13517"/>
                  </a:cubicBezTo>
                  <a:cubicBezTo>
                    <a:pt x="5317" y="13910"/>
                    <a:pt x="4822" y="14502"/>
                    <a:pt x="5102" y="15374"/>
                  </a:cubicBezTo>
                  <a:cubicBezTo>
                    <a:pt x="5198" y="15470"/>
                    <a:pt x="5195" y="15665"/>
                    <a:pt x="5291" y="15761"/>
                  </a:cubicBezTo>
                  <a:cubicBezTo>
                    <a:pt x="5474" y="16635"/>
                    <a:pt x="5664" y="17022"/>
                    <a:pt x="6438" y="17401"/>
                  </a:cubicBezTo>
                  <a:cubicBezTo>
                    <a:pt x="6535" y="17399"/>
                    <a:pt x="6631" y="17495"/>
                    <a:pt x="6729" y="17494"/>
                  </a:cubicBezTo>
                  <a:cubicBezTo>
                    <a:pt x="7212" y="17779"/>
                    <a:pt x="7309" y="17778"/>
                    <a:pt x="7299" y="18557"/>
                  </a:cubicBezTo>
                  <a:cubicBezTo>
                    <a:pt x="7292" y="19044"/>
                    <a:pt x="7187" y="19630"/>
                    <a:pt x="7084" y="20021"/>
                  </a:cubicBezTo>
                  <a:cubicBezTo>
                    <a:pt x="3302" y="18711"/>
                    <a:pt x="723" y="15047"/>
                    <a:pt x="780" y="10858"/>
                  </a:cubicBezTo>
                  <a:close/>
                  <a:moveTo>
                    <a:pt x="10582" y="20653"/>
                  </a:moveTo>
                  <a:cubicBezTo>
                    <a:pt x="10095" y="20660"/>
                    <a:pt x="9608" y="20667"/>
                    <a:pt x="9122" y="20577"/>
                  </a:cubicBezTo>
                  <a:cubicBezTo>
                    <a:pt x="9123" y="20479"/>
                    <a:pt x="9123" y="20479"/>
                    <a:pt x="9123" y="20479"/>
                  </a:cubicBezTo>
                  <a:cubicBezTo>
                    <a:pt x="9125" y="20382"/>
                    <a:pt x="9223" y="20283"/>
                    <a:pt x="9716" y="19886"/>
                  </a:cubicBezTo>
                  <a:cubicBezTo>
                    <a:pt x="10207" y="19587"/>
                    <a:pt x="10601" y="19290"/>
                    <a:pt x="10896" y="19091"/>
                  </a:cubicBezTo>
                  <a:cubicBezTo>
                    <a:pt x="11486" y="18693"/>
                    <a:pt x="11781" y="18494"/>
                    <a:pt x="12081" y="17905"/>
                  </a:cubicBezTo>
                  <a:cubicBezTo>
                    <a:pt x="12482" y="17120"/>
                    <a:pt x="12488" y="16633"/>
                    <a:pt x="12494" y="16243"/>
                  </a:cubicBezTo>
                  <a:cubicBezTo>
                    <a:pt x="12494" y="16243"/>
                    <a:pt x="12593" y="16145"/>
                    <a:pt x="12593" y="16145"/>
                  </a:cubicBezTo>
                  <a:cubicBezTo>
                    <a:pt x="12693" y="15948"/>
                    <a:pt x="12988" y="15749"/>
                    <a:pt x="12896" y="15361"/>
                  </a:cubicBezTo>
                  <a:cubicBezTo>
                    <a:pt x="12804" y="14973"/>
                    <a:pt x="12515" y="14685"/>
                    <a:pt x="11935" y="14401"/>
                  </a:cubicBezTo>
                  <a:cubicBezTo>
                    <a:pt x="11063" y="14024"/>
                    <a:pt x="10097" y="13453"/>
                    <a:pt x="9324" y="12977"/>
                  </a:cubicBezTo>
                  <a:cubicBezTo>
                    <a:pt x="8743" y="12693"/>
                    <a:pt x="8260" y="12408"/>
                    <a:pt x="7971" y="12217"/>
                  </a:cubicBezTo>
                  <a:cubicBezTo>
                    <a:pt x="7680" y="12124"/>
                    <a:pt x="7487" y="11932"/>
                    <a:pt x="7394" y="11641"/>
                  </a:cubicBezTo>
                  <a:cubicBezTo>
                    <a:pt x="7106" y="11353"/>
                    <a:pt x="6915" y="11063"/>
                    <a:pt x="6432" y="10778"/>
                  </a:cubicBezTo>
                  <a:cubicBezTo>
                    <a:pt x="6141" y="10685"/>
                    <a:pt x="5850" y="10591"/>
                    <a:pt x="5655" y="10594"/>
                  </a:cubicBezTo>
                  <a:cubicBezTo>
                    <a:pt x="5655" y="10594"/>
                    <a:pt x="5655" y="10594"/>
                    <a:pt x="5557" y="10595"/>
                  </a:cubicBezTo>
                  <a:cubicBezTo>
                    <a:pt x="5559" y="10498"/>
                    <a:pt x="5559" y="10498"/>
                    <a:pt x="5560" y="10401"/>
                  </a:cubicBezTo>
                  <a:cubicBezTo>
                    <a:pt x="5560" y="10401"/>
                    <a:pt x="5562" y="10303"/>
                    <a:pt x="5563" y="10206"/>
                  </a:cubicBezTo>
                  <a:cubicBezTo>
                    <a:pt x="5660" y="10204"/>
                    <a:pt x="5857" y="10104"/>
                    <a:pt x="6150" y="10003"/>
                  </a:cubicBezTo>
                  <a:cubicBezTo>
                    <a:pt x="6543" y="9802"/>
                    <a:pt x="6740" y="9605"/>
                    <a:pt x="6840" y="9408"/>
                  </a:cubicBezTo>
                  <a:cubicBezTo>
                    <a:pt x="6939" y="9310"/>
                    <a:pt x="7039" y="9113"/>
                    <a:pt x="7336" y="8817"/>
                  </a:cubicBezTo>
                  <a:cubicBezTo>
                    <a:pt x="7829" y="8323"/>
                    <a:pt x="8028" y="8028"/>
                    <a:pt x="8130" y="7734"/>
                  </a:cubicBezTo>
                  <a:cubicBezTo>
                    <a:pt x="8230" y="7538"/>
                    <a:pt x="8329" y="7439"/>
                    <a:pt x="8427" y="7341"/>
                  </a:cubicBezTo>
                  <a:cubicBezTo>
                    <a:pt x="8625" y="7143"/>
                    <a:pt x="8725" y="6947"/>
                    <a:pt x="8824" y="6848"/>
                  </a:cubicBezTo>
                  <a:cubicBezTo>
                    <a:pt x="8824" y="6848"/>
                    <a:pt x="8923" y="6749"/>
                    <a:pt x="8923" y="6749"/>
                  </a:cubicBezTo>
                  <a:cubicBezTo>
                    <a:pt x="9507" y="6741"/>
                    <a:pt x="10100" y="6148"/>
                    <a:pt x="10108" y="5564"/>
                  </a:cubicBezTo>
                  <a:cubicBezTo>
                    <a:pt x="10108" y="5564"/>
                    <a:pt x="10111" y="5369"/>
                    <a:pt x="10210" y="5270"/>
                  </a:cubicBezTo>
                  <a:cubicBezTo>
                    <a:pt x="10408" y="4975"/>
                    <a:pt x="10809" y="4190"/>
                    <a:pt x="9939" y="3716"/>
                  </a:cubicBezTo>
                  <a:cubicBezTo>
                    <a:pt x="9454" y="3528"/>
                    <a:pt x="8971" y="3242"/>
                    <a:pt x="8680" y="3149"/>
                  </a:cubicBezTo>
                  <a:cubicBezTo>
                    <a:pt x="8693" y="2175"/>
                    <a:pt x="8693" y="2175"/>
                    <a:pt x="8693" y="2175"/>
                  </a:cubicBezTo>
                  <a:cubicBezTo>
                    <a:pt x="8122" y="1209"/>
                    <a:pt x="8122" y="1209"/>
                    <a:pt x="8122" y="1209"/>
                  </a:cubicBezTo>
                  <a:cubicBezTo>
                    <a:pt x="8122" y="1209"/>
                    <a:pt x="8122" y="1209"/>
                    <a:pt x="8122" y="1209"/>
                  </a:cubicBezTo>
                  <a:cubicBezTo>
                    <a:pt x="8513" y="1106"/>
                    <a:pt x="8904" y="1003"/>
                    <a:pt x="9296" y="900"/>
                  </a:cubicBezTo>
                  <a:cubicBezTo>
                    <a:pt x="9190" y="1486"/>
                    <a:pt x="9275" y="2361"/>
                    <a:pt x="9852" y="2938"/>
                  </a:cubicBezTo>
                  <a:cubicBezTo>
                    <a:pt x="10044" y="3130"/>
                    <a:pt x="10332" y="3418"/>
                    <a:pt x="10525" y="3610"/>
                  </a:cubicBezTo>
                  <a:cubicBezTo>
                    <a:pt x="10810" y="4093"/>
                    <a:pt x="11097" y="4478"/>
                    <a:pt x="11584" y="4471"/>
                  </a:cubicBezTo>
                  <a:cubicBezTo>
                    <a:pt x="12949" y="4452"/>
                    <a:pt x="13827" y="4342"/>
                    <a:pt x="13836" y="3660"/>
                  </a:cubicBezTo>
                  <a:cubicBezTo>
                    <a:pt x="13839" y="3465"/>
                    <a:pt x="13948" y="2587"/>
                    <a:pt x="14151" y="2000"/>
                  </a:cubicBezTo>
                  <a:cubicBezTo>
                    <a:pt x="14645" y="1506"/>
                    <a:pt x="14645" y="1506"/>
                    <a:pt x="14645" y="1506"/>
                  </a:cubicBezTo>
                  <a:cubicBezTo>
                    <a:pt x="15614" y="1882"/>
                    <a:pt x="16387" y="2358"/>
                    <a:pt x="17158" y="2931"/>
                  </a:cubicBezTo>
                  <a:cubicBezTo>
                    <a:pt x="16865" y="3033"/>
                    <a:pt x="16669" y="3133"/>
                    <a:pt x="16471" y="3331"/>
                  </a:cubicBezTo>
                  <a:cubicBezTo>
                    <a:pt x="16076" y="3726"/>
                    <a:pt x="15969" y="4409"/>
                    <a:pt x="15964" y="4799"/>
                  </a:cubicBezTo>
                  <a:cubicBezTo>
                    <a:pt x="15768" y="4899"/>
                    <a:pt x="15570" y="5097"/>
                    <a:pt x="15566" y="5389"/>
                  </a:cubicBezTo>
                  <a:cubicBezTo>
                    <a:pt x="15565" y="5486"/>
                    <a:pt x="15367" y="5684"/>
                    <a:pt x="15267" y="5880"/>
                  </a:cubicBezTo>
                  <a:cubicBezTo>
                    <a:pt x="14872" y="6275"/>
                    <a:pt x="14574" y="6669"/>
                    <a:pt x="14765" y="6959"/>
                  </a:cubicBezTo>
                  <a:cubicBezTo>
                    <a:pt x="15052" y="7344"/>
                    <a:pt x="15542" y="7142"/>
                    <a:pt x="16129" y="6939"/>
                  </a:cubicBezTo>
                  <a:cubicBezTo>
                    <a:pt x="17011" y="6537"/>
                    <a:pt x="17404" y="6337"/>
                    <a:pt x="17600" y="6237"/>
                  </a:cubicBezTo>
                  <a:cubicBezTo>
                    <a:pt x="17600" y="6237"/>
                    <a:pt x="17600" y="6237"/>
                    <a:pt x="17600" y="6237"/>
                  </a:cubicBezTo>
                  <a:cubicBezTo>
                    <a:pt x="17693" y="6527"/>
                    <a:pt x="18082" y="6619"/>
                    <a:pt x="18179" y="6618"/>
                  </a:cubicBezTo>
                  <a:cubicBezTo>
                    <a:pt x="18179" y="6618"/>
                    <a:pt x="18179" y="6618"/>
                    <a:pt x="18277" y="6617"/>
                  </a:cubicBezTo>
                  <a:cubicBezTo>
                    <a:pt x="18373" y="6713"/>
                    <a:pt x="18565" y="6905"/>
                    <a:pt x="18857" y="6900"/>
                  </a:cubicBezTo>
                  <a:cubicBezTo>
                    <a:pt x="19052" y="6898"/>
                    <a:pt x="19244" y="7090"/>
                    <a:pt x="19340" y="7186"/>
                  </a:cubicBezTo>
                  <a:cubicBezTo>
                    <a:pt x="19437" y="7282"/>
                    <a:pt x="19437" y="7282"/>
                    <a:pt x="19437" y="7282"/>
                  </a:cubicBezTo>
                  <a:cubicBezTo>
                    <a:pt x="20119" y="7272"/>
                    <a:pt x="20119" y="7272"/>
                    <a:pt x="20119" y="7272"/>
                  </a:cubicBezTo>
                  <a:cubicBezTo>
                    <a:pt x="20212" y="7563"/>
                    <a:pt x="20305" y="7854"/>
                    <a:pt x="20399" y="8145"/>
                  </a:cubicBezTo>
                  <a:cubicBezTo>
                    <a:pt x="20303" y="8049"/>
                    <a:pt x="20205" y="8050"/>
                    <a:pt x="20108" y="8051"/>
                  </a:cubicBezTo>
                  <a:cubicBezTo>
                    <a:pt x="19238" y="7577"/>
                    <a:pt x="18560" y="7294"/>
                    <a:pt x="18170" y="7300"/>
                  </a:cubicBezTo>
                  <a:cubicBezTo>
                    <a:pt x="17780" y="7305"/>
                    <a:pt x="16704" y="7613"/>
                    <a:pt x="16508" y="7713"/>
                  </a:cubicBezTo>
                  <a:cubicBezTo>
                    <a:pt x="16411" y="7714"/>
                    <a:pt x="16411" y="7714"/>
                    <a:pt x="16411" y="7714"/>
                  </a:cubicBezTo>
                  <a:cubicBezTo>
                    <a:pt x="16409" y="7812"/>
                    <a:pt x="16409" y="7812"/>
                    <a:pt x="16409" y="7812"/>
                  </a:cubicBezTo>
                  <a:cubicBezTo>
                    <a:pt x="15818" y="8307"/>
                    <a:pt x="15125" y="9096"/>
                    <a:pt x="15118" y="9583"/>
                  </a:cubicBezTo>
                  <a:cubicBezTo>
                    <a:pt x="15118" y="9583"/>
                    <a:pt x="15117" y="9681"/>
                    <a:pt x="15116" y="9778"/>
                  </a:cubicBezTo>
                  <a:cubicBezTo>
                    <a:pt x="14914" y="10268"/>
                    <a:pt x="14607" y="11344"/>
                    <a:pt x="15668" y="12108"/>
                  </a:cubicBezTo>
                  <a:cubicBezTo>
                    <a:pt x="16344" y="12585"/>
                    <a:pt x="17028" y="12381"/>
                    <a:pt x="17419" y="12278"/>
                  </a:cubicBezTo>
                  <a:cubicBezTo>
                    <a:pt x="17517" y="12276"/>
                    <a:pt x="17616" y="12177"/>
                    <a:pt x="17713" y="12176"/>
                  </a:cubicBezTo>
                  <a:cubicBezTo>
                    <a:pt x="17713" y="12176"/>
                    <a:pt x="17713" y="12176"/>
                    <a:pt x="17712" y="12274"/>
                  </a:cubicBezTo>
                  <a:cubicBezTo>
                    <a:pt x="18092" y="12950"/>
                    <a:pt x="18083" y="13632"/>
                    <a:pt x="18073" y="14314"/>
                  </a:cubicBezTo>
                  <a:cubicBezTo>
                    <a:pt x="18067" y="14801"/>
                    <a:pt x="17944" y="16653"/>
                    <a:pt x="17835" y="17434"/>
                  </a:cubicBezTo>
                  <a:cubicBezTo>
                    <a:pt x="16055" y="19407"/>
                    <a:pt x="13408" y="20613"/>
                    <a:pt x="10582" y="20653"/>
                  </a:cubicBezTo>
                  <a:close/>
                  <a:moveTo>
                    <a:pt x="18528" y="16645"/>
                  </a:moveTo>
                  <a:cubicBezTo>
                    <a:pt x="18635" y="15961"/>
                    <a:pt x="18846" y="14790"/>
                    <a:pt x="18853" y="14303"/>
                  </a:cubicBezTo>
                  <a:cubicBezTo>
                    <a:pt x="18863" y="13523"/>
                    <a:pt x="18874" y="12744"/>
                    <a:pt x="18399" y="11874"/>
                  </a:cubicBezTo>
                  <a:cubicBezTo>
                    <a:pt x="18115" y="11294"/>
                    <a:pt x="17529" y="11400"/>
                    <a:pt x="17235" y="11501"/>
                  </a:cubicBezTo>
                  <a:cubicBezTo>
                    <a:pt x="16844" y="11604"/>
                    <a:pt x="16550" y="11706"/>
                    <a:pt x="16067" y="11420"/>
                  </a:cubicBezTo>
                  <a:cubicBezTo>
                    <a:pt x="15488" y="11039"/>
                    <a:pt x="15591" y="10648"/>
                    <a:pt x="15795" y="9963"/>
                  </a:cubicBezTo>
                  <a:cubicBezTo>
                    <a:pt x="15894" y="9864"/>
                    <a:pt x="15897" y="9670"/>
                    <a:pt x="15898" y="9572"/>
                  </a:cubicBezTo>
                  <a:cubicBezTo>
                    <a:pt x="15998" y="9376"/>
                    <a:pt x="16395" y="8883"/>
                    <a:pt x="16888" y="8389"/>
                  </a:cubicBezTo>
                  <a:cubicBezTo>
                    <a:pt x="17378" y="8188"/>
                    <a:pt x="17964" y="8082"/>
                    <a:pt x="18159" y="8079"/>
                  </a:cubicBezTo>
                  <a:cubicBezTo>
                    <a:pt x="18451" y="8075"/>
                    <a:pt x="19226" y="8454"/>
                    <a:pt x="19806" y="8738"/>
                  </a:cubicBezTo>
                  <a:cubicBezTo>
                    <a:pt x="20096" y="8928"/>
                    <a:pt x="20388" y="8924"/>
                    <a:pt x="20582" y="9019"/>
                  </a:cubicBezTo>
                  <a:cubicBezTo>
                    <a:pt x="20672" y="9504"/>
                    <a:pt x="20666" y="9991"/>
                    <a:pt x="20658" y="10576"/>
                  </a:cubicBezTo>
                  <a:cubicBezTo>
                    <a:pt x="20627" y="12817"/>
                    <a:pt x="19818" y="14971"/>
                    <a:pt x="18528" y="16645"/>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49" name="Freeform 22"/>
            <p:cNvSpPr/>
            <p:nvPr/>
          </p:nvSpPr>
          <p:spPr>
            <a:xfrm rot="20432452">
              <a:off x="5422994" y="1900074"/>
              <a:ext cx="312299" cy="194789"/>
            </a:xfrm>
            <a:custGeom>
              <a:avLst/>
              <a:gdLst/>
              <a:ahLst/>
              <a:cxnLst>
                <a:cxn ang="0">
                  <a:pos x="wd2" y="hd2"/>
                </a:cxn>
                <a:cxn ang="5400000">
                  <a:pos x="wd2" y="hd2"/>
                </a:cxn>
                <a:cxn ang="10800000">
                  <a:pos x="wd2" y="hd2"/>
                </a:cxn>
                <a:cxn ang="16200000">
                  <a:pos x="wd2" y="hd2"/>
                </a:cxn>
              </a:cxnLst>
              <a:rect l="0" t="0" r="r" b="b"/>
              <a:pathLst>
                <a:path w="21600" h="21600" extrusionOk="0">
                  <a:moveTo>
                    <a:pt x="21325" y="1451"/>
                  </a:moveTo>
                  <a:cubicBezTo>
                    <a:pt x="21313" y="245"/>
                    <a:pt x="21313" y="245"/>
                    <a:pt x="21313" y="245"/>
                  </a:cubicBezTo>
                  <a:cubicBezTo>
                    <a:pt x="11293" y="0"/>
                    <a:pt x="11293" y="0"/>
                    <a:pt x="11293" y="0"/>
                  </a:cubicBezTo>
                  <a:cubicBezTo>
                    <a:pt x="6661" y="18883"/>
                    <a:pt x="6661" y="18883"/>
                    <a:pt x="6661" y="18883"/>
                  </a:cubicBezTo>
                  <a:cubicBezTo>
                    <a:pt x="2216" y="7618"/>
                    <a:pt x="2216" y="7618"/>
                    <a:pt x="2216" y="7618"/>
                  </a:cubicBezTo>
                  <a:cubicBezTo>
                    <a:pt x="0" y="7564"/>
                    <a:pt x="0" y="7564"/>
                    <a:pt x="0" y="7564"/>
                  </a:cubicBezTo>
                  <a:cubicBezTo>
                    <a:pt x="12" y="8770"/>
                    <a:pt x="12" y="8770"/>
                    <a:pt x="12" y="8770"/>
                  </a:cubicBezTo>
                  <a:cubicBezTo>
                    <a:pt x="1746" y="8813"/>
                    <a:pt x="1746" y="8813"/>
                    <a:pt x="1746" y="8813"/>
                  </a:cubicBezTo>
                  <a:cubicBezTo>
                    <a:pt x="6784" y="21600"/>
                    <a:pt x="6784" y="21600"/>
                    <a:pt x="6784" y="21600"/>
                  </a:cubicBezTo>
                  <a:cubicBezTo>
                    <a:pt x="11883" y="1221"/>
                    <a:pt x="11883" y="1221"/>
                    <a:pt x="11883" y="1221"/>
                  </a:cubicBezTo>
                  <a:lnTo>
                    <a:pt x="21325" y="1451"/>
                  </a:lnTo>
                  <a:close/>
                  <a:moveTo>
                    <a:pt x="17651" y="9955"/>
                  </a:moveTo>
                  <a:cubicBezTo>
                    <a:pt x="14519" y="14703"/>
                    <a:pt x="14519" y="14703"/>
                    <a:pt x="14519" y="14703"/>
                  </a:cubicBezTo>
                  <a:cubicBezTo>
                    <a:pt x="11292" y="9800"/>
                    <a:pt x="11292" y="9800"/>
                    <a:pt x="11292" y="9800"/>
                  </a:cubicBezTo>
                  <a:cubicBezTo>
                    <a:pt x="10818" y="10542"/>
                    <a:pt x="10818" y="10542"/>
                    <a:pt x="10818" y="10542"/>
                  </a:cubicBezTo>
                  <a:cubicBezTo>
                    <a:pt x="13949" y="15594"/>
                    <a:pt x="13949" y="15594"/>
                    <a:pt x="13949" y="15594"/>
                  </a:cubicBezTo>
                  <a:cubicBezTo>
                    <a:pt x="10913" y="20344"/>
                    <a:pt x="10913" y="20344"/>
                    <a:pt x="10913" y="20344"/>
                  </a:cubicBezTo>
                  <a:cubicBezTo>
                    <a:pt x="11403" y="21110"/>
                    <a:pt x="11403" y="21110"/>
                    <a:pt x="11403" y="21110"/>
                  </a:cubicBezTo>
                  <a:cubicBezTo>
                    <a:pt x="14535" y="16362"/>
                    <a:pt x="14535" y="16362"/>
                    <a:pt x="14535" y="16362"/>
                  </a:cubicBezTo>
                  <a:cubicBezTo>
                    <a:pt x="17762" y="21265"/>
                    <a:pt x="17762" y="21265"/>
                    <a:pt x="17762" y="21265"/>
                  </a:cubicBezTo>
                  <a:cubicBezTo>
                    <a:pt x="18332" y="20525"/>
                    <a:pt x="18332" y="20525"/>
                    <a:pt x="18332" y="20525"/>
                  </a:cubicBezTo>
                  <a:cubicBezTo>
                    <a:pt x="15106" y="15622"/>
                    <a:pt x="15106" y="15622"/>
                    <a:pt x="15106" y="15622"/>
                  </a:cubicBezTo>
                  <a:cubicBezTo>
                    <a:pt x="18237" y="10723"/>
                    <a:pt x="18237" y="10723"/>
                    <a:pt x="18237" y="10723"/>
                  </a:cubicBezTo>
                  <a:lnTo>
                    <a:pt x="17651" y="9955"/>
                  </a:lnTo>
                  <a:close/>
                  <a:moveTo>
                    <a:pt x="20337" y="8815"/>
                  </a:moveTo>
                  <a:cubicBezTo>
                    <a:pt x="20528" y="8669"/>
                    <a:pt x="20813" y="8223"/>
                    <a:pt x="21098" y="7778"/>
                  </a:cubicBezTo>
                  <a:cubicBezTo>
                    <a:pt x="21382" y="7333"/>
                    <a:pt x="21569" y="6734"/>
                    <a:pt x="21563" y="6131"/>
                  </a:cubicBezTo>
                  <a:cubicBezTo>
                    <a:pt x="21557" y="5528"/>
                    <a:pt x="21458" y="5224"/>
                    <a:pt x="21166" y="4915"/>
                  </a:cubicBezTo>
                  <a:cubicBezTo>
                    <a:pt x="20970" y="4609"/>
                    <a:pt x="20681" y="4602"/>
                    <a:pt x="20392" y="4595"/>
                  </a:cubicBezTo>
                  <a:cubicBezTo>
                    <a:pt x="20007" y="4585"/>
                    <a:pt x="19814" y="4581"/>
                    <a:pt x="19623" y="4727"/>
                  </a:cubicBezTo>
                  <a:cubicBezTo>
                    <a:pt x="19528" y="4875"/>
                    <a:pt x="19337" y="5021"/>
                    <a:pt x="19242" y="5170"/>
                  </a:cubicBezTo>
                  <a:cubicBezTo>
                    <a:pt x="19635" y="5933"/>
                    <a:pt x="19635" y="5933"/>
                    <a:pt x="19635" y="5933"/>
                  </a:cubicBezTo>
                  <a:cubicBezTo>
                    <a:pt x="19824" y="5636"/>
                    <a:pt x="20016" y="5490"/>
                    <a:pt x="20305" y="5497"/>
                  </a:cubicBezTo>
                  <a:cubicBezTo>
                    <a:pt x="20594" y="5504"/>
                    <a:pt x="20788" y="5660"/>
                    <a:pt x="20887" y="5964"/>
                  </a:cubicBezTo>
                  <a:cubicBezTo>
                    <a:pt x="20985" y="6117"/>
                    <a:pt x="20988" y="6418"/>
                    <a:pt x="20893" y="6567"/>
                  </a:cubicBezTo>
                  <a:cubicBezTo>
                    <a:pt x="20800" y="6866"/>
                    <a:pt x="20611" y="7314"/>
                    <a:pt x="20136" y="7905"/>
                  </a:cubicBezTo>
                  <a:cubicBezTo>
                    <a:pt x="19756" y="8499"/>
                    <a:pt x="19470" y="8794"/>
                    <a:pt x="19277" y="8789"/>
                  </a:cubicBezTo>
                  <a:cubicBezTo>
                    <a:pt x="19288" y="9844"/>
                    <a:pt x="19288" y="9844"/>
                    <a:pt x="19288" y="9844"/>
                  </a:cubicBezTo>
                  <a:cubicBezTo>
                    <a:pt x="21600" y="9901"/>
                    <a:pt x="21600" y="9901"/>
                    <a:pt x="21600" y="9901"/>
                  </a:cubicBezTo>
                  <a:cubicBezTo>
                    <a:pt x="21590" y="8845"/>
                    <a:pt x="21590" y="8845"/>
                    <a:pt x="21590" y="8845"/>
                  </a:cubicBezTo>
                  <a:lnTo>
                    <a:pt x="20337" y="8815"/>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0" name="Freeform 42"/>
            <p:cNvSpPr/>
            <p:nvPr/>
          </p:nvSpPr>
          <p:spPr>
            <a:xfrm rot="20672996" flipH="1">
              <a:off x="5504249" y="45098"/>
              <a:ext cx="390879" cy="385522"/>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1" name="Freeform 21"/>
            <p:cNvSpPr/>
            <p:nvPr/>
          </p:nvSpPr>
          <p:spPr>
            <a:xfrm rot="17824237" flipH="1">
              <a:off x="1367899" y="442384"/>
              <a:ext cx="397007" cy="608295"/>
            </a:xfrm>
            <a:custGeom>
              <a:avLst/>
              <a:gdLst/>
              <a:ahLst/>
              <a:cxnLst>
                <a:cxn ang="0">
                  <a:pos x="wd2" y="hd2"/>
                </a:cxn>
                <a:cxn ang="5400000">
                  <a:pos x="wd2" y="hd2"/>
                </a:cxn>
                <a:cxn ang="10800000">
                  <a:pos x="wd2" y="hd2"/>
                </a:cxn>
                <a:cxn ang="16200000">
                  <a:pos x="wd2" y="hd2"/>
                </a:cxn>
              </a:cxnLst>
              <a:rect l="0" t="0" r="r" b="b"/>
              <a:pathLst>
                <a:path w="21595" h="21599" extrusionOk="0">
                  <a:moveTo>
                    <a:pt x="21595" y="20843"/>
                  </a:moveTo>
                  <a:cubicBezTo>
                    <a:pt x="20297" y="16258"/>
                    <a:pt x="20297" y="16258"/>
                    <a:pt x="20297" y="16258"/>
                  </a:cubicBezTo>
                  <a:cubicBezTo>
                    <a:pt x="20146" y="16064"/>
                    <a:pt x="19840" y="15968"/>
                    <a:pt x="19686" y="15969"/>
                  </a:cubicBezTo>
                  <a:cubicBezTo>
                    <a:pt x="16138" y="15998"/>
                    <a:pt x="16138" y="15998"/>
                    <a:pt x="16138" y="15998"/>
                  </a:cubicBezTo>
                  <a:cubicBezTo>
                    <a:pt x="16306" y="7392"/>
                    <a:pt x="16306" y="7392"/>
                    <a:pt x="16306" y="7392"/>
                  </a:cubicBezTo>
                  <a:cubicBezTo>
                    <a:pt x="19391" y="7368"/>
                    <a:pt x="19391" y="7368"/>
                    <a:pt x="19391" y="7368"/>
                  </a:cubicBezTo>
                  <a:cubicBezTo>
                    <a:pt x="19699" y="7365"/>
                    <a:pt x="20012" y="7167"/>
                    <a:pt x="20016" y="6971"/>
                  </a:cubicBezTo>
                  <a:cubicBezTo>
                    <a:pt x="20054" y="5016"/>
                    <a:pt x="20054" y="5016"/>
                    <a:pt x="20054" y="5016"/>
                  </a:cubicBezTo>
                  <a:cubicBezTo>
                    <a:pt x="20058" y="4820"/>
                    <a:pt x="19753" y="4627"/>
                    <a:pt x="19444" y="4629"/>
                  </a:cubicBezTo>
                  <a:cubicBezTo>
                    <a:pt x="2788" y="4764"/>
                    <a:pt x="2788" y="4764"/>
                    <a:pt x="2788" y="4764"/>
                  </a:cubicBezTo>
                  <a:cubicBezTo>
                    <a:pt x="2479" y="4766"/>
                    <a:pt x="2167" y="4964"/>
                    <a:pt x="2163" y="5160"/>
                  </a:cubicBezTo>
                  <a:cubicBezTo>
                    <a:pt x="2125" y="7116"/>
                    <a:pt x="2125" y="7116"/>
                    <a:pt x="2125" y="7116"/>
                  </a:cubicBezTo>
                  <a:cubicBezTo>
                    <a:pt x="2121" y="7311"/>
                    <a:pt x="2426" y="7504"/>
                    <a:pt x="2734" y="7502"/>
                  </a:cubicBezTo>
                  <a:cubicBezTo>
                    <a:pt x="5819" y="7477"/>
                    <a:pt x="5819" y="7477"/>
                    <a:pt x="5819" y="7477"/>
                  </a:cubicBezTo>
                  <a:cubicBezTo>
                    <a:pt x="5651" y="16083"/>
                    <a:pt x="5651" y="16083"/>
                    <a:pt x="5651" y="16083"/>
                  </a:cubicBezTo>
                  <a:cubicBezTo>
                    <a:pt x="2103" y="16111"/>
                    <a:pt x="2103" y="16111"/>
                    <a:pt x="2103" y="16111"/>
                  </a:cubicBezTo>
                  <a:cubicBezTo>
                    <a:pt x="1795" y="16114"/>
                    <a:pt x="1639" y="16213"/>
                    <a:pt x="1481" y="16410"/>
                  </a:cubicBezTo>
                  <a:cubicBezTo>
                    <a:pt x="1" y="21115"/>
                    <a:pt x="1" y="21115"/>
                    <a:pt x="1" y="21115"/>
                  </a:cubicBezTo>
                  <a:cubicBezTo>
                    <a:pt x="-1" y="21213"/>
                    <a:pt x="-5" y="21408"/>
                    <a:pt x="147" y="21505"/>
                  </a:cubicBezTo>
                  <a:cubicBezTo>
                    <a:pt x="302" y="21503"/>
                    <a:pt x="454" y="21600"/>
                    <a:pt x="608" y="21599"/>
                  </a:cubicBezTo>
                  <a:cubicBezTo>
                    <a:pt x="20967" y="21435"/>
                    <a:pt x="20967" y="21435"/>
                    <a:pt x="20967" y="21435"/>
                  </a:cubicBezTo>
                  <a:cubicBezTo>
                    <a:pt x="20967" y="21435"/>
                    <a:pt x="20967" y="21435"/>
                    <a:pt x="20967" y="21435"/>
                  </a:cubicBezTo>
                  <a:cubicBezTo>
                    <a:pt x="21275" y="21432"/>
                    <a:pt x="21587" y="21234"/>
                    <a:pt x="21591" y="21038"/>
                  </a:cubicBezTo>
                  <a:cubicBezTo>
                    <a:pt x="21593" y="20941"/>
                    <a:pt x="21593" y="20941"/>
                    <a:pt x="21595" y="20843"/>
                  </a:cubicBezTo>
                  <a:close/>
                  <a:moveTo>
                    <a:pt x="3366" y="6714"/>
                  </a:moveTo>
                  <a:cubicBezTo>
                    <a:pt x="3389" y="5541"/>
                    <a:pt x="3389" y="5541"/>
                    <a:pt x="3389" y="5541"/>
                  </a:cubicBezTo>
                  <a:cubicBezTo>
                    <a:pt x="18812" y="5417"/>
                    <a:pt x="18812" y="5417"/>
                    <a:pt x="18812" y="5417"/>
                  </a:cubicBezTo>
                  <a:cubicBezTo>
                    <a:pt x="18789" y="6590"/>
                    <a:pt x="18789" y="6590"/>
                    <a:pt x="18789" y="6590"/>
                  </a:cubicBezTo>
                  <a:cubicBezTo>
                    <a:pt x="15705" y="6615"/>
                    <a:pt x="15705" y="6615"/>
                    <a:pt x="15705" y="6615"/>
                  </a:cubicBezTo>
                  <a:cubicBezTo>
                    <a:pt x="15396" y="6618"/>
                    <a:pt x="15084" y="6816"/>
                    <a:pt x="15080" y="7011"/>
                  </a:cubicBezTo>
                  <a:cubicBezTo>
                    <a:pt x="14904" y="16008"/>
                    <a:pt x="14904" y="16008"/>
                    <a:pt x="14904" y="16008"/>
                  </a:cubicBezTo>
                  <a:cubicBezTo>
                    <a:pt x="13671" y="16018"/>
                    <a:pt x="13671" y="16018"/>
                    <a:pt x="13671" y="16018"/>
                  </a:cubicBezTo>
                  <a:cubicBezTo>
                    <a:pt x="13846" y="7021"/>
                    <a:pt x="13846" y="7021"/>
                    <a:pt x="13846" y="7021"/>
                  </a:cubicBezTo>
                  <a:cubicBezTo>
                    <a:pt x="13850" y="6826"/>
                    <a:pt x="13545" y="6632"/>
                    <a:pt x="13237" y="6635"/>
                  </a:cubicBezTo>
                  <a:cubicBezTo>
                    <a:pt x="8919" y="6670"/>
                    <a:pt x="8919" y="6670"/>
                    <a:pt x="8919" y="6670"/>
                  </a:cubicBezTo>
                  <a:cubicBezTo>
                    <a:pt x="8610" y="6672"/>
                    <a:pt x="8298" y="6870"/>
                    <a:pt x="8294" y="7066"/>
                  </a:cubicBezTo>
                  <a:cubicBezTo>
                    <a:pt x="8118" y="16063"/>
                    <a:pt x="8118" y="16063"/>
                    <a:pt x="8118" y="16063"/>
                  </a:cubicBezTo>
                  <a:cubicBezTo>
                    <a:pt x="6884" y="16073"/>
                    <a:pt x="6884" y="16073"/>
                    <a:pt x="6884" y="16073"/>
                  </a:cubicBezTo>
                  <a:cubicBezTo>
                    <a:pt x="7060" y="7076"/>
                    <a:pt x="7060" y="7076"/>
                    <a:pt x="7060" y="7076"/>
                  </a:cubicBezTo>
                  <a:cubicBezTo>
                    <a:pt x="7064" y="6880"/>
                    <a:pt x="6759" y="6687"/>
                    <a:pt x="6451" y="6690"/>
                  </a:cubicBezTo>
                  <a:lnTo>
                    <a:pt x="3366" y="6714"/>
                  </a:lnTo>
                  <a:close/>
                  <a:moveTo>
                    <a:pt x="12605" y="7422"/>
                  </a:moveTo>
                  <a:cubicBezTo>
                    <a:pt x="12437" y="16028"/>
                    <a:pt x="12437" y="16028"/>
                    <a:pt x="12437" y="16028"/>
                  </a:cubicBezTo>
                  <a:cubicBezTo>
                    <a:pt x="9352" y="16053"/>
                    <a:pt x="9352" y="16053"/>
                    <a:pt x="9352" y="16053"/>
                  </a:cubicBezTo>
                  <a:cubicBezTo>
                    <a:pt x="9520" y="7447"/>
                    <a:pt x="9520" y="7447"/>
                    <a:pt x="9520" y="7447"/>
                  </a:cubicBezTo>
                  <a:lnTo>
                    <a:pt x="12605" y="7422"/>
                  </a:lnTo>
                  <a:close/>
                  <a:moveTo>
                    <a:pt x="1395" y="20810"/>
                  </a:moveTo>
                  <a:cubicBezTo>
                    <a:pt x="2705" y="16889"/>
                    <a:pt x="2705" y="16889"/>
                    <a:pt x="2705" y="16889"/>
                  </a:cubicBezTo>
                  <a:cubicBezTo>
                    <a:pt x="19053" y="16757"/>
                    <a:pt x="19053" y="16757"/>
                    <a:pt x="19053" y="16757"/>
                  </a:cubicBezTo>
                  <a:cubicBezTo>
                    <a:pt x="20211" y="20659"/>
                    <a:pt x="20211" y="20659"/>
                    <a:pt x="20211" y="20659"/>
                  </a:cubicBezTo>
                  <a:lnTo>
                    <a:pt x="1395" y="20810"/>
                  </a:lnTo>
                  <a:close/>
                  <a:moveTo>
                    <a:pt x="9435" y="3928"/>
                  </a:moveTo>
                  <a:cubicBezTo>
                    <a:pt x="11453" y="3227"/>
                    <a:pt x="11453" y="3227"/>
                    <a:pt x="11453" y="3227"/>
                  </a:cubicBezTo>
                  <a:cubicBezTo>
                    <a:pt x="13445" y="3896"/>
                    <a:pt x="13445" y="3896"/>
                    <a:pt x="13445" y="3896"/>
                  </a:cubicBezTo>
                  <a:cubicBezTo>
                    <a:pt x="13165" y="2431"/>
                    <a:pt x="13165" y="2431"/>
                    <a:pt x="13165" y="2431"/>
                  </a:cubicBezTo>
                  <a:cubicBezTo>
                    <a:pt x="14726" y="1441"/>
                    <a:pt x="14726" y="1441"/>
                    <a:pt x="14726" y="1441"/>
                  </a:cubicBezTo>
                  <a:cubicBezTo>
                    <a:pt x="12571" y="1263"/>
                    <a:pt x="12571" y="1263"/>
                    <a:pt x="12571" y="1263"/>
                  </a:cubicBezTo>
                  <a:cubicBezTo>
                    <a:pt x="11516" y="0"/>
                    <a:pt x="11516" y="0"/>
                    <a:pt x="11516" y="0"/>
                  </a:cubicBezTo>
                  <a:cubicBezTo>
                    <a:pt x="10412" y="1280"/>
                    <a:pt x="10412" y="1280"/>
                    <a:pt x="10412" y="1280"/>
                  </a:cubicBezTo>
                  <a:cubicBezTo>
                    <a:pt x="8249" y="1493"/>
                    <a:pt x="8249" y="1493"/>
                    <a:pt x="8249" y="1493"/>
                  </a:cubicBezTo>
                  <a:cubicBezTo>
                    <a:pt x="9772" y="2458"/>
                    <a:pt x="9772" y="2458"/>
                    <a:pt x="9772" y="2458"/>
                  </a:cubicBezTo>
                  <a:lnTo>
                    <a:pt x="9435" y="3928"/>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2" name="Freeform 35"/>
            <p:cNvSpPr/>
            <p:nvPr/>
          </p:nvSpPr>
          <p:spPr>
            <a:xfrm rot="18960000" flipH="1">
              <a:off x="2032125" y="1003439"/>
              <a:ext cx="476154" cy="4582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3" name="Freeform 49"/>
            <p:cNvSpPr/>
            <p:nvPr/>
          </p:nvSpPr>
          <p:spPr>
            <a:xfrm rot="20241281" flipH="1">
              <a:off x="2419415" y="2332284"/>
              <a:ext cx="719140" cy="617125"/>
            </a:xfrm>
            <a:custGeom>
              <a:avLst/>
              <a:gdLst/>
              <a:ahLst/>
              <a:cxnLst>
                <a:cxn ang="0">
                  <a:pos x="wd2" y="hd2"/>
                </a:cxn>
                <a:cxn ang="5400000">
                  <a:pos x="wd2" y="hd2"/>
                </a:cxn>
                <a:cxn ang="10800000">
                  <a:pos x="wd2" y="hd2"/>
                </a:cxn>
                <a:cxn ang="16200000">
                  <a:pos x="wd2" y="hd2"/>
                </a:cxn>
              </a:cxnLst>
              <a:rect l="0" t="0" r="r" b="b"/>
              <a:pathLst>
                <a:path w="21600" h="21534" extrusionOk="0">
                  <a:moveTo>
                    <a:pt x="17686" y="17121"/>
                  </a:moveTo>
                  <a:cubicBezTo>
                    <a:pt x="21600" y="17498"/>
                    <a:pt x="21600" y="17498"/>
                    <a:pt x="21600" y="17498"/>
                  </a:cubicBezTo>
                  <a:cubicBezTo>
                    <a:pt x="17164" y="12494"/>
                    <a:pt x="17164" y="12494"/>
                    <a:pt x="17164" y="12494"/>
                  </a:cubicBezTo>
                  <a:cubicBezTo>
                    <a:pt x="17616" y="11347"/>
                    <a:pt x="17879" y="9987"/>
                    <a:pt x="17862" y="8622"/>
                  </a:cubicBezTo>
                  <a:cubicBezTo>
                    <a:pt x="17805" y="3898"/>
                    <a:pt x="14407" y="66"/>
                    <a:pt x="10311" y="1"/>
                  </a:cubicBezTo>
                  <a:cubicBezTo>
                    <a:pt x="6121" y="-66"/>
                    <a:pt x="2815" y="3660"/>
                    <a:pt x="2872" y="8384"/>
                  </a:cubicBezTo>
                  <a:cubicBezTo>
                    <a:pt x="2892" y="9959"/>
                    <a:pt x="3282" y="11434"/>
                    <a:pt x="4042" y="12706"/>
                  </a:cubicBezTo>
                  <a:cubicBezTo>
                    <a:pt x="0" y="17155"/>
                    <a:pt x="0" y="17155"/>
                    <a:pt x="0" y="17155"/>
                  </a:cubicBezTo>
                  <a:cubicBezTo>
                    <a:pt x="3907" y="16902"/>
                    <a:pt x="3907" y="16902"/>
                    <a:pt x="3907" y="16902"/>
                  </a:cubicBezTo>
                  <a:cubicBezTo>
                    <a:pt x="3681" y="21306"/>
                    <a:pt x="3681" y="21306"/>
                    <a:pt x="3681" y="21306"/>
                  </a:cubicBezTo>
                  <a:cubicBezTo>
                    <a:pt x="7997" y="16442"/>
                    <a:pt x="7997" y="16442"/>
                    <a:pt x="7997" y="16442"/>
                  </a:cubicBezTo>
                  <a:cubicBezTo>
                    <a:pt x="8745" y="16769"/>
                    <a:pt x="9586" y="16992"/>
                    <a:pt x="10517" y="17007"/>
                  </a:cubicBezTo>
                  <a:cubicBezTo>
                    <a:pt x="11541" y="17023"/>
                    <a:pt x="12561" y="16724"/>
                    <a:pt x="13394" y="16318"/>
                  </a:cubicBezTo>
                  <a:cubicBezTo>
                    <a:pt x="18019" y="21534"/>
                    <a:pt x="18019" y="21534"/>
                    <a:pt x="18019" y="21534"/>
                  </a:cubicBezTo>
                  <a:lnTo>
                    <a:pt x="17686" y="17121"/>
                  </a:lnTo>
                  <a:close/>
                  <a:moveTo>
                    <a:pt x="7248" y="16115"/>
                  </a:moveTo>
                  <a:cubicBezTo>
                    <a:pt x="4492" y="19115"/>
                    <a:pt x="4492" y="19115"/>
                    <a:pt x="4492" y="19115"/>
                  </a:cubicBezTo>
                  <a:cubicBezTo>
                    <a:pt x="4641" y="16074"/>
                    <a:pt x="4641" y="16074"/>
                    <a:pt x="4641" y="16074"/>
                  </a:cubicBezTo>
                  <a:cubicBezTo>
                    <a:pt x="1944" y="16241"/>
                    <a:pt x="1944" y="16241"/>
                    <a:pt x="1944" y="16241"/>
                  </a:cubicBezTo>
                  <a:cubicBezTo>
                    <a:pt x="4423" y="13446"/>
                    <a:pt x="4423" y="13446"/>
                    <a:pt x="4423" y="13446"/>
                  </a:cubicBezTo>
                  <a:cubicBezTo>
                    <a:pt x="4516" y="13448"/>
                    <a:pt x="4518" y="13553"/>
                    <a:pt x="4612" y="13659"/>
                  </a:cubicBezTo>
                  <a:cubicBezTo>
                    <a:pt x="4613" y="13764"/>
                    <a:pt x="4706" y="13766"/>
                    <a:pt x="4706" y="13766"/>
                  </a:cubicBezTo>
                  <a:cubicBezTo>
                    <a:pt x="4802" y="13977"/>
                    <a:pt x="4991" y="14190"/>
                    <a:pt x="5085" y="14297"/>
                  </a:cubicBezTo>
                  <a:cubicBezTo>
                    <a:pt x="5179" y="14403"/>
                    <a:pt x="5179" y="14403"/>
                    <a:pt x="5273" y="14405"/>
                  </a:cubicBezTo>
                  <a:cubicBezTo>
                    <a:pt x="5368" y="14616"/>
                    <a:pt x="5557" y="14829"/>
                    <a:pt x="5744" y="14937"/>
                  </a:cubicBezTo>
                  <a:cubicBezTo>
                    <a:pt x="5744" y="14937"/>
                    <a:pt x="5744" y="14937"/>
                    <a:pt x="5744" y="14937"/>
                  </a:cubicBezTo>
                  <a:cubicBezTo>
                    <a:pt x="5933" y="15150"/>
                    <a:pt x="6028" y="15256"/>
                    <a:pt x="6215" y="15364"/>
                  </a:cubicBezTo>
                  <a:cubicBezTo>
                    <a:pt x="6309" y="15471"/>
                    <a:pt x="6309" y="15471"/>
                    <a:pt x="6403" y="15472"/>
                  </a:cubicBezTo>
                  <a:cubicBezTo>
                    <a:pt x="6497" y="15578"/>
                    <a:pt x="6684" y="15686"/>
                    <a:pt x="6872" y="15794"/>
                  </a:cubicBezTo>
                  <a:cubicBezTo>
                    <a:pt x="6966" y="15901"/>
                    <a:pt x="6966" y="15901"/>
                    <a:pt x="7061" y="16007"/>
                  </a:cubicBezTo>
                  <a:cubicBezTo>
                    <a:pt x="7154" y="16009"/>
                    <a:pt x="7154" y="16009"/>
                    <a:pt x="7248" y="16115"/>
                  </a:cubicBezTo>
                  <a:close/>
                  <a:moveTo>
                    <a:pt x="7985" y="15497"/>
                  </a:moveTo>
                  <a:cubicBezTo>
                    <a:pt x="7892" y="15496"/>
                    <a:pt x="7705" y="15388"/>
                    <a:pt x="7612" y="15386"/>
                  </a:cubicBezTo>
                  <a:cubicBezTo>
                    <a:pt x="7517" y="15280"/>
                    <a:pt x="7517" y="15280"/>
                    <a:pt x="7424" y="15278"/>
                  </a:cubicBezTo>
                  <a:cubicBezTo>
                    <a:pt x="7330" y="15172"/>
                    <a:pt x="7237" y="15170"/>
                    <a:pt x="7142" y="15064"/>
                  </a:cubicBezTo>
                  <a:cubicBezTo>
                    <a:pt x="7048" y="14957"/>
                    <a:pt x="6955" y="14956"/>
                    <a:pt x="6860" y="14850"/>
                  </a:cubicBezTo>
                  <a:cubicBezTo>
                    <a:pt x="6767" y="14848"/>
                    <a:pt x="6766" y="14743"/>
                    <a:pt x="6673" y="14742"/>
                  </a:cubicBezTo>
                  <a:cubicBezTo>
                    <a:pt x="6485" y="14634"/>
                    <a:pt x="6297" y="14421"/>
                    <a:pt x="6202" y="14314"/>
                  </a:cubicBezTo>
                  <a:cubicBezTo>
                    <a:pt x="6109" y="14313"/>
                    <a:pt x="6108" y="14208"/>
                    <a:pt x="6108" y="14208"/>
                  </a:cubicBezTo>
                  <a:cubicBezTo>
                    <a:pt x="6014" y="14101"/>
                    <a:pt x="5826" y="13993"/>
                    <a:pt x="5732" y="13887"/>
                  </a:cubicBezTo>
                  <a:cubicBezTo>
                    <a:pt x="5730" y="13782"/>
                    <a:pt x="5637" y="13781"/>
                    <a:pt x="5543" y="13674"/>
                  </a:cubicBezTo>
                  <a:cubicBezTo>
                    <a:pt x="5542" y="13569"/>
                    <a:pt x="5447" y="13463"/>
                    <a:pt x="5353" y="13356"/>
                  </a:cubicBezTo>
                  <a:cubicBezTo>
                    <a:pt x="5259" y="13250"/>
                    <a:pt x="5259" y="13250"/>
                    <a:pt x="5164" y="13143"/>
                  </a:cubicBezTo>
                  <a:cubicBezTo>
                    <a:pt x="5070" y="13037"/>
                    <a:pt x="5069" y="12932"/>
                    <a:pt x="4974" y="12825"/>
                  </a:cubicBezTo>
                  <a:cubicBezTo>
                    <a:pt x="4880" y="12719"/>
                    <a:pt x="4880" y="12719"/>
                    <a:pt x="4785" y="12613"/>
                  </a:cubicBezTo>
                  <a:cubicBezTo>
                    <a:pt x="4118" y="11342"/>
                    <a:pt x="3635" y="9865"/>
                    <a:pt x="3617" y="8396"/>
                  </a:cubicBezTo>
                  <a:cubicBezTo>
                    <a:pt x="3566" y="4197"/>
                    <a:pt x="6597" y="781"/>
                    <a:pt x="10321" y="840"/>
                  </a:cubicBezTo>
                  <a:cubicBezTo>
                    <a:pt x="14045" y="899"/>
                    <a:pt x="17159" y="4412"/>
                    <a:pt x="17210" y="8612"/>
                  </a:cubicBezTo>
                  <a:cubicBezTo>
                    <a:pt x="17226" y="9871"/>
                    <a:pt x="16868" y="11125"/>
                    <a:pt x="16416" y="12167"/>
                  </a:cubicBezTo>
                  <a:cubicBezTo>
                    <a:pt x="16417" y="12272"/>
                    <a:pt x="16417" y="12272"/>
                    <a:pt x="16417" y="12272"/>
                  </a:cubicBezTo>
                  <a:cubicBezTo>
                    <a:pt x="16325" y="12376"/>
                    <a:pt x="16235" y="12584"/>
                    <a:pt x="16144" y="12793"/>
                  </a:cubicBezTo>
                  <a:cubicBezTo>
                    <a:pt x="16051" y="12791"/>
                    <a:pt x="16052" y="12896"/>
                    <a:pt x="15960" y="13000"/>
                  </a:cubicBezTo>
                  <a:cubicBezTo>
                    <a:pt x="15869" y="13103"/>
                    <a:pt x="15777" y="13207"/>
                    <a:pt x="15685" y="13310"/>
                  </a:cubicBezTo>
                  <a:cubicBezTo>
                    <a:pt x="15686" y="13415"/>
                    <a:pt x="15594" y="13519"/>
                    <a:pt x="15594" y="13519"/>
                  </a:cubicBezTo>
                  <a:cubicBezTo>
                    <a:pt x="15502" y="13622"/>
                    <a:pt x="15411" y="13726"/>
                    <a:pt x="15319" y="13829"/>
                  </a:cubicBezTo>
                  <a:cubicBezTo>
                    <a:pt x="15227" y="13933"/>
                    <a:pt x="15228" y="14038"/>
                    <a:pt x="15135" y="14036"/>
                  </a:cubicBezTo>
                  <a:cubicBezTo>
                    <a:pt x="15043" y="14140"/>
                    <a:pt x="14951" y="14243"/>
                    <a:pt x="14860" y="14347"/>
                  </a:cubicBezTo>
                  <a:cubicBezTo>
                    <a:pt x="14860" y="14347"/>
                    <a:pt x="14768" y="14450"/>
                    <a:pt x="14675" y="14449"/>
                  </a:cubicBezTo>
                  <a:cubicBezTo>
                    <a:pt x="14676" y="14554"/>
                    <a:pt x="14584" y="14657"/>
                    <a:pt x="14491" y="14656"/>
                  </a:cubicBezTo>
                  <a:cubicBezTo>
                    <a:pt x="14307" y="14863"/>
                    <a:pt x="14031" y="15068"/>
                    <a:pt x="13846" y="15170"/>
                  </a:cubicBezTo>
                  <a:cubicBezTo>
                    <a:pt x="13846" y="15170"/>
                    <a:pt x="13846" y="15170"/>
                    <a:pt x="13846" y="15170"/>
                  </a:cubicBezTo>
                  <a:cubicBezTo>
                    <a:pt x="13661" y="15272"/>
                    <a:pt x="13569" y="15376"/>
                    <a:pt x="13383" y="15373"/>
                  </a:cubicBezTo>
                  <a:cubicBezTo>
                    <a:pt x="13384" y="15478"/>
                    <a:pt x="13291" y="15476"/>
                    <a:pt x="13198" y="15475"/>
                  </a:cubicBezTo>
                  <a:cubicBezTo>
                    <a:pt x="13106" y="15578"/>
                    <a:pt x="13106" y="15578"/>
                    <a:pt x="13106" y="15578"/>
                  </a:cubicBezTo>
                  <a:cubicBezTo>
                    <a:pt x="12273" y="15985"/>
                    <a:pt x="11438" y="16182"/>
                    <a:pt x="10507" y="16167"/>
                  </a:cubicBezTo>
                  <a:cubicBezTo>
                    <a:pt x="9576" y="16152"/>
                    <a:pt x="8735" y="15929"/>
                    <a:pt x="7985" y="15497"/>
                  </a:cubicBezTo>
                  <a:close/>
                  <a:moveTo>
                    <a:pt x="14134" y="15910"/>
                  </a:moveTo>
                  <a:cubicBezTo>
                    <a:pt x="14134" y="15910"/>
                    <a:pt x="14227" y="15911"/>
                    <a:pt x="14227" y="15911"/>
                  </a:cubicBezTo>
                  <a:cubicBezTo>
                    <a:pt x="14412" y="15809"/>
                    <a:pt x="14504" y="15706"/>
                    <a:pt x="14596" y="15602"/>
                  </a:cubicBezTo>
                  <a:cubicBezTo>
                    <a:pt x="14689" y="15604"/>
                    <a:pt x="14687" y="15499"/>
                    <a:pt x="14781" y="15500"/>
                  </a:cubicBezTo>
                  <a:cubicBezTo>
                    <a:pt x="14965" y="15398"/>
                    <a:pt x="15057" y="15295"/>
                    <a:pt x="15149" y="15191"/>
                  </a:cubicBezTo>
                  <a:cubicBezTo>
                    <a:pt x="15241" y="15088"/>
                    <a:pt x="15241" y="15088"/>
                    <a:pt x="15241" y="15088"/>
                  </a:cubicBezTo>
                  <a:cubicBezTo>
                    <a:pt x="15425" y="14881"/>
                    <a:pt x="15610" y="14779"/>
                    <a:pt x="15700" y="14570"/>
                  </a:cubicBezTo>
                  <a:cubicBezTo>
                    <a:pt x="15793" y="14572"/>
                    <a:pt x="15793" y="14572"/>
                    <a:pt x="15792" y="14467"/>
                  </a:cubicBezTo>
                  <a:cubicBezTo>
                    <a:pt x="15977" y="14365"/>
                    <a:pt x="16067" y="14156"/>
                    <a:pt x="16251" y="13949"/>
                  </a:cubicBezTo>
                  <a:cubicBezTo>
                    <a:pt x="16251" y="13949"/>
                    <a:pt x="16251" y="13949"/>
                    <a:pt x="16251" y="13949"/>
                  </a:cubicBezTo>
                  <a:cubicBezTo>
                    <a:pt x="16435" y="13742"/>
                    <a:pt x="16525" y="13534"/>
                    <a:pt x="16617" y="13430"/>
                  </a:cubicBezTo>
                  <a:cubicBezTo>
                    <a:pt x="16616" y="13325"/>
                    <a:pt x="16709" y="13327"/>
                    <a:pt x="16708" y="13222"/>
                  </a:cubicBezTo>
                  <a:cubicBezTo>
                    <a:pt x="16708" y="13222"/>
                    <a:pt x="16708" y="13222"/>
                    <a:pt x="16708" y="13222"/>
                  </a:cubicBezTo>
                  <a:cubicBezTo>
                    <a:pt x="19633" y="16522"/>
                    <a:pt x="19633" y="16522"/>
                    <a:pt x="19633" y="16522"/>
                  </a:cubicBezTo>
                  <a:cubicBezTo>
                    <a:pt x="16931" y="16269"/>
                    <a:pt x="16931" y="16269"/>
                    <a:pt x="16931" y="16269"/>
                  </a:cubicBezTo>
                  <a:cubicBezTo>
                    <a:pt x="17154" y="19316"/>
                    <a:pt x="17154" y="19316"/>
                    <a:pt x="17154" y="19316"/>
                  </a:cubicBezTo>
                  <a:lnTo>
                    <a:pt x="14134" y="1591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4" name="Freeform 52"/>
            <p:cNvSpPr/>
            <p:nvPr/>
          </p:nvSpPr>
          <p:spPr>
            <a:xfrm rot="17560616" flipH="1">
              <a:off x="4466221" y="1417002"/>
              <a:ext cx="441134" cy="428922"/>
            </a:xfrm>
            <a:custGeom>
              <a:avLst/>
              <a:gdLst/>
              <a:ahLst/>
              <a:cxnLst>
                <a:cxn ang="0">
                  <a:pos x="wd2" y="hd2"/>
                </a:cxn>
                <a:cxn ang="5400000">
                  <a:pos x="wd2" y="hd2"/>
                </a:cxn>
                <a:cxn ang="10800000">
                  <a:pos x="wd2" y="hd2"/>
                </a:cxn>
                <a:cxn ang="16200000">
                  <a:pos x="wd2" y="hd2"/>
                </a:cxn>
              </a:cxnLst>
              <a:rect l="0" t="0" r="r" b="b"/>
              <a:pathLst>
                <a:path w="21430" h="21425" extrusionOk="0">
                  <a:moveTo>
                    <a:pt x="10872" y="2"/>
                  </a:moveTo>
                  <a:cubicBezTo>
                    <a:pt x="4990" y="90"/>
                    <a:pt x="87" y="4994"/>
                    <a:pt x="1" y="10875"/>
                  </a:cubicBezTo>
                  <a:cubicBezTo>
                    <a:pt x="-85" y="16755"/>
                    <a:pt x="4676" y="21513"/>
                    <a:pt x="10558" y="21424"/>
                  </a:cubicBezTo>
                  <a:cubicBezTo>
                    <a:pt x="16440" y="21336"/>
                    <a:pt x="21343" y="16432"/>
                    <a:pt x="21429" y="10551"/>
                  </a:cubicBezTo>
                  <a:cubicBezTo>
                    <a:pt x="21515" y="4671"/>
                    <a:pt x="16754" y="-87"/>
                    <a:pt x="10872" y="2"/>
                  </a:cubicBezTo>
                  <a:close/>
                  <a:moveTo>
                    <a:pt x="10570" y="20584"/>
                  </a:moveTo>
                  <a:cubicBezTo>
                    <a:pt x="5108" y="20667"/>
                    <a:pt x="761" y="16323"/>
                    <a:pt x="842" y="10862"/>
                  </a:cubicBezTo>
                  <a:cubicBezTo>
                    <a:pt x="922" y="5401"/>
                    <a:pt x="5398" y="924"/>
                    <a:pt x="10860" y="842"/>
                  </a:cubicBezTo>
                  <a:cubicBezTo>
                    <a:pt x="16322" y="759"/>
                    <a:pt x="20669" y="5103"/>
                    <a:pt x="20588" y="10564"/>
                  </a:cubicBezTo>
                  <a:cubicBezTo>
                    <a:pt x="20508" y="16025"/>
                    <a:pt x="16032" y="20502"/>
                    <a:pt x="10570" y="20584"/>
                  </a:cubicBezTo>
                  <a:close/>
                  <a:moveTo>
                    <a:pt x="3366" y="10614"/>
                  </a:moveTo>
                  <a:cubicBezTo>
                    <a:pt x="3359" y="11034"/>
                    <a:pt x="3359" y="11034"/>
                    <a:pt x="3359" y="11034"/>
                  </a:cubicBezTo>
                  <a:cubicBezTo>
                    <a:pt x="3295" y="15444"/>
                    <a:pt x="6498" y="18966"/>
                    <a:pt x="10595" y="18904"/>
                  </a:cubicBezTo>
                  <a:cubicBezTo>
                    <a:pt x="14691" y="18842"/>
                    <a:pt x="18000" y="15223"/>
                    <a:pt x="18064" y="10812"/>
                  </a:cubicBezTo>
                  <a:cubicBezTo>
                    <a:pt x="18071" y="10392"/>
                    <a:pt x="18071" y="10392"/>
                    <a:pt x="18071" y="10392"/>
                  </a:cubicBezTo>
                  <a:lnTo>
                    <a:pt x="3366" y="10614"/>
                  </a:lnTo>
                  <a:close/>
                  <a:moveTo>
                    <a:pt x="10607" y="18064"/>
                  </a:moveTo>
                  <a:cubicBezTo>
                    <a:pt x="7981" y="18103"/>
                    <a:pt x="5590" y="16460"/>
                    <a:pt x="4577" y="13955"/>
                  </a:cubicBezTo>
                  <a:cubicBezTo>
                    <a:pt x="16761" y="13772"/>
                    <a:pt x="16761" y="13772"/>
                    <a:pt x="16761" y="13772"/>
                  </a:cubicBezTo>
                  <a:cubicBezTo>
                    <a:pt x="15674" y="16308"/>
                    <a:pt x="13338" y="18023"/>
                    <a:pt x="10607" y="18064"/>
                  </a:cubicBezTo>
                  <a:close/>
                  <a:moveTo>
                    <a:pt x="17088" y="12927"/>
                  </a:moveTo>
                  <a:cubicBezTo>
                    <a:pt x="4379" y="13118"/>
                    <a:pt x="4379" y="13118"/>
                    <a:pt x="4379" y="13118"/>
                  </a:cubicBezTo>
                  <a:cubicBezTo>
                    <a:pt x="4177" y="12596"/>
                    <a:pt x="4081" y="11968"/>
                    <a:pt x="4088" y="11443"/>
                  </a:cubicBezTo>
                  <a:cubicBezTo>
                    <a:pt x="17428" y="11242"/>
                    <a:pt x="17428" y="11242"/>
                    <a:pt x="17428" y="11242"/>
                  </a:cubicBezTo>
                  <a:cubicBezTo>
                    <a:pt x="17315" y="11768"/>
                    <a:pt x="17201" y="12400"/>
                    <a:pt x="17088" y="12927"/>
                  </a:cubicBezTo>
                  <a:close/>
                  <a:moveTo>
                    <a:pt x="13900" y="8355"/>
                  </a:moveTo>
                  <a:cubicBezTo>
                    <a:pt x="14530" y="8346"/>
                    <a:pt x="15063" y="7813"/>
                    <a:pt x="15072" y="7183"/>
                  </a:cubicBezTo>
                  <a:cubicBezTo>
                    <a:pt x="15082" y="6553"/>
                    <a:pt x="14564" y="6035"/>
                    <a:pt x="13934" y="6045"/>
                  </a:cubicBezTo>
                  <a:cubicBezTo>
                    <a:pt x="13304" y="6054"/>
                    <a:pt x="12771" y="6587"/>
                    <a:pt x="12762" y="7217"/>
                  </a:cubicBezTo>
                  <a:cubicBezTo>
                    <a:pt x="12752" y="7848"/>
                    <a:pt x="13270" y="8365"/>
                    <a:pt x="13900" y="8355"/>
                  </a:cubicBezTo>
                  <a:close/>
                  <a:moveTo>
                    <a:pt x="7598" y="8450"/>
                  </a:moveTo>
                  <a:cubicBezTo>
                    <a:pt x="8228" y="8441"/>
                    <a:pt x="8761" y="7908"/>
                    <a:pt x="8770" y="7278"/>
                  </a:cubicBezTo>
                  <a:cubicBezTo>
                    <a:pt x="8779" y="6648"/>
                    <a:pt x="8262" y="6130"/>
                    <a:pt x="7632" y="6140"/>
                  </a:cubicBezTo>
                  <a:cubicBezTo>
                    <a:pt x="7001" y="6149"/>
                    <a:pt x="6469" y="6682"/>
                    <a:pt x="6459" y="7312"/>
                  </a:cubicBezTo>
                  <a:cubicBezTo>
                    <a:pt x="6450" y="7943"/>
                    <a:pt x="6968" y="8460"/>
                    <a:pt x="7598" y="8450"/>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5" name="Freeform 22"/>
            <p:cNvSpPr/>
            <p:nvPr/>
          </p:nvSpPr>
          <p:spPr>
            <a:xfrm rot="17112164">
              <a:off x="644257" y="1945310"/>
              <a:ext cx="394382" cy="420638"/>
            </a:xfrm>
            <a:custGeom>
              <a:avLst/>
              <a:gdLst/>
              <a:ahLst/>
              <a:cxnLst>
                <a:cxn ang="0">
                  <a:pos x="wd2" y="hd2"/>
                </a:cxn>
                <a:cxn ang="5400000">
                  <a:pos x="wd2" y="hd2"/>
                </a:cxn>
                <a:cxn ang="10800000">
                  <a:pos x="wd2" y="hd2"/>
                </a:cxn>
                <a:cxn ang="16200000">
                  <a:pos x="wd2" y="hd2"/>
                </a:cxn>
              </a:cxnLst>
              <a:rect l="0" t="0" r="r" b="b"/>
              <a:pathLst>
                <a:path w="21593" h="21600" extrusionOk="0">
                  <a:moveTo>
                    <a:pt x="21454" y="1177"/>
                  </a:moveTo>
                  <a:cubicBezTo>
                    <a:pt x="21468" y="0"/>
                    <a:pt x="21468" y="0"/>
                    <a:pt x="21468" y="0"/>
                  </a:cubicBezTo>
                  <a:cubicBezTo>
                    <a:pt x="11459" y="277"/>
                    <a:pt x="11459" y="277"/>
                    <a:pt x="11459" y="277"/>
                  </a:cubicBezTo>
                  <a:cubicBezTo>
                    <a:pt x="6431" y="18954"/>
                    <a:pt x="6431" y="18954"/>
                    <a:pt x="6431" y="18954"/>
                  </a:cubicBezTo>
                  <a:cubicBezTo>
                    <a:pt x="2227" y="8183"/>
                    <a:pt x="2227" y="8183"/>
                    <a:pt x="2227" y="8183"/>
                  </a:cubicBezTo>
                  <a:cubicBezTo>
                    <a:pt x="14" y="8245"/>
                    <a:pt x="14" y="8245"/>
                    <a:pt x="14" y="8245"/>
                  </a:cubicBezTo>
                  <a:cubicBezTo>
                    <a:pt x="0" y="9422"/>
                    <a:pt x="0" y="9422"/>
                    <a:pt x="0" y="9422"/>
                  </a:cubicBezTo>
                  <a:cubicBezTo>
                    <a:pt x="1732" y="9374"/>
                    <a:pt x="1732" y="9374"/>
                    <a:pt x="1732" y="9374"/>
                  </a:cubicBezTo>
                  <a:cubicBezTo>
                    <a:pt x="6496" y="21600"/>
                    <a:pt x="6496" y="21600"/>
                    <a:pt x="6496" y="21600"/>
                  </a:cubicBezTo>
                  <a:cubicBezTo>
                    <a:pt x="12023" y="1439"/>
                    <a:pt x="12023" y="1439"/>
                    <a:pt x="12023" y="1439"/>
                  </a:cubicBezTo>
                  <a:lnTo>
                    <a:pt x="21454" y="1177"/>
                  </a:lnTo>
                  <a:close/>
                  <a:moveTo>
                    <a:pt x="17603" y="9670"/>
                  </a:moveTo>
                  <a:cubicBezTo>
                    <a:pt x="14372" y="14467"/>
                    <a:pt x="14372" y="14467"/>
                    <a:pt x="14372" y="14467"/>
                  </a:cubicBezTo>
                  <a:cubicBezTo>
                    <a:pt x="11251" y="9846"/>
                    <a:pt x="11251" y="9846"/>
                    <a:pt x="11251" y="9846"/>
                  </a:cubicBezTo>
                  <a:cubicBezTo>
                    <a:pt x="10761" y="10595"/>
                    <a:pt x="10761" y="10595"/>
                    <a:pt x="10761" y="10595"/>
                  </a:cubicBezTo>
                  <a:cubicBezTo>
                    <a:pt x="13784" y="15366"/>
                    <a:pt x="13784" y="15366"/>
                    <a:pt x="13784" y="15366"/>
                  </a:cubicBezTo>
                  <a:cubicBezTo>
                    <a:pt x="10650" y="20161"/>
                    <a:pt x="10650" y="20161"/>
                    <a:pt x="10650" y="20161"/>
                  </a:cubicBezTo>
                  <a:cubicBezTo>
                    <a:pt x="11122" y="20883"/>
                    <a:pt x="11122" y="20883"/>
                    <a:pt x="11122" y="20883"/>
                  </a:cubicBezTo>
                  <a:cubicBezTo>
                    <a:pt x="14353" y="16086"/>
                    <a:pt x="14353" y="16086"/>
                    <a:pt x="14353" y="16086"/>
                  </a:cubicBezTo>
                  <a:cubicBezTo>
                    <a:pt x="17474" y="20707"/>
                    <a:pt x="17474" y="20707"/>
                    <a:pt x="17474" y="20707"/>
                  </a:cubicBezTo>
                  <a:cubicBezTo>
                    <a:pt x="18060" y="19956"/>
                    <a:pt x="18060" y="19956"/>
                    <a:pt x="18060" y="19956"/>
                  </a:cubicBezTo>
                  <a:cubicBezTo>
                    <a:pt x="14939" y="15334"/>
                    <a:pt x="14939" y="15334"/>
                    <a:pt x="14939" y="15334"/>
                  </a:cubicBezTo>
                  <a:cubicBezTo>
                    <a:pt x="18172" y="10390"/>
                    <a:pt x="18172" y="10390"/>
                    <a:pt x="18172" y="10390"/>
                  </a:cubicBezTo>
                  <a:lnTo>
                    <a:pt x="17603" y="9670"/>
                  </a:lnTo>
                  <a:close/>
                  <a:moveTo>
                    <a:pt x="20311" y="8418"/>
                  </a:moveTo>
                  <a:cubicBezTo>
                    <a:pt x="20505" y="8265"/>
                    <a:pt x="20799" y="7816"/>
                    <a:pt x="21093" y="7366"/>
                  </a:cubicBezTo>
                  <a:cubicBezTo>
                    <a:pt x="21387" y="6917"/>
                    <a:pt x="21586" y="6323"/>
                    <a:pt x="21593" y="5734"/>
                  </a:cubicBezTo>
                  <a:cubicBezTo>
                    <a:pt x="21600" y="5146"/>
                    <a:pt x="21507" y="4854"/>
                    <a:pt x="21222" y="4568"/>
                  </a:cubicBezTo>
                  <a:cubicBezTo>
                    <a:pt x="21033" y="4279"/>
                    <a:pt x="20744" y="4287"/>
                    <a:pt x="20455" y="4295"/>
                  </a:cubicBezTo>
                  <a:cubicBezTo>
                    <a:pt x="20071" y="4305"/>
                    <a:pt x="19878" y="4311"/>
                    <a:pt x="19684" y="4463"/>
                  </a:cubicBezTo>
                  <a:cubicBezTo>
                    <a:pt x="19586" y="4613"/>
                    <a:pt x="19392" y="4765"/>
                    <a:pt x="19294" y="4915"/>
                  </a:cubicBezTo>
                  <a:cubicBezTo>
                    <a:pt x="19670" y="5640"/>
                    <a:pt x="19670" y="5640"/>
                    <a:pt x="19670" y="5640"/>
                  </a:cubicBezTo>
                  <a:cubicBezTo>
                    <a:pt x="19866" y="5341"/>
                    <a:pt x="20060" y="5188"/>
                    <a:pt x="20349" y="5180"/>
                  </a:cubicBezTo>
                  <a:cubicBezTo>
                    <a:pt x="20638" y="5172"/>
                    <a:pt x="20828" y="5314"/>
                    <a:pt x="20921" y="5606"/>
                  </a:cubicBezTo>
                  <a:cubicBezTo>
                    <a:pt x="21016" y="5750"/>
                    <a:pt x="21012" y="6045"/>
                    <a:pt x="20914" y="6194"/>
                  </a:cubicBezTo>
                  <a:cubicBezTo>
                    <a:pt x="20815" y="6491"/>
                    <a:pt x="20617" y="6938"/>
                    <a:pt x="20129" y="7540"/>
                  </a:cubicBezTo>
                  <a:cubicBezTo>
                    <a:pt x="19737" y="8140"/>
                    <a:pt x="19445" y="8442"/>
                    <a:pt x="19253" y="8447"/>
                  </a:cubicBezTo>
                  <a:cubicBezTo>
                    <a:pt x="19240" y="9477"/>
                    <a:pt x="19240" y="9477"/>
                    <a:pt x="19240" y="9477"/>
                  </a:cubicBezTo>
                  <a:cubicBezTo>
                    <a:pt x="21550" y="9413"/>
                    <a:pt x="21550" y="9413"/>
                    <a:pt x="21550" y="9413"/>
                  </a:cubicBezTo>
                  <a:cubicBezTo>
                    <a:pt x="21562" y="8383"/>
                    <a:pt x="21562" y="8383"/>
                    <a:pt x="21562" y="8383"/>
                  </a:cubicBezTo>
                  <a:lnTo>
                    <a:pt x="20311" y="8418"/>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6" name="Freeform 42"/>
            <p:cNvSpPr/>
            <p:nvPr/>
          </p:nvSpPr>
          <p:spPr>
            <a:xfrm rot="20672996" flipH="1">
              <a:off x="700460" y="424251"/>
              <a:ext cx="331030" cy="326493"/>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7" name="Freeform 25"/>
            <p:cNvSpPr/>
            <p:nvPr/>
          </p:nvSpPr>
          <p:spPr>
            <a:xfrm rot="18072598" flipH="1">
              <a:off x="118501" y="808269"/>
              <a:ext cx="170297" cy="274985"/>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8" name="Freeform 49"/>
            <p:cNvSpPr/>
            <p:nvPr/>
          </p:nvSpPr>
          <p:spPr>
            <a:xfrm rot="17282051" flipH="1">
              <a:off x="22086" y="2501387"/>
              <a:ext cx="334643" cy="289434"/>
            </a:xfrm>
            <a:custGeom>
              <a:avLst/>
              <a:gdLst/>
              <a:ahLst/>
              <a:cxnLst>
                <a:cxn ang="0">
                  <a:pos x="wd2" y="hd2"/>
                </a:cxn>
                <a:cxn ang="5400000">
                  <a:pos x="wd2" y="hd2"/>
                </a:cxn>
                <a:cxn ang="10800000">
                  <a:pos x="wd2" y="hd2"/>
                </a:cxn>
                <a:cxn ang="16200000">
                  <a:pos x="wd2" y="hd2"/>
                </a:cxn>
              </a:cxnLst>
              <a:rect l="0" t="0" r="r" b="b"/>
              <a:pathLst>
                <a:path w="21600" h="21522" extrusionOk="0">
                  <a:moveTo>
                    <a:pt x="17694" y="16847"/>
                  </a:moveTo>
                  <a:cubicBezTo>
                    <a:pt x="21600" y="17086"/>
                    <a:pt x="21600" y="17086"/>
                    <a:pt x="21600" y="17086"/>
                  </a:cubicBezTo>
                  <a:cubicBezTo>
                    <a:pt x="17297" y="12243"/>
                    <a:pt x="17297" y="12243"/>
                    <a:pt x="17297" y="12243"/>
                  </a:cubicBezTo>
                  <a:cubicBezTo>
                    <a:pt x="17780" y="11081"/>
                    <a:pt x="18080" y="9713"/>
                    <a:pt x="18100" y="8350"/>
                  </a:cubicBezTo>
                  <a:cubicBezTo>
                    <a:pt x="18170" y="3632"/>
                    <a:pt x="14875" y="-78"/>
                    <a:pt x="10778" y="1"/>
                  </a:cubicBezTo>
                  <a:cubicBezTo>
                    <a:pt x="6588" y="82"/>
                    <a:pt x="3180" y="3921"/>
                    <a:pt x="3110" y="8639"/>
                  </a:cubicBezTo>
                  <a:cubicBezTo>
                    <a:pt x="3087" y="10211"/>
                    <a:pt x="3437" y="11672"/>
                    <a:pt x="4164" y="12916"/>
                  </a:cubicBezTo>
                  <a:cubicBezTo>
                    <a:pt x="0" y="17503"/>
                    <a:pt x="0" y="17503"/>
                    <a:pt x="0" y="17503"/>
                  </a:cubicBezTo>
                  <a:cubicBezTo>
                    <a:pt x="3915" y="17113"/>
                    <a:pt x="3915" y="17113"/>
                    <a:pt x="3915" y="17113"/>
                  </a:cubicBezTo>
                  <a:cubicBezTo>
                    <a:pt x="3570" y="21522"/>
                    <a:pt x="3570" y="21522"/>
                    <a:pt x="3570" y="21522"/>
                  </a:cubicBezTo>
                  <a:cubicBezTo>
                    <a:pt x="8019" y="16510"/>
                    <a:pt x="8019" y="16510"/>
                    <a:pt x="8019" y="16510"/>
                  </a:cubicBezTo>
                  <a:cubicBezTo>
                    <a:pt x="8760" y="16810"/>
                    <a:pt x="9594" y="17004"/>
                    <a:pt x="10525" y="16986"/>
                  </a:cubicBezTo>
                  <a:cubicBezTo>
                    <a:pt x="11550" y="16966"/>
                    <a:pt x="12578" y="16632"/>
                    <a:pt x="13422" y="16196"/>
                  </a:cubicBezTo>
                  <a:cubicBezTo>
                    <a:pt x="17908" y="21245"/>
                    <a:pt x="17908" y="21245"/>
                    <a:pt x="17908" y="21245"/>
                  </a:cubicBezTo>
                  <a:lnTo>
                    <a:pt x="17694" y="16847"/>
                  </a:lnTo>
                  <a:close/>
                  <a:moveTo>
                    <a:pt x="7279" y="16210"/>
                  </a:moveTo>
                  <a:cubicBezTo>
                    <a:pt x="4441" y="19304"/>
                    <a:pt x="4441" y="19304"/>
                    <a:pt x="4441" y="19304"/>
                  </a:cubicBezTo>
                  <a:cubicBezTo>
                    <a:pt x="4672" y="16260"/>
                    <a:pt x="4672" y="16260"/>
                    <a:pt x="4672" y="16260"/>
                  </a:cubicBezTo>
                  <a:cubicBezTo>
                    <a:pt x="1969" y="16522"/>
                    <a:pt x="1969" y="16522"/>
                    <a:pt x="1969" y="16522"/>
                  </a:cubicBezTo>
                  <a:cubicBezTo>
                    <a:pt x="4525" y="13643"/>
                    <a:pt x="4525" y="13643"/>
                    <a:pt x="4525" y="13643"/>
                  </a:cubicBezTo>
                  <a:cubicBezTo>
                    <a:pt x="4618" y="13641"/>
                    <a:pt x="4617" y="13746"/>
                    <a:pt x="4708" y="13849"/>
                  </a:cubicBezTo>
                  <a:cubicBezTo>
                    <a:pt x="4707" y="13954"/>
                    <a:pt x="4800" y="13952"/>
                    <a:pt x="4800" y="13952"/>
                  </a:cubicBezTo>
                  <a:cubicBezTo>
                    <a:pt x="4890" y="14160"/>
                    <a:pt x="5073" y="14366"/>
                    <a:pt x="5164" y="14469"/>
                  </a:cubicBezTo>
                  <a:cubicBezTo>
                    <a:pt x="5256" y="14572"/>
                    <a:pt x="5256" y="14572"/>
                    <a:pt x="5349" y="14570"/>
                  </a:cubicBezTo>
                  <a:cubicBezTo>
                    <a:pt x="5439" y="14778"/>
                    <a:pt x="5622" y="14984"/>
                    <a:pt x="5807" y="15085"/>
                  </a:cubicBezTo>
                  <a:cubicBezTo>
                    <a:pt x="5807" y="15085"/>
                    <a:pt x="5807" y="15085"/>
                    <a:pt x="5807" y="15085"/>
                  </a:cubicBezTo>
                  <a:cubicBezTo>
                    <a:pt x="5990" y="15291"/>
                    <a:pt x="6081" y="15394"/>
                    <a:pt x="6266" y="15496"/>
                  </a:cubicBezTo>
                  <a:cubicBezTo>
                    <a:pt x="6358" y="15599"/>
                    <a:pt x="6358" y="15599"/>
                    <a:pt x="6451" y="15597"/>
                  </a:cubicBezTo>
                  <a:cubicBezTo>
                    <a:pt x="6542" y="15700"/>
                    <a:pt x="6727" y="15801"/>
                    <a:pt x="6911" y="15902"/>
                  </a:cubicBezTo>
                  <a:cubicBezTo>
                    <a:pt x="7003" y="16005"/>
                    <a:pt x="7003" y="16005"/>
                    <a:pt x="7095" y="16109"/>
                  </a:cubicBezTo>
                  <a:cubicBezTo>
                    <a:pt x="7188" y="16107"/>
                    <a:pt x="7188" y="16107"/>
                    <a:pt x="7279" y="16210"/>
                  </a:cubicBezTo>
                  <a:close/>
                  <a:moveTo>
                    <a:pt x="8033" y="15566"/>
                  </a:moveTo>
                  <a:cubicBezTo>
                    <a:pt x="7940" y="15568"/>
                    <a:pt x="7756" y="15467"/>
                    <a:pt x="7663" y="15469"/>
                  </a:cubicBezTo>
                  <a:cubicBezTo>
                    <a:pt x="7571" y="15366"/>
                    <a:pt x="7571" y="15366"/>
                    <a:pt x="7478" y="15367"/>
                  </a:cubicBezTo>
                  <a:cubicBezTo>
                    <a:pt x="7386" y="15264"/>
                    <a:pt x="7293" y="15266"/>
                    <a:pt x="7202" y="15163"/>
                  </a:cubicBezTo>
                  <a:cubicBezTo>
                    <a:pt x="7110" y="15060"/>
                    <a:pt x="7017" y="15062"/>
                    <a:pt x="6926" y="14959"/>
                  </a:cubicBezTo>
                  <a:cubicBezTo>
                    <a:pt x="6832" y="14961"/>
                    <a:pt x="6834" y="14856"/>
                    <a:pt x="6741" y="14858"/>
                  </a:cubicBezTo>
                  <a:cubicBezTo>
                    <a:pt x="6556" y="14756"/>
                    <a:pt x="6373" y="14550"/>
                    <a:pt x="6282" y="14447"/>
                  </a:cubicBezTo>
                  <a:cubicBezTo>
                    <a:pt x="6188" y="14449"/>
                    <a:pt x="6190" y="14344"/>
                    <a:pt x="6190" y="14344"/>
                  </a:cubicBezTo>
                  <a:cubicBezTo>
                    <a:pt x="6099" y="14241"/>
                    <a:pt x="5914" y="14140"/>
                    <a:pt x="5822" y="14037"/>
                  </a:cubicBezTo>
                  <a:cubicBezTo>
                    <a:pt x="5824" y="13932"/>
                    <a:pt x="5731" y="13934"/>
                    <a:pt x="5639" y="13831"/>
                  </a:cubicBezTo>
                  <a:cubicBezTo>
                    <a:pt x="5641" y="13726"/>
                    <a:pt x="5549" y="13623"/>
                    <a:pt x="5458" y="13520"/>
                  </a:cubicBezTo>
                  <a:cubicBezTo>
                    <a:pt x="5366" y="13417"/>
                    <a:pt x="5366" y="13417"/>
                    <a:pt x="5275" y="13314"/>
                  </a:cubicBezTo>
                  <a:cubicBezTo>
                    <a:pt x="5183" y="13211"/>
                    <a:pt x="5185" y="13106"/>
                    <a:pt x="5093" y="13003"/>
                  </a:cubicBezTo>
                  <a:cubicBezTo>
                    <a:pt x="5002" y="12900"/>
                    <a:pt x="5002" y="12900"/>
                    <a:pt x="4910" y="12797"/>
                  </a:cubicBezTo>
                  <a:cubicBezTo>
                    <a:pt x="4277" y="11551"/>
                    <a:pt x="3833" y="10092"/>
                    <a:pt x="3855" y="8624"/>
                  </a:cubicBezTo>
                  <a:cubicBezTo>
                    <a:pt x="3917" y="4431"/>
                    <a:pt x="7041" y="912"/>
                    <a:pt x="10766" y="840"/>
                  </a:cubicBezTo>
                  <a:cubicBezTo>
                    <a:pt x="14490" y="768"/>
                    <a:pt x="17511" y="4168"/>
                    <a:pt x="17448" y="8362"/>
                  </a:cubicBezTo>
                  <a:cubicBezTo>
                    <a:pt x="17430" y="9620"/>
                    <a:pt x="17038" y="10886"/>
                    <a:pt x="16557" y="11943"/>
                  </a:cubicBezTo>
                  <a:cubicBezTo>
                    <a:pt x="16556" y="12048"/>
                    <a:pt x="16556" y="12048"/>
                    <a:pt x="16556" y="12048"/>
                  </a:cubicBezTo>
                  <a:cubicBezTo>
                    <a:pt x="16461" y="12155"/>
                    <a:pt x="16365" y="12366"/>
                    <a:pt x="16269" y="12578"/>
                  </a:cubicBezTo>
                  <a:cubicBezTo>
                    <a:pt x="16176" y="12579"/>
                    <a:pt x="16174" y="12684"/>
                    <a:pt x="16079" y="12791"/>
                  </a:cubicBezTo>
                  <a:cubicBezTo>
                    <a:pt x="15985" y="12897"/>
                    <a:pt x="15890" y="13004"/>
                    <a:pt x="15795" y="13111"/>
                  </a:cubicBezTo>
                  <a:cubicBezTo>
                    <a:pt x="15794" y="13216"/>
                    <a:pt x="15699" y="13322"/>
                    <a:pt x="15699" y="13322"/>
                  </a:cubicBezTo>
                  <a:cubicBezTo>
                    <a:pt x="15604" y="13429"/>
                    <a:pt x="15510" y="13535"/>
                    <a:pt x="15415" y="13642"/>
                  </a:cubicBezTo>
                  <a:cubicBezTo>
                    <a:pt x="15320" y="13749"/>
                    <a:pt x="15319" y="13854"/>
                    <a:pt x="15226" y="13855"/>
                  </a:cubicBezTo>
                  <a:cubicBezTo>
                    <a:pt x="15131" y="13962"/>
                    <a:pt x="15036" y="14069"/>
                    <a:pt x="14942" y="14175"/>
                  </a:cubicBezTo>
                  <a:cubicBezTo>
                    <a:pt x="14942" y="14175"/>
                    <a:pt x="14847" y="14282"/>
                    <a:pt x="14754" y="14284"/>
                  </a:cubicBezTo>
                  <a:cubicBezTo>
                    <a:pt x="14752" y="14389"/>
                    <a:pt x="14658" y="14495"/>
                    <a:pt x="14565" y="14497"/>
                  </a:cubicBezTo>
                  <a:cubicBezTo>
                    <a:pt x="14375" y="14710"/>
                    <a:pt x="14093" y="14925"/>
                    <a:pt x="13905" y="15034"/>
                  </a:cubicBezTo>
                  <a:cubicBezTo>
                    <a:pt x="13905" y="15034"/>
                    <a:pt x="13905" y="15034"/>
                    <a:pt x="13905" y="15034"/>
                  </a:cubicBezTo>
                  <a:cubicBezTo>
                    <a:pt x="13717" y="15142"/>
                    <a:pt x="13623" y="15249"/>
                    <a:pt x="13437" y="15252"/>
                  </a:cubicBezTo>
                  <a:cubicBezTo>
                    <a:pt x="13435" y="15357"/>
                    <a:pt x="13342" y="15359"/>
                    <a:pt x="13249" y="15361"/>
                  </a:cubicBezTo>
                  <a:cubicBezTo>
                    <a:pt x="13154" y="15468"/>
                    <a:pt x="13154" y="15468"/>
                    <a:pt x="13154" y="15468"/>
                  </a:cubicBezTo>
                  <a:cubicBezTo>
                    <a:pt x="12310" y="15903"/>
                    <a:pt x="11469" y="16129"/>
                    <a:pt x="10538" y="16147"/>
                  </a:cubicBezTo>
                  <a:cubicBezTo>
                    <a:pt x="9607" y="16165"/>
                    <a:pt x="8772" y="15971"/>
                    <a:pt x="8033" y="15566"/>
                  </a:cubicBezTo>
                  <a:close/>
                  <a:moveTo>
                    <a:pt x="14174" y="15762"/>
                  </a:moveTo>
                  <a:cubicBezTo>
                    <a:pt x="14174" y="15762"/>
                    <a:pt x="14267" y="15761"/>
                    <a:pt x="14267" y="15761"/>
                  </a:cubicBezTo>
                  <a:cubicBezTo>
                    <a:pt x="14454" y="15652"/>
                    <a:pt x="14549" y="15545"/>
                    <a:pt x="14644" y="15439"/>
                  </a:cubicBezTo>
                  <a:cubicBezTo>
                    <a:pt x="14737" y="15437"/>
                    <a:pt x="14738" y="15332"/>
                    <a:pt x="14832" y="15330"/>
                  </a:cubicBezTo>
                  <a:cubicBezTo>
                    <a:pt x="15019" y="15222"/>
                    <a:pt x="15114" y="15115"/>
                    <a:pt x="15209" y="15009"/>
                  </a:cubicBezTo>
                  <a:cubicBezTo>
                    <a:pt x="15303" y="14902"/>
                    <a:pt x="15303" y="14902"/>
                    <a:pt x="15303" y="14902"/>
                  </a:cubicBezTo>
                  <a:cubicBezTo>
                    <a:pt x="15493" y="14689"/>
                    <a:pt x="15680" y="14580"/>
                    <a:pt x="15777" y="14369"/>
                  </a:cubicBezTo>
                  <a:cubicBezTo>
                    <a:pt x="15870" y="14367"/>
                    <a:pt x="15870" y="14367"/>
                    <a:pt x="15871" y="14262"/>
                  </a:cubicBezTo>
                  <a:cubicBezTo>
                    <a:pt x="16059" y="14154"/>
                    <a:pt x="16155" y="13942"/>
                    <a:pt x="16345" y="13729"/>
                  </a:cubicBezTo>
                  <a:cubicBezTo>
                    <a:pt x="16345" y="13729"/>
                    <a:pt x="16345" y="13729"/>
                    <a:pt x="16345" y="13729"/>
                  </a:cubicBezTo>
                  <a:cubicBezTo>
                    <a:pt x="16534" y="13516"/>
                    <a:pt x="16630" y="13304"/>
                    <a:pt x="16725" y="13198"/>
                  </a:cubicBezTo>
                  <a:cubicBezTo>
                    <a:pt x="16726" y="13093"/>
                    <a:pt x="16819" y="13091"/>
                    <a:pt x="16821" y="12986"/>
                  </a:cubicBezTo>
                  <a:cubicBezTo>
                    <a:pt x="16821" y="12986"/>
                    <a:pt x="16821" y="12986"/>
                    <a:pt x="16821" y="12986"/>
                  </a:cubicBezTo>
                  <a:cubicBezTo>
                    <a:pt x="19659" y="16181"/>
                    <a:pt x="19659" y="16181"/>
                    <a:pt x="19659" y="16181"/>
                  </a:cubicBezTo>
                  <a:cubicBezTo>
                    <a:pt x="16962" y="16023"/>
                    <a:pt x="16962" y="16023"/>
                    <a:pt x="16962" y="16023"/>
                  </a:cubicBezTo>
                  <a:cubicBezTo>
                    <a:pt x="17103" y="19060"/>
                    <a:pt x="17103" y="19060"/>
                    <a:pt x="17103" y="19060"/>
                  </a:cubicBezTo>
                  <a:lnTo>
                    <a:pt x="14174" y="15762"/>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159" name="Freeform 20"/>
            <p:cNvSpPr/>
            <p:nvPr/>
          </p:nvSpPr>
          <p:spPr>
            <a:xfrm rot="1260000" flipH="1">
              <a:off x="5020282" y="1041497"/>
              <a:ext cx="329214" cy="342001"/>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1EAD96">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sp>
        <p:nvSpPr>
          <p:cNvPr id="1161" name="Page 15"/>
          <p:cNvSpPr txBox="1"/>
          <p:nvPr/>
        </p:nvSpPr>
        <p:spPr>
          <a:xfrm>
            <a:off x="9626630"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15</a:t>
            </a:r>
          </a:p>
        </p:txBody>
      </p:sp>
      <p:sp>
        <p:nvSpPr>
          <p:cNvPr id="1162" name="Page 6"/>
          <p:cNvSpPr txBox="1"/>
          <p:nvPr/>
        </p:nvSpPr>
        <p:spPr>
          <a:xfrm>
            <a:off x="729551"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6</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1" nodeType="afterEffect">
                                  <p:stCondLst>
                                    <p:cond delay="0"/>
                                  </p:stCondLst>
                                  <p:iterate>
                                    <p:tmAbs val="0"/>
                                  </p:iterate>
                                  <p:childTnLst>
                                    <p:set>
                                      <p:cBhvr>
                                        <p:cTn id="6" fill="hold"/>
                                        <p:tgtEl>
                                          <p:spTgt spid="1098"/>
                                        </p:tgtEl>
                                        <p:attrNameLst>
                                          <p:attrName>style.visibility</p:attrName>
                                        </p:attrNameLst>
                                      </p:cBhvr>
                                      <p:to>
                                        <p:strVal val="visible"/>
                                      </p:to>
                                    </p:set>
                                    <p:animEffect transition="in" filter="fade">
                                      <p:cBhvr>
                                        <p:cTn id="7" dur="500"/>
                                        <p:tgtEl>
                                          <p:spTgt spid="1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8" grpId="1"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 name="Rectangle 2"/>
          <p:cNvSpPr/>
          <p:nvPr/>
        </p:nvSpPr>
        <p:spPr>
          <a:xfrm rot="16200000">
            <a:off x="10518816" y="6055996"/>
            <a:ext cx="1683526" cy="7587886"/>
          </a:xfrm>
          <a:prstGeom prst="rect">
            <a:avLst/>
          </a:prstGeom>
          <a:solidFill>
            <a:srgbClr val="D9342C"/>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165" name="Come With Problems"/>
          <p:cNvSpPr txBox="1"/>
          <p:nvPr/>
        </p:nvSpPr>
        <p:spPr>
          <a:xfrm rot="16200000">
            <a:off x="3966450" y="4108114"/>
            <a:ext cx="8569755" cy="108017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9703" tIns="29703" rIns="29703" bIns="29703" anchor="ctr">
            <a:spAutoFit/>
          </a:bodyPr>
          <a:lstStyle/>
          <a:p>
            <a:pPr algn="l" defTabSz="1425786">
              <a:defRPr sz="7400" b="0" spc="296">
                <a:ln w="9525" cap="flat">
                  <a:solidFill>
                    <a:srgbClr val="FF3135"/>
                  </a:solidFill>
                  <a:prstDash val="solid"/>
                  <a:round/>
                </a:ln>
                <a:solidFill>
                  <a:srgbClr val="2A379A"/>
                </a:solidFill>
                <a:latin typeface="Bite Hard FX"/>
                <a:ea typeface="Bite Hard FX"/>
                <a:cs typeface="Bite Hard FX"/>
                <a:sym typeface="Bite Hard FX"/>
              </a:defRPr>
            </a:pPr>
            <a:r>
              <a:t>C</a:t>
            </a:r>
            <a:r>
              <a:rPr>
                <a:latin typeface="Gatsby Inline Grunge"/>
                <a:ea typeface="Gatsby Inline Grunge"/>
                <a:cs typeface="Gatsby Inline Grunge"/>
                <a:sym typeface="Gatsby Inline Grunge"/>
              </a:rPr>
              <a:t>ome </a:t>
            </a:r>
            <a:r>
              <a:t>W</a:t>
            </a:r>
            <a:r>
              <a:rPr>
                <a:latin typeface="Gatsby Inline Grunge"/>
                <a:ea typeface="Gatsby Inline Grunge"/>
                <a:cs typeface="Gatsby Inline Grunge"/>
                <a:sym typeface="Gatsby Inline Grunge"/>
              </a:rPr>
              <a:t>ith </a:t>
            </a:r>
            <a:r>
              <a:t>P</a:t>
            </a:r>
            <a:r>
              <a:rPr>
                <a:latin typeface="Gatsby Inline Grunge"/>
                <a:ea typeface="Gatsby Inline Grunge"/>
                <a:cs typeface="Gatsby Inline Grunge"/>
                <a:sym typeface="Gatsby Inline Grunge"/>
              </a:rPr>
              <a:t>roblems</a:t>
            </a:r>
          </a:p>
        </p:txBody>
      </p:sp>
      <p:grpSp>
        <p:nvGrpSpPr>
          <p:cNvPr id="1216" name="Group"/>
          <p:cNvGrpSpPr/>
          <p:nvPr/>
        </p:nvGrpSpPr>
        <p:grpSpPr>
          <a:xfrm rot="16200000">
            <a:off x="8742728" y="4709871"/>
            <a:ext cx="5266407" cy="4568586"/>
            <a:chOff x="0" y="0"/>
            <a:chExt cx="5266406" cy="4568585"/>
          </a:xfrm>
        </p:grpSpPr>
        <p:grpSp>
          <p:nvGrpSpPr>
            <p:cNvPr id="1184" name="Group 36"/>
            <p:cNvGrpSpPr/>
            <p:nvPr/>
          </p:nvGrpSpPr>
          <p:grpSpPr>
            <a:xfrm>
              <a:off x="-1" y="-1"/>
              <a:ext cx="1246828" cy="4568587"/>
              <a:chOff x="0" y="0"/>
              <a:chExt cx="1246827" cy="4568585"/>
            </a:xfrm>
          </p:grpSpPr>
          <p:sp>
            <p:nvSpPr>
              <p:cNvPr id="1166" name="Freeform 16"/>
              <p:cNvSpPr/>
              <p:nvPr/>
            </p:nvSpPr>
            <p:spPr>
              <a:xfrm>
                <a:off x="0" y="914415"/>
                <a:ext cx="1188283" cy="912985"/>
              </a:xfrm>
              <a:custGeom>
                <a:avLst/>
                <a:gdLst/>
                <a:ahLst/>
                <a:cxnLst>
                  <a:cxn ang="0">
                    <a:pos x="wd2" y="hd2"/>
                  </a:cxn>
                  <a:cxn ang="5400000">
                    <a:pos x="wd2" y="hd2"/>
                  </a:cxn>
                  <a:cxn ang="10800000">
                    <a:pos x="wd2" y="hd2"/>
                  </a:cxn>
                  <a:cxn ang="16200000">
                    <a:pos x="wd2" y="hd2"/>
                  </a:cxn>
                </a:cxnLst>
                <a:rect l="0" t="0" r="r" b="b"/>
                <a:pathLst>
                  <a:path w="21433" h="21600" extrusionOk="0">
                    <a:moveTo>
                      <a:pt x="21397" y="21310"/>
                    </a:moveTo>
                    <a:cubicBezTo>
                      <a:pt x="21325" y="20489"/>
                      <a:pt x="21253" y="19715"/>
                      <a:pt x="21181" y="18894"/>
                    </a:cubicBezTo>
                    <a:cubicBezTo>
                      <a:pt x="21073" y="17589"/>
                      <a:pt x="21001" y="16285"/>
                      <a:pt x="20929" y="15028"/>
                    </a:cubicBezTo>
                    <a:cubicBezTo>
                      <a:pt x="20929" y="14980"/>
                      <a:pt x="20929" y="14932"/>
                      <a:pt x="20929" y="14883"/>
                    </a:cubicBezTo>
                    <a:cubicBezTo>
                      <a:pt x="20965" y="14352"/>
                      <a:pt x="20965" y="13820"/>
                      <a:pt x="20965" y="13289"/>
                    </a:cubicBezTo>
                    <a:cubicBezTo>
                      <a:pt x="20929" y="12274"/>
                      <a:pt x="20785" y="11307"/>
                      <a:pt x="20641" y="10341"/>
                    </a:cubicBezTo>
                    <a:cubicBezTo>
                      <a:pt x="20533" y="9519"/>
                      <a:pt x="20461" y="8698"/>
                      <a:pt x="20317" y="7925"/>
                    </a:cubicBezTo>
                    <a:cubicBezTo>
                      <a:pt x="20317" y="7780"/>
                      <a:pt x="20317" y="7635"/>
                      <a:pt x="20281" y="7490"/>
                    </a:cubicBezTo>
                    <a:cubicBezTo>
                      <a:pt x="20209" y="5605"/>
                      <a:pt x="20353" y="3817"/>
                      <a:pt x="19921" y="2030"/>
                    </a:cubicBezTo>
                    <a:cubicBezTo>
                      <a:pt x="19741" y="1256"/>
                      <a:pt x="19561" y="580"/>
                      <a:pt x="19273" y="0"/>
                    </a:cubicBezTo>
                    <a:cubicBezTo>
                      <a:pt x="15097" y="0"/>
                      <a:pt x="15097" y="0"/>
                      <a:pt x="15097" y="0"/>
                    </a:cubicBezTo>
                    <a:cubicBezTo>
                      <a:pt x="15205" y="483"/>
                      <a:pt x="15313" y="918"/>
                      <a:pt x="15385" y="1401"/>
                    </a:cubicBezTo>
                    <a:cubicBezTo>
                      <a:pt x="15457" y="1933"/>
                      <a:pt x="15565" y="2416"/>
                      <a:pt x="15637" y="2948"/>
                    </a:cubicBezTo>
                    <a:cubicBezTo>
                      <a:pt x="15709" y="3576"/>
                      <a:pt x="15781" y="4204"/>
                      <a:pt x="15817" y="4881"/>
                    </a:cubicBezTo>
                    <a:cubicBezTo>
                      <a:pt x="15817" y="4977"/>
                      <a:pt x="15817" y="5074"/>
                      <a:pt x="15817" y="5219"/>
                    </a:cubicBezTo>
                    <a:cubicBezTo>
                      <a:pt x="15817" y="6089"/>
                      <a:pt x="15781" y="6958"/>
                      <a:pt x="15673" y="7828"/>
                    </a:cubicBezTo>
                    <a:cubicBezTo>
                      <a:pt x="15673" y="7877"/>
                      <a:pt x="15673" y="7877"/>
                      <a:pt x="15673" y="7925"/>
                    </a:cubicBezTo>
                    <a:cubicBezTo>
                      <a:pt x="15385" y="6137"/>
                      <a:pt x="15061" y="4349"/>
                      <a:pt x="14665" y="2609"/>
                    </a:cubicBezTo>
                    <a:cubicBezTo>
                      <a:pt x="14485" y="1740"/>
                      <a:pt x="14305" y="870"/>
                      <a:pt x="14089" y="0"/>
                    </a:cubicBezTo>
                    <a:cubicBezTo>
                      <a:pt x="12037" y="0"/>
                      <a:pt x="12037" y="0"/>
                      <a:pt x="12037" y="0"/>
                    </a:cubicBezTo>
                    <a:cubicBezTo>
                      <a:pt x="11965" y="1015"/>
                      <a:pt x="11893" y="1981"/>
                      <a:pt x="11821" y="2996"/>
                    </a:cubicBezTo>
                    <a:cubicBezTo>
                      <a:pt x="11821" y="2948"/>
                      <a:pt x="11785" y="2899"/>
                      <a:pt x="11749" y="2851"/>
                    </a:cubicBezTo>
                    <a:cubicBezTo>
                      <a:pt x="11245" y="1885"/>
                      <a:pt x="10741" y="966"/>
                      <a:pt x="10309" y="0"/>
                    </a:cubicBezTo>
                    <a:cubicBezTo>
                      <a:pt x="4837" y="0"/>
                      <a:pt x="4837" y="0"/>
                      <a:pt x="4837" y="0"/>
                    </a:cubicBezTo>
                    <a:cubicBezTo>
                      <a:pt x="697" y="0"/>
                      <a:pt x="697" y="0"/>
                      <a:pt x="697" y="0"/>
                    </a:cubicBezTo>
                    <a:cubicBezTo>
                      <a:pt x="661" y="242"/>
                      <a:pt x="661" y="532"/>
                      <a:pt x="625" y="725"/>
                    </a:cubicBezTo>
                    <a:cubicBezTo>
                      <a:pt x="553" y="1740"/>
                      <a:pt x="445" y="2706"/>
                      <a:pt x="373" y="3721"/>
                    </a:cubicBezTo>
                    <a:cubicBezTo>
                      <a:pt x="193" y="5364"/>
                      <a:pt x="-167" y="7200"/>
                      <a:pt x="193" y="8843"/>
                    </a:cubicBezTo>
                    <a:cubicBezTo>
                      <a:pt x="337" y="9423"/>
                      <a:pt x="481" y="9858"/>
                      <a:pt x="409" y="10486"/>
                    </a:cubicBezTo>
                    <a:cubicBezTo>
                      <a:pt x="337" y="10969"/>
                      <a:pt x="193" y="11404"/>
                      <a:pt x="121" y="11839"/>
                    </a:cubicBezTo>
                    <a:cubicBezTo>
                      <a:pt x="13" y="12612"/>
                      <a:pt x="-23" y="13289"/>
                      <a:pt x="13" y="14062"/>
                    </a:cubicBezTo>
                    <a:cubicBezTo>
                      <a:pt x="121" y="15946"/>
                      <a:pt x="481" y="17783"/>
                      <a:pt x="769" y="19619"/>
                    </a:cubicBezTo>
                    <a:cubicBezTo>
                      <a:pt x="877" y="20295"/>
                      <a:pt x="985" y="20972"/>
                      <a:pt x="1093" y="21600"/>
                    </a:cubicBezTo>
                    <a:cubicBezTo>
                      <a:pt x="4837" y="21600"/>
                      <a:pt x="4837" y="21600"/>
                      <a:pt x="4837" y="21600"/>
                    </a:cubicBezTo>
                    <a:cubicBezTo>
                      <a:pt x="21433" y="21600"/>
                      <a:pt x="21433" y="21600"/>
                      <a:pt x="21433" y="21600"/>
                    </a:cubicBezTo>
                    <a:cubicBezTo>
                      <a:pt x="21397" y="21503"/>
                      <a:pt x="21397" y="21407"/>
                      <a:pt x="21397" y="21310"/>
                    </a:cubicBezTo>
                    <a:close/>
                  </a:path>
                </a:pathLst>
              </a:custGeom>
              <a:solidFill>
                <a:srgbClr val="ACDEE2"/>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67" name="Freeform 5"/>
              <p:cNvSpPr/>
              <p:nvPr/>
            </p:nvSpPr>
            <p:spPr>
              <a:xfrm>
                <a:off x="438203" y="687844"/>
                <a:ext cx="235148" cy="352693"/>
              </a:xfrm>
              <a:custGeom>
                <a:avLst/>
                <a:gdLst/>
                <a:ahLst/>
                <a:cxnLst>
                  <a:cxn ang="0">
                    <a:pos x="wd2" y="hd2"/>
                  </a:cxn>
                  <a:cxn ang="5400000">
                    <a:pos x="wd2" y="hd2"/>
                  </a:cxn>
                  <a:cxn ang="10800000">
                    <a:pos x="wd2" y="hd2"/>
                  </a:cxn>
                  <a:cxn ang="16200000">
                    <a:pos x="wd2" y="hd2"/>
                  </a:cxn>
                </a:cxnLst>
                <a:rect l="0" t="0" r="r" b="b"/>
                <a:pathLst>
                  <a:path w="21600" h="21600" extrusionOk="0">
                    <a:moveTo>
                      <a:pt x="16108" y="5618"/>
                    </a:moveTo>
                    <a:cubicBezTo>
                      <a:pt x="14644" y="6617"/>
                      <a:pt x="13363" y="7741"/>
                      <a:pt x="12081" y="8865"/>
                    </a:cubicBezTo>
                    <a:cubicBezTo>
                      <a:pt x="12081" y="8990"/>
                      <a:pt x="11898" y="9114"/>
                      <a:pt x="11715" y="8990"/>
                    </a:cubicBezTo>
                    <a:cubicBezTo>
                      <a:pt x="11532" y="8990"/>
                      <a:pt x="11349" y="8990"/>
                      <a:pt x="11349" y="8990"/>
                    </a:cubicBezTo>
                    <a:cubicBezTo>
                      <a:pt x="7688" y="5868"/>
                      <a:pt x="3844" y="2872"/>
                      <a:pt x="0" y="0"/>
                    </a:cubicBezTo>
                    <a:cubicBezTo>
                      <a:pt x="0" y="0"/>
                      <a:pt x="0" y="125"/>
                      <a:pt x="0" y="125"/>
                    </a:cubicBezTo>
                    <a:cubicBezTo>
                      <a:pt x="915" y="1249"/>
                      <a:pt x="1831" y="2372"/>
                      <a:pt x="2746" y="3496"/>
                    </a:cubicBezTo>
                    <a:cubicBezTo>
                      <a:pt x="3844" y="4495"/>
                      <a:pt x="4942" y="5244"/>
                      <a:pt x="5308" y="5743"/>
                    </a:cubicBezTo>
                    <a:cubicBezTo>
                      <a:pt x="7505" y="7741"/>
                      <a:pt x="8969" y="9864"/>
                      <a:pt x="10617" y="12111"/>
                    </a:cubicBezTo>
                    <a:cubicBezTo>
                      <a:pt x="13180" y="15357"/>
                      <a:pt x="16475" y="18229"/>
                      <a:pt x="19586" y="21225"/>
                    </a:cubicBezTo>
                    <a:cubicBezTo>
                      <a:pt x="19769" y="21350"/>
                      <a:pt x="19953" y="21475"/>
                      <a:pt x="19953" y="21600"/>
                    </a:cubicBezTo>
                    <a:cubicBezTo>
                      <a:pt x="20502" y="17480"/>
                      <a:pt x="21051" y="13360"/>
                      <a:pt x="21600" y="9239"/>
                    </a:cubicBezTo>
                    <a:cubicBezTo>
                      <a:pt x="21234" y="9114"/>
                      <a:pt x="20868" y="8990"/>
                      <a:pt x="20502" y="8865"/>
                    </a:cubicBezTo>
                    <a:cubicBezTo>
                      <a:pt x="18854" y="7866"/>
                      <a:pt x="17573" y="6617"/>
                      <a:pt x="16108" y="5618"/>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68" name="Freeform 6"/>
              <p:cNvSpPr/>
              <p:nvPr/>
            </p:nvSpPr>
            <p:spPr>
              <a:xfrm>
                <a:off x="648753" y="728174"/>
                <a:ext cx="19803" cy="19803"/>
              </a:xfrm>
              <a:custGeom>
                <a:avLst/>
                <a:gdLst/>
                <a:ahLst/>
                <a:cxnLst>
                  <a:cxn ang="0">
                    <a:pos x="wd2" y="hd2"/>
                  </a:cxn>
                  <a:cxn ang="5400000">
                    <a:pos x="wd2" y="hd2"/>
                  </a:cxn>
                  <a:cxn ang="10800000">
                    <a:pos x="wd2" y="hd2"/>
                  </a:cxn>
                  <a:cxn ang="16200000">
                    <a:pos x="wd2" y="hd2"/>
                  </a:cxn>
                </a:cxnLst>
                <a:rect l="0" t="0" r="r" b="b"/>
                <a:pathLst>
                  <a:path w="21600" h="17225" extrusionOk="0">
                    <a:moveTo>
                      <a:pt x="21600" y="17225"/>
                    </a:moveTo>
                    <a:cubicBezTo>
                      <a:pt x="4320" y="2825"/>
                      <a:pt x="12960" y="-4375"/>
                      <a:pt x="0" y="2825"/>
                    </a:cubicBezTo>
                    <a:cubicBezTo>
                      <a:pt x="8640" y="10025"/>
                      <a:pt x="17280" y="17225"/>
                      <a:pt x="21600" y="17225"/>
                    </a:cubicBezTo>
                    <a:cubicBezTo>
                      <a:pt x="21600" y="17225"/>
                      <a:pt x="21600" y="17225"/>
                      <a:pt x="21600" y="17225"/>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69" name="Freeform 7"/>
              <p:cNvSpPr/>
              <p:nvPr/>
            </p:nvSpPr>
            <p:spPr>
              <a:xfrm>
                <a:off x="240068" y="2203531"/>
                <a:ext cx="265632" cy="226573"/>
              </a:xfrm>
              <a:custGeom>
                <a:avLst/>
                <a:gdLst/>
                <a:ahLst/>
                <a:cxnLst>
                  <a:cxn ang="0">
                    <a:pos x="wd2" y="hd2"/>
                  </a:cxn>
                  <a:cxn ang="5400000">
                    <a:pos x="wd2" y="hd2"/>
                  </a:cxn>
                  <a:cxn ang="10800000">
                    <a:pos x="wd2" y="hd2"/>
                  </a:cxn>
                  <a:cxn ang="16200000">
                    <a:pos x="wd2" y="hd2"/>
                  </a:cxn>
                </a:cxnLst>
                <a:rect l="0" t="0" r="r" b="b"/>
                <a:pathLst>
                  <a:path w="21600" h="21600" extrusionOk="0">
                    <a:moveTo>
                      <a:pt x="18027" y="0"/>
                    </a:moveTo>
                    <a:cubicBezTo>
                      <a:pt x="15104" y="2335"/>
                      <a:pt x="11856" y="4086"/>
                      <a:pt x="8770" y="5838"/>
                    </a:cubicBezTo>
                    <a:cubicBezTo>
                      <a:pt x="5847" y="7589"/>
                      <a:pt x="2274" y="9146"/>
                      <a:pt x="0" y="12065"/>
                    </a:cubicBezTo>
                    <a:cubicBezTo>
                      <a:pt x="325" y="13816"/>
                      <a:pt x="650" y="15568"/>
                      <a:pt x="974" y="17124"/>
                    </a:cubicBezTo>
                    <a:cubicBezTo>
                      <a:pt x="1299" y="18097"/>
                      <a:pt x="2111" y="21600"/>
                      <a:pt x="2111" y="21600"/>
                    </a:cubicBezTo>
                    <a:cubicBezTo>
                      <a:pt x="2436" y="21600"/>
                      <a:pt x="4547" y="19849"/>
                      <a:pt x="5035" y="19459"/>
                    </a:cubicBezTo>
                    <a:cubicBezTo>
                      <a:pt x="6334" y="18486"/>
                      <a:pt x="7633" y="17708"/>
                      <a:pt x="8770" y="16735"/>
                    </a:cubicBezTo>
                    <a:cubicBezTo>
                      <a:pt x="12992" y="13816"/>
                      <a:pt x="17215" y="10119"/>
                      <a:pt x="21600" y="7589"/>
                    </a:cubicBezTo>
                    <a:cubicBezTo>
                      <a:pt x="21113" y="6616"/>
                      <a:pt x="20626" y="5449"/>
                      <a:pt x="20138" y="4476"/>
                    </a:cubicBezTo>
                    <a:cubicBezTo>
                      <a:pt x="19489" y="2919"/>
                      <a:pt x="18677" y="1557"/>
                      <a:pt x="18027" y="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0" name="Oval 8"/>
              <p:cNvSpPr/>
              <p:nvPr/>
            </p:nvSpPr>
            <p:spPr>
              <a:xfrm>
                <a:off x="420137" y="668455"/>
                <a:ext cx="19803" cy="19804"/>
              </a:xfrm>
              <a:prstGeom prst="ellipse">
                <a:avLst/>
              </a:pr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1" name="Freeform 9"/>
              <p:cNvSpPr/>
              <p:nvPr/>
            </p:nvSpPr>
            <p:spPr>
              <a:xfrm>
                <a:off x="454430" y="2154422"/>
                <a:ext cx="19803" cy="1981"/>
              </a:xfrm>
              <a:prstGeom prst="ellipse">
                <a:avLst/>
              </a:prstGeom>
              <a:no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2" name="Freeform 10"/>
              <p:cNvSpPr/>
              <p:nvPr/>
            </p:nvSpPr>
            <p:spPr>
              <a:xfrm>
                <a:off x="678795" y="883308"/>
                <a:ext cx="1981" cy="19803"/>
              </a:xfrm>
              <a:prstGeom prst="ellipse">
                <a:avLst/>
              </a:prstGeom>
              <a:no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3" name="Freeform 11"/>
              <p:cNvSpPr/>
              <p:nvPr/>
            </p:nvSpPr>
            <p:spPr>
              <a:xfrm>
                <a:off x="1038421" y="2256014"/>
                <a:ext cx="185787" cy="83684"/>
              </a:xfrm>
              <a:custGeom>
                <a:avLst/>
                <a:gdLst/>
                <a:ahLst/>
                <a:cxnLst>
                  <a:cxn ang="0">
                    <a:pos x="wd2" y="hd2"/>
                  </a:cxn>
                  <a:cxn ang="5400000">
                    <a:pos x="wd2" y="hd2"/>
                  </a:cxn>
                  <a:cxn ang="10800000">
                    <a:pos x="wd2" y="hd2"/>
                  </a:cxn>
                  <a:cxn ang="16200000">
                    <a:pos x="wd2" y="hd2"/>
                  </a:cxn>
                </a:cxnLst>
                <a:rect l="0" t="0" r="r" b="b"/>
                <a:pathLst>
                  <a:path w="21431" h="20763" extrusionOk="0">
                    <a:moveTo>
                      <a:pt x="21201" y="11219"/>
                    </a:moveTo>
                    <a:cubicBezTo>
                      <a:pt x="20971" y="8707"/>
                      <a:pt x="20971" y="6196"/>
                      <a:pt x="20742" y="3182"/>
                    </a:cubicBezTo>
                    <a:cubicBezTo>
                      <a:pt x="20742" y="3182"/>
                      <a:pt x="20742" y="3182"/>
                      <a:pt x="20742" y="3182"/>
                    </a:cubicBezTo>
                    <a:cubicBezTo>
                      <a:pt x="17754" y="2679"/>
                      <a:pt x="14767" y="1675"/>
                      <a:pt x="11780" y="670"/>
                    </a:cubicBezTo>
                    <a:cubicBezTo>
                      <a:pt x="7874" y="-837"/>
                      <a:pt x="4427" y="670"/>
                      <a:pt x="750" y="670"/>
                    </a:cubicBezTo>
                    <a:cubicBezTo>
                      <a:pt x="291" y="6196"/>
                      <a:pt x="-169" y="13228"/>
                      <a:pt x="61" y="18754"/>
                    </a:cubicBezTo>
                    <a:cubicBezTo>
                      <a:pt x="2588" y="19256"/>
                      <a:pt x="5576" y="18251"/>
                      <a:pt x="8103" y="18251"/>
                    </a:cubicBezTo>
                    <a:cubicBezTo>
                      <a:pt x="11091" y="18754"/>
                      <a:pt x="14308" y="19256"/>
                      <a:pt x="17525" y="19758"/>
                    </a:cubicBezTo>
                    <a:cubicBezTo>
                      <a:pt x="17754" y="19758"/>
                      <a:pt x="17984" y="20261"/>
                      <a:pt x="18214" y="20261"/>
                    </a:cubicBezTo>
                    <a:cubicBezTo>
                      <a:pt x="18674" y="20261"/>
                      <a:pt x="19133" y="20261"/>
                      <a:pt x="19363" y="20261"/>
                    </a:cubicBezTo>
                    <a:cubicBezTo>
                      <a:pt x="19593" y="20261"/>
                      <a:pt x="19593" y="20763"/>
                      <a:pt x="19822" y="20763"/>
                    </a:cubicBezTo>
                    <a:cubicBezTo>
                      <a:pt x="20512" y="20763"/>
                      <a:pt x="21201" y="20763"/>
                      <a:pt x="21431" y="20763"/>
                    </a:cubicBezTo>
                    <a:cubicBezTo>
                      <a:pt x="21201" y="17749"/>
                      <a:pt x="20971" y="14735"/>
                      <a:pt x="21201" y="11219"/>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4" name="Freeform 12"/>
              <p:cNvSpPr/>
              <p:nvPr/>
            </p:nvSpPr>
            <p:spPr>
              <a:xfrm>
                <a:off x="887712" y="831966"/>
                <a:ext cx="19803" cy="1980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600" y="21600"/>
                      <a:pt x="21600" y="21600"/>
                    </a:cubicBezTo>
                    <a:cubicBezTo>
                      <a:pt x="21600" y="0"/>
                      <a:pt x="21600" y="0"/>
                      <a:pt x="0" y="0"/>
                    </a:cubicBezTo>
                    <a:cubicBezTo>
                      <a:pt x="0" y="0"/>
                      <a:pt x="21600" y="0"/>
                      <a:pt x="21600" y="2160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5" name="Freeform 13"/>
              <p:cNvSpPr/>
              <p:nvPr/>
            </p:nvSpPr>
            <p:spPr>
              <a:xfrm>
                <a:off x="439292" y="594089"/>
                <a:ext cx="335304" cy="228805"/>
              </a:xfrm>
              <a:custGeom>
                <a:avLst/>
                <a:gdLst/>
                <a:ahLst/>
                <a:cxnLst>
                  <a:cxn ang="0">
                    <a:pos x="wd2" y="hd2"/>
                  </a:cxn>
                  <a:cxn ang="5400000">
                    <a:pos x="wd2" y="hd2"/>
                  </a:cxn>
                  <a:cxn ang="10800000">
                    <a:pos x="wd2" y="hd2"/>
                  </a:cxn>
                  <a:cxn ang="16200000">
                    <a:pos x="wd2" y="hd2"/>
                  </a:cxn>
                </a:cxnLst>
                <a:rect l="0" t="0" r="r" b="b"/>
                <a:pathLst>
                  <a:path w="21600" h="21600" extrusionOk="0">
                    <a:moveTo>
                      <a:pt x="16200" y="13114"/>
                    </a:moveTo>
                    <a:cubicBezTo>
                      <a:pt x="16843" y="12729"/>
                      <a:pt x="17229" y="11957"/>
                      <a:pt x="18000" y="12343"/>
                    </a:cubicBezTo>
                    <a:cubicBezTo>
                      <a:pt x="18514" y="12536"/>
                      <a:pt x="19029" y="13693"/>
                      <a:pt x="19414" y="14271"/>
                    </a:cubicBezTo>
                    <a:cubicBezTo>
                      <a:pt x="19800" y="15043"/>
                      <a:pt x="20057" y="16007"/>
                      <a:pt x="20314" y="16779"/>
                    </a:cubicBezTo>
                    <a:cubicBezTo>
                      <a:pt x="20443" y="16971"/>
                      <a:pt x="20443" y="16971"/>
                      <a:pt x="20443" y="17164"/>
                    </a:cubicBezTo>
                    <a:cubicBezTo>
                      <a:pt x="20571" y="17743"/>
                      <a:pt x="20700" y="18321"/>
                      <a:pt x="20829" y="18900"/>
                    </a:cubicBezTo>
                    <a:cubicBezTo>
                      <a:pt x="21086" y="16779"/>
                      <a:pt x="21214" y="14657"/>
                      <a:pt x="21600" y="12536"/>
                    </a:cubicBezTo>
                    <a:cubicBezTo>
                      <a:pt x="21600" y="12536"/>
                      <a:pt x="21600" y="12536"/>
                      <a:pt x="21600" y="12536"/>
                    </a:cubicBezTo>
                    <a:cubicBezTo>
                      <a:pt x="21471" y="10993"/>
                      <a:pt x="21214" y="9643"/>
                      <a:pt x="20829" y="8293"/>
                    </a:cubicBezTo>
                    <a:cubicBezTo>
                      <a:pt x="20700" y="7521"/>
                      <a:pt x="20314" y="5400"/>
                      <a:pt x="19800" y="4436"/>
                    </a:cubicBezTo>
                    <a:cubicBezTo>
                      <a:pt x="19800" y="4629"/>
                      <a:pt x="19671" y="4629"/>
                      <a:pt x="19671" y="4821"/>
                    </a:cubicBezTo>
                    <a:cubicBezTo>
                      <a:pt x="19671" y="5014"/>
                      <a:pt x="19543" y="5207"/>
                      <a:pt x="19414" y="5593"/>
                    </a:cubicBezTo>
                    <a:cubicBezTo>
                      <a:pt x="19414" y="5979"/>
                      <a:pt x="19286" y="6364"/>
                      <a:pt x="19157" y="6750"/>
                    </a:cubicBezTo>
                    <a:cubicBezTo>
                      <a:pt x="18514" y="8293"/>
                      <a:pt x="17100" y="11186"/>
                      <a:pt x="15686" y="11379"/>
                    </a:cubicBezTo>
                    <a:cubicBezTo>
                      <a:pt x="13757" y="11379"/>
                      <a:pt x="11057" y="8486"/>
                      <a:pt x="9386" y="6943"/>
                    </a:cubicBezTo>
                    <a:cubicBezTo>
                      <a:pt x="6686" y="5014"/>
                      <a:pt x="4243" y="2507"/>
                      <a:pt x="1800" y="0"/>
                    </a:cubicBezTo>
                    <a:cubicBezTo>
                      <a:pt x="1800" y="193"/>
                      <a:pt x="1800" y="193"/>
                      <a:pt x="1800" y="193"/>
                    </a:cubicBezTo>
                    <a:cubicBezTo>
                      <a:pt x="1414" y="2700"/>
                      <a:pt x="771" y="5014"/>
                      <a:pt x="0" y="7136"/>
                    </a:cubicBezTo>
                    <a:cubicBezTo>
                      <a:pt x="129" y="7329"/>
                      <a:pt x="257" y="7521"/>
                      <a:pt x="129" y="7907"/>
                    </a:cubicBezTo>
                    <a:cubicBezTo>
                      <a:pt x="2957" y="12343"/>
                      <a:pt x="5529" y="16971"/>
                      <a:pt x="8100" y="21600"/>
                    </a:cubicBezTo>
                    <a:cubicBezTo>
                      <a:pt x="9257" y="19093"/>
                      <a:pt x="10543" y="16971"/>
                      <a:pt x="11957" y="14657"/>
                    </a:cubicBezTo>
                    <a:cubicBezTo>
                      <a:pt x="12343" y="14079"/>
                      <a:pt x="13243" y="12343"/>
                      <a:pt x="13757" y="12150"/>
                    </a:cubicBezTo>
                    <a:cubicBezTo>
                      <a:pt x="14400" y="11957"/>
                      <a:pt x="15043" y="13307"/>
                      <a:pt x="15429" y="13693"/>
                    </a:cubicBezTo>
                    <a:cubicBezTo>
                      <a:pt x="15557" y="13693"/>
                      <a:pt x="15686" y="14079"/>
                      <a:pt x="15557" y="14271"/>
                    </a:cubicBezTo>
                    <a:cubicBezTo>
                      <a:pt x="16329" y="14464"/>
                      <a:pt x="17229" y="14271"/>
                      <a:pt x="18000" y="13693"/>
                    </a:cubicBezTo>
                    <a:cubicBezTo>
                      <a:pt x="18000" y="13693"/>
                      <a:pt x="18129" y="13693"/>
                      <a:pt x="18129" y="13693"/>
                    </a:cubicBezTo>
                    <a:cubicBezTo>
                      <a:pt x="17357" y="13114"/>
                      <a:pt x="16971" y="13693"/>
                      <a:pt x="16329" y="14079"/>
                    </a:cubicBezTo>
                    <a:cubicBezTo>
                      <a:pt x="15943" y="14271"/>
                      <a:pt x="15814" y="13307"/>
                      <a:pt x="16200" y="13114"/>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6" name="Freeform 14"/>
              <p:cNvSpPr/>
              <p:nvPr/>
            </p:nvSpPr>
            <p:spPr>
              <a:xfrm>
                <a:off x="735403" y="757042"/>
                <a:ext cx="141526" cy="492210"/>
              </a:xfrm>
              <a:custGeom>
                <a:avLst/>
                <a:gdLst/>
                <a:ahLst/>
                <a:cxnLst>
                  <a:cxn ang="0">
                    <a:pos x="wd2" y="hd2"/>
                  </a:cxn>
                  <a:cxn ang="5400000">
                    <a:pos x="wd2" y="hd2"/>
                  </a:cxn>
                  <a:cxn ang="10800000">
                    <a:pos x="wd2" y="hd2"/>
                  </a:cxn>
                  <a:cxn ang="16200000">
                    <a:pos x="wd2" y="hd2"/>
                  </a:cxn>
                </a:cxnLst>
                <a:rect l="0" t="0" r="r" b="b"/>
                <a:pathLst>
                  <a:path w="21600" h="21600" extrusionOk="0">
                    <a:moveTo>
                      <a:pt x="20079" y="12368"/>
                    </a:moveTo>
                    <a:cubicBezTo>
                      <a:pt x="19470" y="11383"/>
                      <a:pt x="18558" y="10486"/>
                      <a:pt x="17949" y="9500"/>
                    </a:cubicBezTo>
                    <a:cubicBezTo>
                      <a:pt x="15211" y="6363"/>
                      <a:pt x="11256" y="3316"/>
                      <a:pt x="7910" y="359"/>
                    </a:cubicBezTo>
                    <a:cubicBezTo>
                      <a:pt x="7910" y="269"/>
                      <a:pt x="7910" y="269"/>
                      <a:pt x="7910" y="269"/>
                    </a:cubicBezTo>
                    <a:cubicBezTo>
                      <a:pt x="7606" y="269"/>
                      <a:pt x="7301" y="90"/>
                      <a:pt x="7301" y="90"/>
                    </a:cubicBezTo>
                    <a:cubicBezTo>
                      <a:pt x="6997" y="0"/>
                      <a:pt x="6997" y="0"/>
                      <a:pt x="6693" y="0"/>
                    </a:cubicBezTo>
                    <a:cubicBezTo>
                      <a:pt x="6693" y="0"/>
                      <a:pt x="6693" y="0"/>
                      <a:pt x="6693" y="0"/>
                    </a:cubicBezTo>
                    <a:cubicBezTo>
                      <a:pt x="6085" y="896"/>
                      <a:pt x="5780" y="1882"/>
                      <a:pt x="5476" y="2868"/>
                    </a:cubicBezTo>
                    <a:cubicBezTo>
                      <a:pt x="5476" y="2958"/>
                      <a:pt x="5476" y="2958"/>
                      <a:pt x="5476" y="3047"/>
                    </a:cubicBezTo>
                    <a:cubicBezTo>
                      <a:pt x="5780" y="3227"/>
                      <a:pt x="4868" y="3316"/>
                      <a:pt x="4259" y="3227"/>
                    </a:cubicBezTo>
                    <a:cubicBezTo>
                      <a:pt x="3955" y="3227"/>
                      <a:pt x="3651" y="3137"/>
                      <a:pt x="3955" y="3047"/>
                    </a:cubicBezTo>
                    <a:cubicBezTo>
                      <a:pt x="3955" y="3047"/>
                      <a:pt x="3955" y="2958"/>
                      <a:pt x="3955" y="2958"/>
                    </a:cubicBezTo>
                    <a:cubicBezTo>
                      <a:pt x="3346" y="2420"/>
                      <a:pt x="3042" y="1882"/>
                      <a:pt x="2434" y="1344"/>
                    </a:cubicBezTo>
                    <a:cubicBezTo>
                      <a:pt x="1825" y="1793"/>
                      <a:pt x="913" y="2241"/>
                      <a:pt x="0" y="2689"/>
                    </a:cubicBezTo>
                    <a:cubicBezTo>
                      <a:pt x="6085" y="5378"/>
                      <a:pt x="8823" y="8694"/>
                      <a:pt x="11865" y="11741"/>
                    </a:cubicBezTo>
                    <a:cubicBezTo>
                      <a:pt x="15211" y="14968"/>
                      <a:pt x="17949" y="18284"/>
                      <a:pt x="20383" y="21600"/>
                    </a:cubicBezTo>
                    <a:cubicBezTo>
                      <a:pt x="20383" y="21510"/>
                      <a:pt x="20383" y="21510"/>
                      <a:pt x="20383" y="21421"/>
                    </a:cubicBezTo>
                    <a:cubicBezTo>
                      <a:pt x="21296" y="19807"/>
                      <a:pt x="21600" y="18194"/>
                      <a:pt x="21600" y="16581"/>
                    </a:cubicBezTo>
                    <a:cubicBezTo>
                      <a:pt x="21600" y="16312"/>
                      <a:pt x="21600" y="16133"/>
                      <a:pt x="21600" y="15954"/>
                    </a:cubicBezTo>
                    <a:cubicBezTo>
                      <a:pt x="21296" y="14699"/>
                      <a:pt x="20687" y="13534"/>
                      <a:pt x="20079" y="12368"/>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7" name="Freeform 15"/>
              <p:cNvSpPr/>
              <p:nvPr/>
            </p:nvSpPr>
            <p:spPr>
              <a:xfrm>
                <a:off x="38670" y="0"/>
                <a:ext cx="1029861" cy="914416"/>
              </a:xfrm>
              <a:custGeom>
                <a:avLst/>
                <a:gdLst/>
                <a:ahLst/>
                <a:cxnLst>
                  <a:cxn ang="0">
                    <a:pos x="wd2" y="hd2"/>
                  </a:cxn>
                  <a:cxn ang="5400000">
                    <a:pos x="wd2" y="hd2"/>
                  </a:cxn>
                  <a:cxn ang="10800000">
                    <a:pos x="wd2" y="hd2"/>
                  </a:cxn>
                  <a:cxn ang="16200000">
                    <a:pos x="wd2" y="hd2"/>
                  </a:cxn>
                </a:cxnLst>
                <a:rect l="0" t="0" r="r" b="b"/>
                <a:pathLst>
                  <a:path w="21600" h="21476" extrusionOk="0">
                    <a:moveTo>
                      <a:pt x="20344" y="20324"/>
                    </a:moveTo>
                    <a:cubicBezTo>
                      <a:pt x="18712" y="19604"/>
                      <a:pt x="17330" y="18692"/>
                      <a:pt x="15865" y="17588"/>
                    </a:cubicBezTo>
                    <a:cubicBezTo>
                      <a:pt x="15865" y="17588"/>
                      <a:pt x="15823" y="17540"/>
                      <a:pt x="15823" y="17540"/>
                    </a:cubicBezTo>
                    <a:cubicBezTo>
                      <a:pt x="15781" y="17540"/>
                      <a:pt x="15781" y="17492"/>
                      <a:pt x="15740" y="17492"/>
                    </a:cubicBezTo>
                    <a:cubicBezTo>
                      <a:pt x="15740" y="17492"/>
                      <a:pt x="15698" y="17444"/>
                      <a:pt x="15698" y="17444"/>
                    </a:cubicBezTo>
                    <a:cubicBezTo>
                      <a:pt x="15656" y="17396"/>
                      <a:pt x="15614" y="17396"/>
                      <a:pt x="15572" y="17396"/>
                    </a:cubicBezTo>
                    <a:cubicBezTo>
                      <a:pt x="15614" y="17300"/>
                      <a:pt x="15656" y="17156"/>
                      <a:pt x="15656" y="17012"/>
                    </a:cubicBezTo>
                    <a:cubicBezTo>
                      <a:pt x="15698" y="16964"/>
                      <a:pt x="15656" y="16916"/>
                      <a:pt x="15614" y="16916"/>
                    </a:cubicBezTo>
                    <a:cubicBezTo>
                      <a:pt x="15572" y="16436"/>
                      <a:pt x="15447" y="15956"/>
                      <a:pt x="15279" y="15524"/>
                    </a:cubicBezTo>
                    <a:cubicBezTo>
                      <a:pt x="15195" y="15236"/>
                      <a:pt x="15112" y="14852"/>
                      <a:pt x="14819" y="14756"/>
                    </a:cubicBezTo>
                    <a:cubicBezTo>
                      <a:pt x="14819" y="14756"/>
                      <a:pt x="14777" y="14756"/>
                      <a:pt x="14777" y="14756"/>
                    </a:cubicBezTo>
                    <a:cubicBezTo>
                      <a:pt x="14735" y="14660"/>
                      <a:pt x="14651" y="14612"/>
                      <a:pt x="14567" y="14516"/>
                    </a:cubicBezTo>
                    <a:cubicBezTo>
                      <a:pt x="14567" y="14420"/>
                      <a:pt x="14567" y="14276"/>
                      <a:pt x="14567" y="14132"/>
                    </a:cubicBezTo>
                    <a:cubicBezTo>
                      <a:pt x="14567" y="14084"/>
                      <a:pt x="14609" y="14036"/>
                      <a:pt x="14609" y="14036"/>
                    </a:cubicBezTo>
                    <a:cubicBezTo>
                      <a:pt x="14609" y="13892"/>
                      <a:pt x="14609" y="13748"/>
                      <a:pt x="14567" y="13604"/>
                    </a:cubicBezTo>
                    <a:cubicBezTo>
                      <a:pt x="14609" y="13028"/>
                      <a:pt x="14609" y="12452"/>
                      <a:pt x="14777" y="11924"/>
                    </a:cubicBezTo>
                    <a:cubicBezTo>
                      <a:pt x="14819" y="11732"/>
                      <a:pt x="14902" y="11540"/>
                      <a:pt x="14944" y="11300"/>
                    </a:cubicBezTo>
                    <a:cubicBezTo>
                      <a:pt x="15070" y="11060"/>
                      <a:pt x="15153" y="10724"/>
                      <a:pt x="15153" y="10436"/>
                    </a:cubicBezTo>
                    <a:cubicBezTo>
                      <a:pt x="15195" y="10340"/>
                      <a:pt x="15195" y="10244"/>
                      <a:pt x="15153" y="10100"/>
                    </a:cubicBezTo>
                    <a:cubicBezTo>
                      <a:pt x="15153" y="10100"/>
                      <a:pt x="15195" y="10100"/>
                      <a:pt x="15195" y="10100"/>
                    </a:cubicBezTo>
                    <a:cubicBezTo>
                      <a:pt x="15321" y="10244"/>
                      <a:pt x="15530" y="10292"/>
                      <a:pt x="15740" y="10148"/>
                    </a:cubicBezTo>
                    <a:cubicBezTo>
                      <a:pt x="16200" y="9908"/>
                      <a:pt x="16284" y="9044"/>
                      <a:pt x="16326" y="8564"/>
                    </a:cubicBezTo>
                    <a:cubicBezTo>
                      <a:pt x="16409" y="8084"/>
                      <a:pt x="16493" y="7316"/>
                      <a:pt x="16158" y="6932"/>
                    </a:cubicBezTo>
                    <a:cubicBezTo>
                      <a:pt x="16033" y="6836"/>
                      <a:pt x="15865" y="6788"/>
                      <a:pt x="15740" y="6788"/>
                    </a:cubicBezTo>
                    <a:cubicBezTo>
                      <a:pt x="15781" y="6500"/>
                      <a:pt x="15865" y="6164"/>
                      <a:pt x="15907" y="5780"/>
                    </a:cubicBezTo>
                    <a:cubicBezTo>
                      <a:pt x="16116" y="5060"/>
                      <a:pt x="16242" y="4340"/>
                      <a:pt x="16074" y="3572"/>
                    </a:cubicBezTo>
                    <a:cubicBezTo>
                      <a:pt x="15991" y="2948"/>
                      <a:pt x="15823" y="2372"/>
                      <a:pt x="15405" y="1940"/>
                    </a:cubicBezTo>
                    <a:cubicBezTo>
                      <a:pt x="15363" y="1892"/>
                      <a:pt x="15321" y="1844"/>
                      <a:pt x="15279" y="1796"/>
                    </a:cubicBezTo>
                    <a:cubicBezTo>
                      <a:pt x="14358" y="500"/>
                      <a:pt x="13019" y="-124"/>
                      <a:pt x="11428" y="20"/>
                    </a:cubicBezTo>
                    <a:cubicBezTo>
                      <a:pt x="9628" y="260"/>
                      <a:pt x="7702" y="932"/>
                      <a:pt x="6949" y="2996"/>
                    </a:cubicBezTo>
                    <a:cubicBezTo>
                      <a:pt x="6447" y="4340"/>
                      <a:pt x="6614" y="6404"/>
                      <a:pt x="7284" y="7844"/>
                    </a:cubicBezTo>
                    <a:cubicBezTo>
                      <a:pt x="7326" y="8084"/>
                      <a:pt x="7367" y="8372"/>
                      <a:pt x="7451" y="8612"/>
                    </a:cubicBezTo>
                    <a:cubicBezTo>
                      <a:pt x="7409" y="8612"/>
                      <a:pt x="7409" y="8660"/>
                      <a:pt x="7409" y="8660"/>
                    </a:cubicBezTo>
                    <a:cubicBezTo>
                      <a:pt x="7326" y="8660"/>
                      <a:pt x="7242" y="8660"/>
                      <a:pt x="7158" y="8708"/>
                    </a:cubicBezTo>
                    <a:cubicBezTo>
                      <a:pt x="6949" y="8900"/>
                      <a:pt x="7074" y="9428"/>
                      <a:pt x="7116" y="9668"/>
                    </a:cubicBezTo>
                    <a:cubicBezTo>
                      <a:pt x="7158" y="10100"/>
                      <a:pt x="7200" y="11252"/>
                      <a:pt x="7619" y="11396"/>
                    </a:cubicBezTo>
                    <a:cubicBezTo>
                      <a:pt x="7786" y="11636"/>
                      <a:pt x="7995" y="11780"/>
                      <a:pt x="8247" y="11876"/>
                    </a:cubicBezTo>
                    <a:cubicBezTo>
                      <a:pt x="8288" y="11876"/>
                      <a:pt x="8372" y="11924"/>
                      <a:pt x="8414" y="11972"/>
                    </a:cubicBezTo>
                    <a:cubicBezTo>
                      <a:pt x="8414" y="11972"/>
                      <a:pt x="8414" y="11972"/>
                      <a:pt x="8456" y="11972"/>
                    </a:cubicBezTo>
                    <a:cubicBezTo>
                      <a:pt x="8456" y="12164"/>
                      <a:pt x="8456" y="12356"/>
                      <a:pt x="8456" y="12500"/>
                    </a:cubicBezTo>
                    <a:cubicBezTo>
                      <a:pt x="8498" y="12836"/>
                      <a:pt x="8540" y="13124"/>
                      <a:pt x="8623" y="13412"/>
                    </a:cubicBezTo>
                    <a:cubicBezTo>
                      <a:pt x="8623" y="13556"/>
                      <a:pt x="8665" y="13652"/>
                      <a:pt x="8749" y="13700"/>
                    </a:cubicBezTo>
                    <a:cubicBezTo>
                      <a:pt x="8749" y="13748"/>
                      <a:pt x="8749" y="13844"/>
                      <a:pt x="8791" y="13892"/>
                    </a:cubicBezTo>
                    <a:cubicBezTo>
                      <a:pt x="8791" y="13892"/>
                      <a:pt x="8791" y="13892"/>
                      <a:pt x="8791" y="13940"/>
                    </a:cubicBezTo>
                    <a:cubicBezTo>
                      <a:pt x="8791" y="13940"/>
                      <a:pt x="8791" y="13940"/>
                      <a:pt x="8791" y="13940"/>
                    </a:cubicBezTo>
                    <a:cubicBezTo>
                      <a:pt x="8665" y="14564"/>
                      <a:pt x="8456" y="15140"/>
                      <a:pt x="8163" y="15668"/>
                    </a:cubicBezTo>
                    <a:cubicBezTo>
                      <a:pt x="8163" y="15716"/>
                      <a:pt x="8163" y="15716"/>
                      <a:pt x="8163" y="15764"/>
                    </a:cubicBezTo>
                    <a:cubicBezTo>
                      <a:pt x="8121" y="15716"/>
                      <a:pt x="8079" y="15668"/>
                      <a:pt x="7995" y="15716"/>
                    </a:cubicBezTo>
                    <a:cubicBezTo>
                      <a:pt x="6949" y="16388"/>
                      <a:pt x="5902" y="17108"/>
                      <a:pt x="4814" y="17732"/>
                    </a:cubicBezTo>
                    <a:cubicBezTo>
                      <a:pt x="4437" y="17972"/>
                      <a:pt x="4102" y="18164"/>
                      <a:pt x="3726" y="18356"/>
                    </a:cubicBezTo>
                    <a:cubicBezTo>
                      <a:pt x="2930" y="18788"/>
                      <a:pt x="2093" y="19220"/>
                      <a:pt x="1298" y="19556"/>
                    </a:cubicBezTo>
                    <a:cubicBezTo>
                      <a:pt x="921" y="19748"/>
                      <a:pt x="502" y="19844"/>
                      <a:pt x="293" y="20228"/>
                    </a:cubicBezTo>
                    <a:cubicBezTo>
                      <a:pt x="84" y="20564"/>
                      <a:pt x="0" y="21044"/>
                      <a:pt x="0" y="21476"/>
                    </a:cubicBezTo>
                    <a:cubicBezTo>
                      <a:pt x="4814" y="21476"/>
                      <a:pt x="4814" y="21476"/>
                      <a:pt x="4814" y="21476"/>
                    </a:cubicBezTo>
                    <a:cubicBezTo>
                      <a:pt x="11177" y="21476"/>
                      <a:pt x="11177" y="21476"/>
                      <a:pt x="11177" y="21476"/>
                    </a:cubicBezTo>
                    <a:cubicBezTo>
                      <a:pt x="11051" y="21236"/>
                      <a:pt x="10926" y="21044"/>
                      <a:pt x="10800" y="20804"/>
                    </a:cubicBezTo>
                    <a:cubicBezTo>
                      <a:pt x="10423" y="19940"/>
                      <a:pt x="10088" y="19124"/>
                      <a:pt x="9586" y="18356"/>
                    </a:cubicBezTo>
                    <a:cubicBezTo>
                      <a:pt x="9502" y="18164"/>
                      <a:pt x="9251" y="17876"/>
                      <a:pt x="9000" y="17492"/>
                    </a:cubicBezTo>
                    <a:cubicBezTo>
                      <a:pt x="8791" y="17060"/>
                      <a:pt x="8581" y="16628"/>
                      <a:pt x="8372" y="16196"/>
                    </a:cubicBezTo>
                    <a:cubicBezTo>
                      <a:pt x="8372" y="16196"/>
                      <a:pt x="8372" y="16148"/>
                      <a:pt x="8372" y="16148"/>
                    </a:cubicBezTo>
                    <a:cubicBezTo>
                      <a:pt x="9251" y="17252"/>
                      <a:pt x="10130" y="18404"/>
                      <a:pt x="10967" y="19604"/>
                    </a:cubicBezTo>
                    <a:cubicBezTo>
                      <a:pt x="10967" y="19604"/>
                      <a:pt x="11009" y="19604"/>
                      <a:pt x="11051" y="19604"/>
                    </a:cubicBezTo>
                    <a:cubicBezTo>
                      <a:pt x="11093" y="19652"/>
                      <a:pt x="11135" y="19604"/>
                      <a:pt x="11135" y="19556"/>
                    </a:cubicBezTo>
                    <a:cubicBezTo>
                      <a:pt x="11428" y="19124"/>
                      <a:pt x="11721" y="18692"/>
                      <a:pt x="12056" y="18308"/>
                    </a:cubicBezTo>
                    <a:cubicBezTo>
                      <a:pt x="12391" y="18692"/>
                      <a:pt x="12684" y="19172"/>
                      <a:pt x="13060" y="19556"/>
                    </a:cubicBezTo>
                    <a:cubicBezTo>
                      <a:pt x="13144" y="19604"/>
                      <a:pt x="13228" y="19652"/>
                      <a:pt x="13312" y="19700"/>
                    </a:cubicBezTo>
                    <a:cubicBezTo>
                      <a:pt x="13270" y="20276"/>
                      <a:pt x="13228" y="20900"/>
                      <a:pt x="13186" y="21476"/>
                    </a:cubicBezTo>
                    <a:cubicBezTo>
                      <a:pt x="15572" y="21476"/>
                      <a:pt x="15572" y="21476"/>
                      <a:pt x="15572" y="21476"/>
                    </a:cubicBezTo>
                    <a:cubicBezTo>
                      <a:pt x="15321" y="20708"/>
                      <a:pt x="15028" y="19892"/>
                      <a:pt x="14609" y="19220"/>
                    </a:cubicBezTo>
                    <a:cubicBezTo>
                      <a:pt x="14735" y="18980"/>
                      <a:pt x="14860" y="18740"/>
                      <a:pt x="14944" y="18500"/>
                    </a:cubicBezTo>
                    <a:cubicBezTo>
                      <a:pt x="15028" y="18788"/>
                      <a:pt x="15070" y="19076"/>
                      <a:pt x="15153" y="19364"/>
                    </a:cubicBezTo>
                    <a:cubicBezTo>
                      <a:pt x="15153" y="19364"/>
                      <a:pt x="15153" y="19412"/>
                      <a:pt x="15153" y="19412"/>
                    </a:cubicBezTo>
                    <a:cubicBezTo>
                      <a:pt x="15112" y="19460"/>
                      <a:pt x="15153" y="19508"/>
                      <a:pt x="15195" y="19508"/>
                    </a:cubicBezTo>
                    <a:cubicBezTo>
                      <a:pt x="15279" y="19556"/>
                      <a:pt x="15405" y="19508"/>
                      <a:pt x="15363" y="19412"/>
                    </a:cubicBezTo>
                    <a:cubicBezTo>
                      <a:pt x="15363" y="19364"/>
                      <a:pt x="15363" y="19364"/>
                      <a:pt x="15363" y="19316"/>
                    </a:cubicBezTo>
                    <a:cubicBezTo>
                      <a:pt x="15405" y="18788"/>
                      <a:pt x="15447" y="18260"/>
                      <a:pt x="15530" y="17780"/>
                    </a:cubicBezTo>
                    <a:cubicBezTo>
                      <a:pt x="15530" y="17780"/>
                      <a:pt x="15530" y="17780"/>
                      <a:pt x="15530" y="17780"/>
                    </a:cubicBezTo>
                    <a:cubicBezTo>
                      <a:pt x="15572" y="17780"/>
                      <a:pt x="15572" y="17780"/>
                      <a:pt x="15614" y="17828"/>
                    </a:cubicBezTo>
                    <a:cubicBezTo>
                      <a:pt x="15614" y="17828"/>
                      <a:pt x="15656" y="17924"/>
                      <a:pt x="15698" y="17924"/>
                    </a:cubicBezTo>
                    <a:cubicBezTo>
                      <a:pt x="15698" y="17924"/>
                      <a:pt x="15698" y="17924"/>
                      <a:pt x="15698" y="17972"/>
                    </a:cubicBezTo>
                    <a:cubicBezTo>
                      <a:pt x="16033" y="19124"/>
                      <a:pt x="16409" y="20276"/>
                      <a:pt x="16744" y="21476"/>
                    </a:cubicBezTo>
                    <a:cubicBezTo>
                      <a:pt x="21600" y="21476"/>
                      <a:pt x="21600" y="21476"/>
                      <a:pt x="21600" y="21476"/>
                    </a:cubicBezTo>
                    <a:cubicBezTo>
                      <a:pt x="21307" y="20996"/>
                      <a:pt x="20930" y="20612"/>
                      <a:pt x="20344" y="20324"/>
                    </a:cubicBezTo>
                    <a:close/>
                    <a:moveTo>
                      <a:pt x="8205" y="15908"/>
                    </a:moveTo>
                    <a:cubicBezTo>
                      <a:pt x="8205" y="15908"/>
                      <a:pt x="8205" y="15908"/>
                      <a:pt x="8205" y="15908"/>
                    </a:cubicBezTo>
                    <a:cubicBezTo>
                      <a:pt x="8205" y="15908"/>
                      <a:pt x="8205" y="15908"/>
                      <a:pt x="8205" y="15908"/>
                    </a:cubicBezTo>
                    <a:cubicBezTo>
                      <a:pt x="8205" y="15908"/>
                      <a:pt x="8205" y="15908"/>
                      <a:pt x="8205" y="15908"/>
                    </a:cubicBezTo>
                    <a:cubicBezTo>
                      <a:pt x="8205" y="15908"/>
                      <a:pt x="8205" y="15908"/>
                      <a:pt x="8205" y="15908"/>
                    </a:cubicBezTo>
                    <a:close/>
                    <a:moveTo>
                      <a:pt x="12893" y="17300"/>
                    </a:moveTo>
                    <a:cubicBezTo>
                      <a:pt x="13019" y="17252"/>
                      <a:pt x="12935" y="17300"/>
                      <a:pt x="13102" y="17396"/>
                    </a:cubicBezTo>
                    <a:cubicBezTo>
                      <a:pt x="13102" y="17396"/>
                      <a:pt x="13102" y="17396"/>
                      <a:pt x="13102" y="17396"/>
                    </a:cubicBezTo>
                    <a:cubicBezTo>
                      <a:pt x="13060" y="17396"/>
                      <a:pt x="12977" y="17348"/>
                      <a:pt x="12893" y="17300"/>
                    </a:cubicBezTo>
                    <a:close/>
                    <a:moveTo>
                      <a:pt x="13437" y="20996"/>
                    </a:moveTo>
                    <a:cubicBezTo>
                      <a:pt x="13437" y="20996"/>
                      <a:pt x="13437" y="20948"/>
                      <a:pt x="13437" y="20948"/>
                    </a:cubicBezTo>
                    <a:cubicBezTo>
                      <a:pt x="13437" y="20948"/>
                      <a:pt x="13437" y="20948"/>
                      <a:pt x="13437" y="20948"/>
                    </a:cubicBezTo>
                    <a:cubicBezTo>
                      <a:pt x="13437" y="20948"/>
                      <a:pt x="13437" y="20996"/>
                      <a:pt x="13437" y="20996"/>
                    </a:cubicBezTo>
                    <a:close/>
                    <a:moveTo>
                      <a:pt x="15195" y="18644"/>
                    </a:moveTo>
                    <a:cubicBezTo>
                      <a:pt x="15153" y="18500"/>
                      <a:pt x="15112" y="18356"/>
                      <a:pt x="15070" y="18212"/>
                    </a:cubicBezTo>
                    <a:cubicBezTo>
                      <a:pt x="15070" y="18164"/>
                      <a:pt x="15070" y="18164"/>
                      <a:pt x="15028" y="18116"/>
                    </a:cubicBezTo>
                    <a:cubicBezTo>
                      <a:pt x="14944" y="17924"/>
                      <a:pt x="14860" y="17684"/>
                      <a:pt x="14735" y="17492"/>
                    </a:cubicBezTo>
                    <a:cubicBezTo>
                      <a:pt x="14609" y="17348"/>
                      <a:pt x="14442" y="17060"/>
                      <a:pt x="14274" y="17012"/>
                    </a:cubicBezTo>
                    <a:cubicBezTo>
                      <a:pt x="14023" y="16916"/>
                      <a:pt x="13898" y="17108"/>
                      <a:pt x="13688" y="17204"/>
                    </a:cubicBezTo>
                    <a:cubicBezTo>
                      <a:pt x="13563" y="17252"/>
                      <a:pt x="13605" y="17492"/>
                      <a:pt x="13730" y="17444"/>
                    </a:cubicBezTo>
                    <a:cubicBezTo>
                      <a:pt x="13940" y="17348"/>
                      <a:pt x="14065" y="17204"/>
                      <a:pt x="14316" y="17348"/>
                    </a:cubicBezTo>
                    <a:cubicBezTo>
                      <a:pt x="14316" y="17348"/>
                      <a:pt x="14274" y="17348"/>
                      <a:pt x="14274" y="17348"/>
                    </a:cubicBezTo>
                    <a:cubicBezTo>
                      <a:pt x="14023" y="17492"/>
                      <a:pt x="13730" y="17540"/>
                      <a:pt x="13479" y="17492"/>
                    </a:cubicBezTo>
                    <a:cubicBezTo>
                      <a:pt x="13521" y="17444"/>
                      <a:pt x="13479" y="17348"/>
                      <a:pt x="13437" y="17348"/>
                    </a:cubicBezTo>
                    <a:cubicBezTo>
                      <a:pt x="13312" y="17252"/>
                      <a:pt x="13102" y="16916"/>
                      <a:pt x="12893" y="16964"/>
                    </a:cubicBezTo>
                    <a:cubicBezTo>
                      <a:pt x="12726" y="17012"/>
                      <a:pt x="12433" y="17444"/>
                      <a:pt x="12307" y="17588"/>
                    </a:cubicBezTo>
                    <a:cubicBezTo>
                      <a:pt x="11847" y="18164"/>
                      <a:pt x="11428" y="18692"/>
                      <a:pt x="11051" y="19316"/>
                    </a:cubicBezTo>
                    <a:cubicBezTo>
                      <a:pt x="10214" y="18164"/>
                      <a:pt x="9377" y="17012"/>
                      <a:pt x="8456" y="15908"/>
                    </a:cubicBezTo>
                    <a:cubicBezTo>
                      <a:pt x="8498" y="15812"/>
                      <a:pt x="8456" y="15764"/>
                      <a:pt x="8414" y="15716"/>
                    </a:cubicBezTo>
                    <a:cubicBezTo>
                      <a:pt x="8665" y="15188"/>
                      <a:pt x="8874" y="14612"/>
                      <a:pt x="9000" y="13988"/>
                    </a:cubicBezTo>
                    <a:cubicBezTo>
                      <a:pt x="9000" y="13988"/>
                      <a:pt x="9000" y="13988"/>
                      <a:pt x="9000" y="13940"/>
                    </a:cubicBezTo>
                    <a:cubicBezTo>
                      <a:pt x="9795" y="14564"/>
                      <a:pt x="10591" y="15188"/>
                      <a:pt x="11470" y="15668"/>
                    </a:cubicBezTo>
                    <a:cubicBezTo>
                      <a:pt x="12014" y="16052"/>
                      <a:pt x="12893" y="16772"/>
                      <a:pt x="13521" y="16772"/>
                    </a:cubicBezTo>
                    <a:cubicBezTo>
                      <a:pt x="13981" y="16724"/>
                      <a:pt x="14442" y="16004"/>
                      <a:pt x="14651" y="15620"/>
                    </a:cubicBezTo>
                    <a:cubicBezTo>
                      <a:pt x="14693" y="15524"/>
                      <a:pt x="14735" y="15428"/>
                      <a:pt x="14735" y="15332"/>
                    </a:cubicBezTo>
                    <a:cubicBezTo>
                      <a:pt x="14777" y="15236"/>
                      <a:pt x="14819" y="15188"/>
                      <a:pt x="14819" y="15140"/>
                    </a:cubicBezTo>
                    <a:cubicBezTo>
                      <a:pt x="14819" y="15092"/>
                      <a:pt x="14860" y="15092"/>
                      <a:pt x="14860" y="15044"/>
                    </a:cubicBezTo>
                    <a:cubicBezTo>
                      <a:pt x="15028" y="15284"/>
                      <a:pt x="15153" y="15812"/>
                      <a:pt x="15195" y="16004"/>
                    </a:cubicBezTo>
                    <a:cubicBezTo>
                      <a:pt x="15321" y="16340"/>
                      <a:pt x="15405" y="16676"/>
                      <a:pt x="15447" y="17060"/>
                    </a:cubicBezTo>
                    <a:cubicBezTo>
                      <a:pt x="15447" y="17060"/>
                      <a:pt x="15447" y="17060"/>
                      <a:pt x="15447" y="17060"/>
                    </a:cubicBezTo>
                    <a:cubicBezTo>
                      <a:pt x="15321" y="17588"/>
                      <a:pt x="15279" y="18116"/>
                      <a:pt x="15195" y="18644"/>
                    </a:cubicBezTo>
                    <a:close/>
                    <a:moveTo>
                      <a:pt x="18042" y="19796"/>
                    </a:moveTo>
                    <a:cubicBezTo>
                      <a:pt x="18042" y="19748"/>
                      <a:pt x="18000" y="19748"/>
                      <a:pt x="18000" y="19748"/>
                    </a:cubicBezTo>
                    <a:cubicBezTo>
                      <a:pt x="18042" y="19748"/>
                      <a:pt x="18042" y="19748"/>
                      <a:pt x="18042" y="19796"/>
                    </a:cubicBezTo>
                    <a:cubicBezTo>
                      <a:pt x="18042" y="19796"/>
                      <a:pt x="18042" y="19796"/>
                      <a:pt x="18042" y="19796"/>
                    </a:cubicBezTo>
                    <a:close/>
                  </a:path>
                </a:pathLst>
              </a:custGeom>
              <a:solidFill>
                <a:srgbClr val="F5AB86"/>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8" name="Freeform 17"/>
              <p:cNvSpPr/>
              <p:nvPr/>
            </p:nvSpPr>
            <p:spPr>
              <a:xfrm>
                <a:off x="60443" y="1812083"/>
                <a:ext cx="1186384" cy="930534"/>
              </a:xfrm>
              <a:custGeom>
                <a:avLst/>
                <a:gdLst/>
                <a:ahLst/>
                <a:cxnLst>
                  <a:cxn ang="0">
                    <a:pos x="wd2" y="hd2"/>
                  </a:cxn>
                  <a:cxn ang="5400000">
                    <a:pos x="wd2" y="hd2"/>
                  </a:cxn>
                  <a:cxn ang="10800000">
                    <a:pos x="wd2" y="hd2"/>
                  </a:cxn>
                  <a:cxn ang="16200000">
                    <a:pos x="wd2" y="hd2"/>
                  </a:cxn>
                </a:cxnLst>
                <a:rect l="0" t="0" r="r" b="b"/>
                <a:pathLst>
                  <a:path w="21536" h="21600" extrusionOk="0">
                    <a:moveTo>
                      <a:pt x="21491" y="9836"/>
                    </a:moveTo>
                    <a:cubicBezTo>
                      <a:pt x="21600" y="9161"/>
                      <a:pt x="21491" y="8679"/>
                      <a:pt x="21383" y="8052"/>
                    </a:cubicBezTo>
                    <a:cubicBezTo>
                      <a:pt x="21238" y="7280"/>
                      <a:pt x="21310" y="6605"/>
                      <a:pt x="21238" y="5834"/>
                    </a:cubicBezTo>
                    <a:cubicBezTo>
                      <a:pt x="21056" y="4388"/>
                      <a:pt x="20766" y="2941"/>
                      <a:pt x="20621" y="1495"/>
                    </a:cubicBezTo>
                    <a:cubicBezTo>
                      <a:pt x="20549" y="1013"/>
                      <a:pt x="20513" y="530"/>
                      <a:pt x="20477" y="0"/>
                    </a:cubicBezTo>
                    <a:cubicBezTo>
                      <a:pt x="3769" y="0"/>
                      <a:pt x="3769" y="0"/>
                      <a:pt x="3769" y="0"/>
                    </a:cubicBezTo>
                    <a:cubicBezTo>
                      <a:pt x="0" y="0"/>
                      <a:pt x="0" y="0"/>
                      <a:pt x="0" y="0"/>
                    </a:cubicBezTo>
                    <a:cubicBezTo>
                      <a:pt x="544" y="3086"/>
                      <a:pt x="1196" y="6075"/>
                      <a:pt x="1921" y="9064"/>
                    </a:cubicBezTo>
                    <a:cubicBezTo>
                      <a:pt x="1957" y="9498"/>
                      <a:pt x="2030" y="9932"/>
                      <a:pt x="2138" y="10318"/>
                    </a:cubicBezTo>
                    <a:cubicBezTo>
                      <a:pt x="2211" y="13114"/>
                      <a:pt x="2718" y="15911"/>
                      <a:pt x="3153" y="18611"/>
                    </a:cubicBezTo>
                    <a:cubicBezTo>
                      <a:pt x="3298" y="19575"/>
                      <a:pt x="3479" y="20587"/>
                      <a:pt x="3624" y="21600"/>
                    </a:cubicBezTo>
                    <a:cubicBezTo>
                      <a:pt x="3769" y="21600"/>
                      <a:pt x="3769" y="21600"/>
                      <a:pt x="3769" y="21600"/>
                    </a:cubicBezTo>
                    <a:cubicBezTo>
                      <a:pt x="16091" y="21600"/>
                      <a:pt x="16091" y="21600"/>
                      <a:pt x="16091" y="21600"/>
                    </a:cubicBezTo>
                    <a:cubicBezTo>
                      <a:pt x="16526" y="18900"/>
                      <a:pt x="17034" y="16248"/>
                      <a:pt x="17541" y="13548"/>
                    </a:cubicBezTo>
                    <a:cubicBezTo>
                      <a:pt x="17541" y="13789"/>
                      <a:pt x="17541" y="14079"/>
                      <a:pt x="17505" y="14320"/>
                    </a:cubicBezTo>
                    <a:cubicBezTo>
                      <a:pt x="17505" y="14802"/>
                      <a:pt x="17323" y="15380"/>
                      <a:pt x="17360" y="15911"/>
                    </a:cubicBezTo>
                    <a:cubicBezTo>
                      <a:pt x="17396" y="16489"/>
                      <a:pt x="17722" y="16875"/>
                      <a:pt x="18121" y="16634"/>
                    </a:cubicBezTo>
                    <a:cubicBezTo>
                      <a:pt x="18302" y="16537"/>
                      <a:pt x="18374" y="16345"/>
                      <a:pt x="18374" y="16152"/>
                    </a:cubicBezTo>
                    <a:cubicBezTo>
                      <a:pt x="18483" y="15766"/>
                      <a:pt x="18556" y="15429"/>
                      <a:pt x="18701" y="15091"/>
                    </a:cubicBezTo>
                    <a:cubicBezTo>
                      <a:pt x="18809" y="15091"/>
                      <a:pt x="18954" y="15091"/>
                      <a:pt x="19099" y="15139"/>
                    </a:cubicBezTo>
                    <a:cubicBezTo>
                      <a:pt x="19099" y="15187"/>
                      <a:pt x="19099" y="15187"/>
                      <a:pt x="19063" y="15236"/>
                    </a:cubicBezTo>
                    <a:cubicBezTo>
                      <a:pt x="19172" y="15766"/>
                      <a:pt x="19063" y="16393"/>
                      <a:pt x="18737" y="16730"/>
                    </a:cubicBezTo>
                    <a:cubicBezTo>
                      <a:pt x="18374" y="17116"/>
                      <a:pt x="17976" y="17020"/>
                      <a:pt x="17577" y="17116"/>
                    </a:cubicBezTo>
                    <a:cubicBezTo>
                      <a:pt x="17251" y="17164"/>
                      <a:pt x="17034" y="17502"/>
                      <a:pt x="16816" y="17791"/>
                    </a:cubicBezTo>
                    <a:cubicBezTo>
                      <a:pt x="16707" y="18032"/>
                      <a:pt x="16780" y="18321"/>
                      <a:pt x="16997" y="18370"/>
                    </a:cubicBezTo>
                    <a:cubicBezTo>
                      <a:pt x="16997" y="18370"/>
                      <a:pt x="17034" y="18418"/>
                      <a:pt x="17034" y="18418"/>
                    </a:cubicBezTo>
                    <a:cubicBezTo>
                      <a:pt x="18012" y="18948"/>
                      <a:pt x="19281" y="19237"/>
                      <a:pt x="20005" y="17936"/>
                    </a:cubicBezTo>
                    <a:cubicBezTo>
                      <a:pt x="20368" y="17212"/>
                      <a:pt x="20585" y="16248"/>
                      <a:pt x="20766" y="15477"/>
                    </a:cubicBezTo>
                    <a:cubicBezTo>
                      <a:pt x="20984" y="14609"/>
                      <a:pt x="21165" y="13741"/>
                      <a:pt x="21165" y="12825"/>
                    </a:cubicBezTo>
                    <a:cubicBezTo>
                      <a:pt x="21165" y="12777"/>
                      <a:pt x="21201" y="12729"/>
                      <a:pt x="21165" y="12680"/>
                    </a:cubicBezTo>
                    <a:cubicBezTo>
                      <a:pt x="21165" y="12632"/>
                      <a:pt x="21165" y="12584"/>
                      <a:pt x="21165" y="12536"/>
                    </a:cubicBezTo>
                    <a:cubicBezTo>
                      <a:pt x="21201" y="12536"/>
                      <a:pt x="21238" y="12536"/>
                      <a:pt x="21238" y="12536"/>
                    </a:cubicBezTo>
                    <a:cubicBezTo>
                      <a:pt x="21310" y="12536"/>
                      <a:pt x="21346" y="12439"/>
                      <a:pt x="21346" y="12343"/>
                    </a:cubicBezTo>
                    <a:cubicBezTo>
                      <a:pt x="21310" y="12198"/>
                      <a:pt x="21274" y="12054"/>
                      <a:pt x="21274" y="11861"/>
                    </a:cubicBezTo>
                    <a:cubicBezTo>
                      <a:pt x="21274" y="11861"/>
                      <a:pt x="21310" y="11812"/>
                      <a:pt x="21310" y="11812"/>
                    </a:cubicBezTo>
                    <a:cubicBezTo>
                      <a:pt x="21274" y="11668"/>
                      <a:pt x="21274" y="11475"/>
                      <a:pt x="21238" y="11330"/>
                    </a:cubicBezTo>
                    <a:cubicBezTo>
                      <a:pt x="21238" y="11282"/>
                      <a:pt x="21238" y="11186"/>
                      <a:pt x="21238" y="11137"/>
                    </a:cubicBezTo>
                    <a:cubicBezTo>
                      <a:pt x="21238" y="11089"/>
                      <a:pt x="21238" y="11041"/>
                      <a:pt x="21238" y="11041"/>
                    </a:cubicBezTo>
                    <a:cubicBezTo>
                      <a:pt x="21201" y="10848"/>
                      <a:pt x="21165" y="10607"/>
                      <a:pt x="21165" y="10414"/>
                    </a:cubicBezTo>
                    <a:cubicBezTo>
                      <a:pt x="21165" y="10414"/>
                      <a:pt x="21165" y="10414"/>
                      <a:pt x="21201" y="10414"/>
                    </a:cubicBezTo>
                    <a:cubicBezTo>
                      <a:pt x="21455" y="10463"/>
                      <a:pt x="21564" y="10125"/>
                      <a:pt x="21491" y="9836"/>
                    </a:cubicBezTo>
                    <a:cubicBezTo>
                      <a:pt x="21491" y="9836"/>
                      <a:pt x="21491" y="9836"/>
                      <a:pt x="21491" y="9836"/>
                    </a:cubicBezTo>
                    <a:close/>
                    <a:moveTo>
                      <a:pt x="7357" y="7714"/>
                    </a:moveTo>
                    <a:cubicBezTo>
                      <a:pt x="7357" y="7714"/>
                      <a:pt x="7357" y="7714"/>
                      <a:pt x="7357" y="7714"/>
                    </a:cubicBezTo>
                    <a:cubicBezTo>
                      <a:pt x="7357" y="7714"/>
                      <a:pt x="7357" y="7714"/>
                      <a:pt x="7321" y="7714"/>
                    </a:cubicBezTo>
                    <a:cubicBezTo>
                      <a:pt x="7357" y="7714"/>
                      <a:pt x="7357" y="7714"/>
                      <a:pt x="7357" y="7714"/>
                    </a:cubicBezTo>
                    <a:close/>
                    <a:moveTo>
                      <a:pt x="5219" y="13018"/>
                    </a:moveTo>
                    <a:cubicBezTo>
                      <a:pt x="4965" y="13259"/>
                      <a:pt x="4675" y="13452"/>
                      <a:pt x="4385" y="13693"/>
                    </a:cubicBezTo>
                    <a:cubicBezTo>
                      <a:pt x="4277" y="13741"/>
                      <a:pt x="3878" y="14175"/>
                      <a:pt x="3769" y="14223"/>
                    </a:cubicBezTo>
                    <a:cubicBezTo>
                      <a:pt x="3769" y="14223"/>
                      <a:pt x="3733" y="14223"/>
                      <a:pt x="3733" y="14223"/>
                    </a:cubicBezTo>
                    <a:cubicBezTo>
                      <a:pt x="3733" y="14223"/>
                      <a:pt x="3552" y="13355"/>
                      <a:pt x="3479" y="13114"/>
                    </a:cubicBezTo>
                    <a:cubicBezTo>
                      <a:pt x="3407" y="12729"/>
                      <a:pt x="3334" y="12295"/>
                      <a:pt x="3262" y="11861"/>
                    </a:cubicBezTo>
                    <a:cubicBezTo>
                      <a:pt x="3407" y="11668"/>
                      <a:pt x="3588" y="11475"/>
                      <a:pt x="3769" y="11330"/>
                    </a:cubicBezTo>
                    <a:cubicBezTo>
                      <a:pt x="4204" y="10896"/>
                      <a:pt x="4748" y="10607"/>
                      <a:pt x="5219" y="10318"/>
                    </a:cubicBezTo>
                    <a:cubicBezTo>
                      <a:pt x="5907" y="9884"/>
                      <a:pt x="6632" y="9450"/>
                      <a:pt x="7285" y="8871"/>
                    </a:cubicBezTo>
                    <a:cubicBezTo>
                      <a:pt x="7430" y="9257"/>
                      <a:pt x="7611" y="9595"/>
                      <a:pt x="7756" y="9980"/>
                    </a:cubicBezTo>
                    <a:cubicBezTo>
                      <a:pt x="7864" y="10221"/>
                      <a:pt x="7973" y="10511"/>
                      <a:pt x="8082" y="10752"/>
                    </a:cubicBezTo>
                    <a:cubicBezTo>
                      <a:pt x="7103" y="11379"/>
                      <a:pt x="6161" y="12295"/>
                      <a:pt x="5219" y="13018"/>
                    </a:cubicBezTo>
                    <a:close/>
                    <a:moveTo>
                      <a:pt x="20875" y="12102"/>
                    </a:moveTo>
                    <a:cubicBezTo>
                      <a:pt x="20839" y="12102"/>
                      <a:pt x="20839" y="12054"/>
                      <a:pt x="20803" y="12054"/>
                    </a:cubicBezTo>
                    <a:cubicBezTo>
                      <a:pt x="20766" y="12054"/>
                      <a:pt x="20694" y="12054"/>
                      <a:pt x="20621" y="12054"/>
                    </a:cubicBezTo>
                    <a:cubicBezTo>
                      <a:pt x="20585" y="12054"/>
                      <a:pt x="20549" y="12005"/>
                      <a:pt x="20513" y="12005"/>
                    </a:cubicBezTo>
                    <a:cubicBezTo>
                      <a:pt x="20005" y="11957"/>
                      <a:pt x="19498" y="11909"/>
                      <a:pt x="19027" y="11861"/>
                    </a:cubicBezTo>
                    <a:cubicBezTo>
                      <a:pt x="18628" y="11861"/>
                      <a:pt x="18157" y="11957"/>
                      <a:pt x="17758" y="11909"/>
                    </a:cubicBezTo>
                    <a:cubicBezTo>
                      <a:pt x="17722" y="11379"/>
                      <a:pt x="17795" y="10704"/>
                      <a:pt x="17867" y="10173"/>
                    </a:cubicBezTo>
                    <a:cubicBezTo>
                      <a:pt x="18447" y="10173"/>
                      <a:pt x="18991" y="10029"/>
                      <a:pt x="19607" y="10173"/>
                    </a:cubicBezTo>
                    <a:cubicBezTo>
                      <a:pt x="20078" y="10270"/>
                      <a:pt x="20549" y="10366"/>
                      <a:pt x="21020" y="10414"/>
                    </a:cubicBezTo>
                    <a:cubicBezTo>
                      <a:pt x="21020" y="10414"/>
                      <a:pt x="21020" y="10414"/>
                      <a:pt x="21020" y="10414"/>
                    </a:cubicBezTo>
                    <a:cubicBezTo>
                      <a:pt x="21056" y="10704"/>
                      <a:pt x="21056" y="10945"/>
                      <a:pt x="21093" y="11186"/>
                    </a:cubicBezTo>
                    <a:cubicBezTo>
                      <a:pt x="21056" y="11523"/>
                      <a:pt x="21093" y="11812"/>
                      <a:pt x="21129" y="12102"/>
                    </a:cubicBezTo>
                    <a:cubicBezTo>
                      <a:pt x="21093" y="12102"/>
                      <a:pt x="20984" y="12102"/>
                      <a:pt x="20875" y="12102"/>
                    </a:cubicBezTo>
                    <a:close/>
                  </a:path>
                </a:pathLst>
              </a:custGeom>
              <a:solidFill>
                <a:srgbClr val="CCEBEB"/>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79" name="Freeform 18"/>
              <p:cNvSpPr/>
              <p:nvPr/>
            </p:nvSpPr>
            <p:spPr>
              <a:xfrm>
                <a:off x="229341" y="2742616"/>
                <a:ext cx="717262" cy="912985"/>
              </a:xfrm>
              <a:custGeom>
                <a:avLst/>
                <a:gdLst/>
                <a:ahLst/>
                <a:cxnLst>
                  <a:cxn ang="0">
                    <a:pos x="wd2" y="hd2"/>
                  </a:cxn>
                  <a:cxn ang="5400000">
                    <a:pos x="wd2" y="hd2"/>
                  </a:cxn>
                  <a:cxn ang="10800000">
                    <a:pos x="wd2" y="hd2"/>
                  </a:cxn>
                  <a:cxn ang="16200000">
                    <a:pos x="wd2" y="hd2"/>
                  </a:cxn>
                </a:cxnLst>
                <a:rect l="0" t="0" r="r" b="b"/>
                <a:pathLst>
                  <a:path w="21562" h="21600" extrusionOk="0">
                    <a:moveTo>
                      <a:pt x="1162" y="0"/>
                    </a:moveTo>
                    <a:cubicBezTo>
                      <a:pt x="922" y="0"/>
                      <a:pt x="922" y="0"/>
                      <a:pt x="922" y="0"/>
                    </a:cubicBezTo>
                    <a:cubicBezTo>
                      <a:pt x="982" y="290"/>
                      <a:pt x="1102" y="628"/>
                      <a:pt x="1162" y="966"/>
                    </a:cubicBezTo>
                    <a:cubicBezTo>
                      <a:pt x="1282" y="1353"/>
                      <a:pt x="1342" y="1691"/>
                      <a:pt x="1402" y="2078"/>
                    </a:cubicBezTo>
                    <a:cubicBezTo>
                      <a:pt x="1582" y="2899"/>
                      <a:pt x="1702" y="3721"/>
                      <a:pt x="1822" y="4494"/>
                    </a:cubicBezTo>
                    <a:cubicBezTo>
                      <a:pt x="1402" y="6910"/>
                      <a:pt x="1822" y="9568"/>
                      <a:pt x="1762" y="11984"/>
                    </a:cubicBezTo>
                    <a:cubicBezTo>
                      <a:pt x="1762" y="12370"/>
                      <a:pt x="1762" y="12709"/>
                      <a:pt x="1702" y="13095"/>
                    </a:cubicBezTo>
                    <a:cubicBezTo>
                      <a:pt x="1522" y="13337"/>
                      <a:pt x="1342" y="13627"/>
                      <a:pt x="1162" y="13917"/>
                    </a:cubicBezTo>
                    <a:cubicBezTo>
                      <a:pt x="562" y="14980"/>
                      <a:pt x="382" y="16140"/>
                      <a:pt x="202" y="17251"/>
                    </a:cubicBezTo>
                    <a:cubicBezTo>
                      <a:pt x="22" y="18701"/>
                      <a:pt x="-38" y="20150"/>
                      <a:pt x="22" y="21600"/>
                    </a:cubicBezTo>
                    <a:cubicBezTo>
                      <a:pt x="1162" y="21600"/>
                      <a:pt x="1162" y="21600"/>
                      <a:pt x="1162" y="21600"/>
                    </a:cubicBezTo>
                    <a:cubicBezTo>
                      <a:pt x="15142" y="21600"/>
                      <a:pt x="15142" y="21600"/>
                      <a:pt x="15142" y="21600"/>
                    </a:cubicBezTo>
                    <a:cubicBezTo>
                      <a:pt x="15562" y="20005"/>
                      <a:pt x="15982" y="18411"/>
                      <a:pt x="16402" y="16816"/>
                    </a:cubicBezTo>
                    <a:cubicBezTo>
                      <a:pt x="16582" y="16043"/>
                      <a:pt x="16762" y="15318"/>
                      <a:pt x="17002" y="14593"/>
                    </a:cubicBezTo>
                    <a:cubicBezTo>
                      <a:pt x="17242" y="13820"/>
                      <a:pt x="17662" y="13240"/>
                      <a:pt x="18142" y="12564"/>
                    </a:cubicBezTo>
                    <a:cubicBezTo>
                      <a:pt x="18982" y="11356"/>
                      <a:pt x="19162" y="10003"/>
                      <a:pt x="19462" y="8698"/>
                    </a:cubicBezTo>
                    <a:cubicBezTo>
                      <a:pt x="20062" y="5750"/>
                      <a:pt x="20782" y="2851"/>
                      <a:pt x="21562" y="0"/>
                    </a:cubicBezTo>
                    <a:lnTo>
                      <a:pt x="1162" y="0"/>
                    </a:lnTo>
                    <a:close/>
                  </a:path>
                </a:pathLst>
              </a:custGeom>
              <a:solidFill>
                <a:srgbClr val="98E2E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0" name="Freeform 19"/>
              <p:cNvSpPr/>
              <p:nvPr/>
            </p:nvSpPr>
            <p:spPr>
              <a:xfrm>
                <a:off x="228356" y="3655600"/>
                <a:ext cx="815186" cy="912986"/>
              </a:xfrm>
              <a:custGeom>
                <a:avLst/>
                <a:gdLst/>
                <a:ahLst/>
                <a:cxnLst>
                  <a:cxn ang="0">
                    <a:pos x="wd2" y="hd2"/>
                  </a:cxn>
                  <a:cxn ang="5400000">
                    <a:pos x="wd2" y="hd2"/>
                  </a:cxn>
                  <a:cxn ang="10800000">
                    <a:pos x="wd2" y="hd2"/>
                  </a:cxn>
                  <a:cxn ang="16200000">
                    <a:pos x="wd2" y="hd2"/>
                  </a:cxn>
                </a:cxnLst>
                <a:rect l="0" t="0" r="r" b="b"/>
                <a:pathLst>
                  <a:path w="19919" h="21600" extrusionOk="0">
                    <a:moveTo>
                      <a:pt x="16922" y="13579"/>
                    </a:moveTo>
                    <a:cubicBezTo>
                      <a:pt x="14825" y="12177"/>
                      <a:pt x="13216" y="10148"/>
                      <a:pt x="11168" y="8746"/>
                    </a:cubicBezTo>
                    <a:cubicBezTo>
                      <a:pt x="11217" y="8650"/>
                      <a:pt x="11217" y="8505"/>
                      <a:pt x="11266" y="8360"/>
                    </a:cubicBezTo>
                    <a:cubicBezTo>
                      <a:pt x="11412" y="8311"/>
                      <a:pt x="11558" y="8263"/>
                      <a:pt x="11753" y="8215"/>
                    </a:cubicBezTo>
                    <a:cubicBezTo>
                      <a:pt x="11948" y="8215"/>
                      <a:pt x="12046" y="8021"/>
                      <a:pt x="12046" y="7877"/>
                    </a:cubicBezTo>
                    <a:cubicBezTo>
                      <a:pt x="12046" y="6862"/>
                      <a:pt x="12192" y="5750"/>
                      <a:pt x="12046" y="4736"/>
                    </a:cubicBezTo>
                    <a:cubicBezTo>
                      <a:pt x="11948" y="4301"/>
                      <a:pt x="11802" y="4011"/>
                      <a:pt x="11558" y="3817"/>
                    </a:cubicBezTo>
                    <a:cubicBezTo>
                      <a:pt x="11802" y="2561"/>
                      <a:pt x="12095" y="1256"/>
                      <a:pt x="12338" y="0"/>
                    </a:cubicBezTo>
                    <a:cubicBezTo>
                      <a:pt x="978" y="0"/>
                      <a:pt x="978" y="0"/>
                      <a:pt x="978" y="0"/>
                    </a:cubicBezTo>
                    <a:cubicBezTo>
                      <a:pt x="51" y="0"/>
                      <a:pt x="51" y="0"/>
                      <a:pt x="51" y="0"/>
                    </a:cubicBezTo>
                    <a:cubicBezTo>
                      <a:pt x="51" y="821"/>
                      <a:pt x="51" y="1595"/>
                      <a:pt x="100" y="2416"/>
                    </a:cubicBezTo>
                    <a:cubicBezTo>
                      <a:pt x="149" y="4591"/>
                      <a:pt x="246" y="6813"/>
                      <a:pt x="198" y="8988"/>
                    </a:cubicBezTo>
                    <a:cubicBezTo>
                      <a:pt x="100" y="10631"/>
                      <a:pt x="-485" y="12805"/>
                      <a:pt x="978" y="14062"/>
                    </a:cubicBezTo>
                    <a:cubicBezTo>
                      <a:pt x="978" y="14110"/>
                      <a:pt x="978" y="14110"/>
                      <a:pt x="978" y="14110"/>
                    </a:cubicBezTo>
                    <a:cubicBezTo>
                      <a:pt x="734" y="14787"/>
                      <a:pt x="636" y="15608"/>
                      <a:pt x="685" y="16333"/>
                    </a:cubicBezTo>
                    <a:cubicBezTo>
                      <a:pt x="734" y="16671"/>
                      <a:pt x="831" y="17009"/>
                      <a:pt x="978" y="17348"/>
                    </a:cubicBezTo>
                    <a:cubicBezTo>
                      <a:pt x="1173" y="17879"/>
                      <a:pt x="1465" y="18411"/>
                      <a:pt x="1612" y="18991"/>
                    </a:cubicBezTo>
                    <a:cubicBezTo>
                      <a:pt x="2197" y="20875"/>
                      <a:pt x="3952" y="21455"/>
                      <a:pt x="5805" y="21552"/>
                    </a:cubicBezTo>
                    <a:cubicBezTo>
                      <a:pt x="6244" y="21552"/>
                      <a:pt x="6731" y="21600"/>
                      <a:pt x="7170" y="21600"/>
                    </a:cubicBezTo>
                    <a:cubicBezTo>
                      <a:pt x="8389" y="21600"/>
                      <a:pt x="9510" y="21358"/>
                      <a:pt x="9169" y="19812"/>
                    </a:cubicBezTo>
                    <a:cubicBezTo>
                      <a:pt x="8925" y="18846"/>
                      <a:pt x="8438" y="17879"/>
                      <a:pt x="7999" y="16961"/>
                    </a:cubicBezTo>
                    <a:cubicBezTo>
                      <a:pt x="7560" y="15898"/>
                      <a:pt x="7219" y="14835"/>
                      <a:pt x="6975" y="13675"/>
                    </a:cubicBezTo>
                    <a:cubicBezTo>
                      <a:pt x="8096" y="13240"/>
                      <a:pt x="9559" y="14980"/>
                      <a:pt x="10242" y="15560"/>
                    </a:cubicBezTo>
                    <a:cubicBezTo>
                      <a:pt x="11022" y="16236"/>
                      <a:pt x="11900" y="16816"/>
                      <a:pt x="12924" y="17009"/>
                    </a:cubicBezTo>
                    <a:cubicBezTo>
                      <a:pt x="14143" y="17251"/>
                      <a:pt x="15459" y="17154"/>
                      <a:pt x="16678" y="17203"/>
                    </a:cubicBezTo>
                    <a:cubicBezTo>
                      <a:pt x="17556" y="17251"/>
                      <a:pt x="18775" y="17396"/>
                      <a:pt x="19457" y="16719"/>
                    </a:cubicBezTo>
                    <a:cubicBezTo>
                      <a:pt x="21115" y="15028"/>
                      <a:pt x="17848" y="14207"/>
                      <a:pt x="16922" y="13579"/>
                    </a:cubicBezTo>
                    <a:close/>
                  </a:path>
                </a:pathLst>
              </a:custGeom>
              <a:solidFill>
                <a:srgbClr val="C8D6D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1" name="Freeform 24"/>
              <p:cNvSpPr/>
              <p:nvPr/>
            </p:nvSpPr>
            <p:spPr>
              <a:xfrm>
                <a:off x="887712" y="831966"/>
                <a:ext cx="19803" cy="1980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600" y="21600"/>
                      <a:pt x="21600" y="21600"/>
                    </a:cubicBezTo>
                    <a:cubicBezTo>
                      <a:pt x="21600" y="0"/>
                      <a:pt x="21600" y="0"/>
                      <a:pt x="0" y="0"/>
                    </a:cubicBezTo>
                    <a:cubicBezTo>
                      <a:pt x="0" y="0"/>
                      <a:pt x="21600" y="0"/>
                      <a:pt x="21600" y="21600"/>
                    </a:cubicBezTo>
                    <a:close/>
                  </a:path>
                </a:pathLst>
              </a:custGeom>
              <a:solidFill>
                <a:srgbClr val="278D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2" name="Freeform 25"/>
              <p:cNvSpPr/>
              <p:nvPr/>
            </p:nvSpPr>
            <p:spPr>
              <a:xfrm>
                <a:off x="678795" y="883308"/>
                <a:ext cx="1981" cy="19803"/>
              </a:xfrm>
              <a:prstGeom prst="ellipse">
                <a:avLst/>
              </a:prstGeom>
              <a:no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3" name="Oval 26"/>
              <p:cNvSpPr/>
              <p:nvPr/>
            </p:nvSpPr>
            <p:spPr>
              <a:xfrm>
                <a:off x="420137" y="668455"/>
                <a:ext cx="19803" cy="19804"/>
              </a:xfrm>
              <a:prstGeom prst="ellipse">
                <a:avLst/>
              </a:prstGeom>
              <a:solidFill>
                <a:srgbClr val="278D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nvGrpSpPr>
            <p:cNvPr id="1215" name="Group"/>
            <p:cNvGrpSpPr/>
            <p:nvPr/>
          </p:nvGrpSpPr>
          <p:grpSpPr>
            <a:xfrm>
              <a:off x="513320" y="15354"/>
              <a:ext cx="4753087" cy="4553231"/>
              <a:chOff x="0" y="0"/>
              <a:chExt cx="4753085" cy="4553230"/>
            </a:xfrm>
          </p:grpSpPr>
          <p:sp>
            <p:nvSpPr>
              <p:cNvPr id="1185" name="Freeform 20"/>
              <p:cNvSpPr/>
              <p:nvPr/>
            </p:nvSpPr>
            <p:spPr>
              <a:xfrm>
                <a:off x="555211" y="899061"/>
                <a:ext cx="1898663" cy="91298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0"/>
                      <a:pt x="21600" y="0"/>
                      <a:pt x="21600" y="0"/>
                    </a:cubicBezTo>
                    <a:cubicBezTo>
                      <a:pt x="2690" y="0"/>
                      <a:pt x="2690" y="0"/>
                      <a:pt x="2690" y="0"/>
                    </a:cubicBezTo>
                    <a:cubicBezTo>
                      <a:pt x="0" y="0"/>
                      <a:pt x="0" y="0"/>
                      <a:pt x="0" y="0"/>
                    </a:cubicBezTo>
                    <a:cubicBezTo>
                      <a:pt x="157" y="580"/>
                      <a:pt x="255" y="1256"/>
                      <a:pt x="353" y="2030"/>
                    </a:cubicBezTo>
                    <a:cubicBezTo>
                      <a:pt x="589" y="3817"/>
                      <a:pt x="511" y="5605"/>
                      <a:pt x="550" y="7490"/>
                    </a:cubicBezTo>
                    <a:cubicBezTo>
                      <a:pt x="569" y="7635"/>
                      <a:pt x="569" y="7780"/>
                      <a:pt x="569" y="7925"/>
                    </a:cubicBezTo>
                    <a:cubicBezTo>
                      <a:pt x="648" y="8698"/>
                      <a:pt x="687" y="9519"/>
                      <a:pt x="746" y="10341"/>
                    </a:cubicBezTo>
                    <a:cubicBezTo>
                      <a:pt x="825" y="11307"/>
                      <a:pt x="903" y="12274"/>
                      <a:pt x="923" y="13289"/>
                    </a:cubicBezTo>
                    <a:cubicBezTo>
                      <a:pt x="923" y="13820"/>
                      <a:pt x="923" y="14352"/>
                      <a:pt x="903" y="14883"/>
                    </a:cubicBezTo>
                    <a:cubicBezTo>
                      <a:pt x="903" y="14932"/>
                      <a:pt x="903" y="14980"/>
                      <a:pt x="903" y="15028"/>
                    </a:cubicBezTo>
                    <a:cubicBezTo>
                      <a:pt x="943" y="16285"/>
                      <a:pt x="982" y="17589"/>
                      <a:pt x="1041" y="18894"/>
                    </a:cubicBezTo>
                    <a:cubicBezTo>
                      <a:pt x="1080" y="19715"/>
                      <a:pt x="1119" y="20489"/>
                      <a:pt x="1159" y="21310"/>
                    </a:cubicBezTo>
                    <a:cubicBezTo>
                      <a:pt x="1159" y="21407"/>
                      <a:pt x="1159" y="21503"/>
                      <a:pt x="1178" y="21600"/>
                    </a:cubicBezTo>
                    <a:cubicBezTo>
                      <a:pt x="3711" y="21600"/>
                      <a:pt x="3711" y="21600"/>
                      <a:pt x="3711" y="21600"/>
                    </a:cubicBezTo>
                    <a:lnTo>
                      <a:pt x="21600" y="21600"/>
                    </a:ln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6" name="Freeform 28"/>
              <p:cNvSpPr/>
              <p:nvPr/>
            </p:nvSpPr>
            <p:spPr>
              <a:xfrm>
                <a:off x="2412101" y="899061"/>
                <a:ext cx="1902026" cy="912985"/>
              </a:xfrm>
              <a:custGeom>
                <a:avLst/>
                <a:gdLst/>
                <a:ahLst/>
                <a:cxnLst>
                  <a:cxn ang="0">
                    <a:pos x="wd2" y="hd2"/>
                  </a:cxn>
                  <a:cxn ang="5400000">
                    <a:pos x="wd2" y="hd2"/>
                  </a:cxn>
                  <a:cxn ang="10800000">
                    <a:pos x="wd2" y="hd2"/>
                  </a:cxn>
                  <a:cxn ang="16200000">
                    <a:pos x="wd2" y="hd2"/>
                  </a:cxn>
                </a:cxnLst>
                <a:rect l="0" t="0" r="r" b="b"/>
                <a:pathLst>
                  <a:path w="21600" h="21600" extrusionOk="0">
                    <a:moveTo>
                      <a:pt x="16091" y="0"/>
                    </a:moveTo>
                    <a:lnTo>
                      <a:pt x="0" y="0"/>
                    </a:lnTo>
                    <a:lnTo>
                      <a:pt x="0" y="21600"/>
                    </a:lnTo>
                    <a:lnTo>
                      <a:pt x="16091" y="21600"/>
                    </a:lnTo>
                    <a:lnTo>
                      <a:pt x="21600" y="10826"/>
                    </a:lnTo>
                    <a:lnTo>
                      <a:pt x="16091" y="0"/>
                    </a:ln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7" name="Freeform 21"/>
              <p:cNvSpPr/>
              <p:nvPr/>
            </p:nvSpPr>
            <p:spPr>
              <a:xfrm>
                <a:off x="430660" y="1808010"/>
                <a:ext cx="2004092" cy="92185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0"/>
                      <a:pt x="21600" y="0"/>
                      <a:pt x="21600" y="0"/>
                    </a:cubicBezTo>
                    <a:cubicBezTo>
                      <a:pt x="4651" y="0"/>
                      <a:pt x="4651" y="0"/>
                      <a:pt x="4651" y="0"/>
                    </a:cubicBezTo>
                    <a:cubicBezTo>
                      <a:pt x="2251" y="0"/>
                      <a:pt x="2251" y="0"/>
                      <a:pt x="2251" y="0"/>
                    </a:cubicBezTo>
                    <a:cubicBezTo>
                      <a:pt x="2270" y="530"/>
                      <a:pt x="2288" y="1013"/>
                      <a:pt x="2326" y="1495"/>
                    </a:cubicBezTo>
                    <a:cubicBezTo>
                      <a:pt x="2400" y="2941"/>
                      <a:pt x="2549" y="4388"/>
                      <a:pt x="2642" y="5834"/>
                    </a:cubicBezTo>
                    <a:cubicBezTo>
                      <a:pt x="2679" y="6605"/>
                      <a:pt x="2642" y="7280"/>
                      <a:pt x="2716" y="8052"/>
                    </a:cubicBezTo>
                    <a:cubicBezTo>
                      <a:pt x="2772" y="8679"/>
                      <a:pt x="2828" y="9161"/>
                      <a:pt x="2772" y="9836"/>
                    </a:cubicBezTo>
                    <a:cubicBezTo>
                      <a:pt x="2772" y="9836"/>
                      <a:pt x="2772" y="9836"/>
                      <a:pt x="2772" y="9836"/>
                    </a:cubicBezTo>
                    <a:cubicBezTo>
                      <a:pt x="2809" y="10125"/>
                      <a:pt x="2753" y="10462"/>
                      <a:pt x="2623" y="10414"/>
                    </a:cubicBezTo>
                    <a:cubicBezTo>
                      <a:pt x="2605" y="10414"/>
                      <a:pt x="2605" y="10414"/>
                      <a:pt x="2605" y="10414"/>
                    </a:cubicBezTo>
                    <a:cubicBezTo>
                      <a:pt x="2605" y="10607"/>
                      <a:pt x="2623" y="10848"/>
                      <a:pt x="2642" y="11041"/>
                    </a:cubicBezTo>
                    <a:cubicBezTo>
                      <a:pt x="2642" y="11041"/>
                      <a:pt x="2642" y="11089"/>
                      <a:pt x="2642" y="11137"/>
                    </a:cubicBezTo>
                    <a:cubicBezTo>
                      <a:pt x="2642" y="11186"/>
                      <a:pt x="2642" y="11282"/>
                      <a:pt x="2642" y="11330"/>
                    </a:cubicBezTo>
                    <a:cubicBezTo>
                      <a:pt x="2660" y="11475"/>
                      <a:pt x="2660" y="11668"/>
                      <a:pt x="2679" y="11812"/>
                    </a:cubicBezTo>
                    <a:cubicBezTo>
                      <a:pt x="2679" y="11812"/>
                      <a:pt x="2660" y="11861"/>
                      <a:pt x="2660" y="11861"/>
                    </a:cubicBezTo>
                    <a:cubicBezTo>
                      <a:pt x="2660" y="12054"/>
                      <a:pt x="2679" y="12198"/>
                      <a:pt x="2698" y="12343"/>
                    </a:cubicBezTo>
                    <a:cubicBezTo>
                      <a:pt x="2698" y="12439"/>
                      <a:pt x="2679" y="12536"/>
                      <a:pt x="2642" y="12536"/>
                    </a:cubicBezTo>
                    <a:cubicBezTo>
                      <a:pt x="2642" y="12536"/>
                      <a:pt x="2623" y="12536"/>
                      <a:pt x="2605" y="12536"/>
                    </a:cubicBezTo>
                    <a:cubicBezTo>
                      <a:pt x="2605" y="12584"/>
                      <a:pt x="2605" y="12632"/>
                      <a:pt x="2605" y="12680"/>
                    </a:cubicBezTo>
                    <a:cubicBezTo>
                      <a:pt x="2623" y="12729"/>
                      <a:pt x="2605" y="12777"/>
                      <a:pt x="2605" y="12825"/>
                    </a:cubicBezTo>
                    <a:cubicBezTo>
                      <a:pt x="2605" y="13741"/>
                      <a:pt x="2512" y="14609"/>
                      <a:pt x="2400" y="15477"/>
                    </a:cubicBezTo>
                    <a:cubicBezTo>
                      <a:pt x="2307" y="16248"/>
                      <a:pt x="2195" y="17212"/>
                      <a:pt x="2009" y="17936"/>
                    </a:cubicBezTo>
                    <a:cubicBezTo>
                      <a:pt x="1637" y="19237"/>
                      <a:pt x="986" y="18948"/>
                      <a:pt x="484" y="18418"/>
                    </a:cubicBezTo>
                    <a:cubicBezTo>
                      <a:pt x="484" y="18418"/>
                      <a:pt x="465" y="18370"/>
                      <a:pt x="465" y="18370"/>
                    </a:cubicBezTo>
                    <a:cubicBezTo>
                      <a:pt x="353" y="18321"/>
                      <a:pt x="316" y="18032"/>
                      <a:pt x="372" y="17791"/>
                    </a:cubicBezTo>
                    <a:cubicBezTo>
                      <a:pt x="484" y="17502"/>
                      <a:pt x="595" y="17164"/>
                      <a:pt x="763" y="17116"/>
                    </a:cubicBezTo>
                    <a:cubicBezTo>
                      <a:pt x="967" y="17020"/>
                      <a:pt x="1172" y="17116"/>
                      <a:pt x="1358" y="16730"/>
                    </a:cubicBezTo>
                    <a:cubicBezTo>
                      <a:pt x="1526" y="16393"/>
                      <a:pt x="1581" y="15766"/>
                      <a:pt x="1526" y="15236"/>
                    </a:cubicBezTo>
                    <a:cubicBezTo>
                      <a:pt x="1544" y="15187"/>
                      <a:pt x="1544" y="15187"/>
                      <a:pt x="1544" y="15139"/>
                    </a:cubicBezTo>
                    <a:cubicBezTo>
                      <a:pt x="1470" y="15091"/>
                      <a:pt x="1395" y="15091"/>
                      <a:pt x="1340" y="15091"/>
                    </a:cubicBezTo>
                    <a:cubicBezTo>
                      <a:pt x="1265" y="15429"/>
                      <a:pt x="1228" y="15766"/>
                      <a:pt x="1172" y="16152"/>
                    </a:cubicBezTo>
                    <a:cubicBezTo>
                      <a:pt x="1172" y="16345"/>
                      <a:pt x="1135" y="16537"/>
                      <a:pt x="1042" y="16634"/>
                    </a:cubicBezTo>
                    <a:cubicBezTo>
                      <a:pt x="837" y="16875"/>
                      <a:pt x="670" y="16489"/>
                      <a:pt x="651" y="15911"/>
                    </a:cubicBezTo>
                    <a:cubicBezTo>
                      <a:pt x="633" y="15380"/>
                      <a:pt x="726" y="14802"/>
                      <a:pt x="726" y="14320"/>
                    </a:cubicBezTo>
                    <a:cubicBezTo>
                      <a:pt x="744" y="14079"/>
                      <a:pt x="744" y="13789"/>
                      <a:pt x="744" y="13548"/>
                    </a:cubicBezTo>
                    <a:cubicBezTo>
                      <a:pt x="484" y="16248"/>
                      <a:pt x="223" y="18900"/>
                      <a:pt x="0" y="21600"/>
                    </a:cubicBezTo>
                    <a:cubicBezTo>
                      <a:pt x="4651" y="21600"/>
                      <a:pt x="4651" y="21600"/>
                      <a:pt x="4651" y="21600"/>
                    </a:cubicBezTo>
                    <a:lnTo>
                      <a:pt x="21600" y="21600"/>
                    </a:lnTo>
                    <a:close/>
                  </a:path>
                </a:pathLst>
              </a:custGeom>
              <a:solidFill>
                <a:srgbClr val="EED31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8" name="Freeform 29"/>
              <p:cNvSpPr/>
              <p:nvPr/>
            </p:nvSpPr>
            <p:spPr>
              <a:xfrm>
                <a:off x="2423448" y="1812045"/>
                <a:ext cx="1904457" cy="91521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091" y="21600"/>
                    </a:lnTo>
                    <a:lnTo>
                      <a:pt x="21600" y="10800"/>
                    </a:lnTo>
                    <a:lnTo>
                      <a:pt x="16091" y="0"/>
                    </a:lnTo>
                    <a:lnTo>
                      <a:pt x="0" y="0"/>
                    </a:lnTo>
                    <a:lnTo>
                      <a:pt x="0" y="21600"/>
                    </a:lnTo>
                    <a:close/>
                  </a:path>
                </a:pathLst>
              </a:custGeom>
              <a:solidFill>
                <a:srgbClr val="EED31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89" name="Freeform 22"/>
              <p:cNvSpPr/>
              <p:nvPr/>
            </p:nvSpPr>
            <p:spPr>
              <a:xfrm>
                <a:off x="219906" y="2727262"/>
                <a:ext cx="2188593" cy="91298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0"/>
                      <a:pt x="21600" y="0"/>
                      <a:pt x="21600" y="0"/>
                    </a:cubicBezTo>
                    <a:cubicBezTo>
                      <a:pt x="6081" y="0"/>
                      <a:pt x="6081" y="0"/>
                      <a:pt x="6081" y="0"/>
                    </a:cubicBezTo>
                    <a:cubicBezTo>
                      <a:pt x="1823" y="0"/>
                      <a:pt x="1823" y="0"/>
                      <a:pt x="1823" y="0"/>
                    </a:cubicBezTo>
                    <a:cubicBezTo>
                      <a:pt x="1601" y="2851"/>
                      <a:pt x="1397" y="5750"/>
                      <a:pt x="1226" y="8698"/>
                    </a:cubicBezTo>
                    <a:cubicBezTo>
                      <a:pt x="1141" y="10003"/>
                      <a:pt x="1090" y="11356"/>
                      <a:pt x="852" y="12564"/>
                    </a:cubicBezTo>
                    <a:cubicBezTo>
                      <a:pt x="715" y="13240"/>
                      <a:pt x="596" y="13820"/>
                      <a:pt x="528" y="14593"/>
                    </a:cubicBezTo>
                    <a:cubicBezTo>
                      <a:pt x="460" y="15318"/>
                      <a:pt x="409" y="16043"/>
                      <a:pt x="358" y="16816"/>
                    </a:cubicBezTo>
                    <a:cubicBezTo>
                      <a:pt x="238" y="18411"/>
                      <a:pt x="119" y="20005"/>
                      <a:pt x="0" y="21600"/>
                    </a:cubicBezTo>
                    <a:cubicBezTo>
                      <a:pt x="5809" y="21600"/>
                      <a:pt x="5809" y="21600"/>
                      <a:pt x="5809" y="21600"/>
                    </a:cubicBezTo>
                    <a:lnTo>
                      <a:pt x="21600" y="21600"/>
                    </a:ln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0" name="Freeform 30"/>
              <p:cNvSpPr/>
              <p:nvPr/>
            </p:nvSpPr>
            <p:spPr>
              <a:xfrm>
                <a:off x="2394574" y="2727262"/>
                <a:ext cx="1957986" cy="9129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091" y="21600"/>
                    </a:lnTo>
                    <a:lnTo>
                      <a:pt x="21600" y="10774"/>
                    </a:lnTo>
                    <a:lnTo>
                      <a:pt x="16091" y="0"/>
                    </a:lnTo>
                    <a:lnTo>
                      <a:pt x="0" y="0"/>
                    </a:lnTo>
                    <a:lnTo>
                      <a:pt x="0" y="21600"/>
                    </a:ln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1" name="Freeform 23"/>
              <p:cNvSpPr/>
              <p:nvPr/>
            </p:nvSpPr>
            <p:spPr>
              <a:xfrm>
                <a:off x="0" y="3640246"/>
                <a:ext cx="2378741" cy="912985"/>
              </a:xfrm>
              <a:custGeom>
                <a:avLst/>
                <a:gdLst/>
                <a:ahLst/>
                <a:cxnLst>
                  <a:cxn ang="0">
                    <a:pos x="wd2" y="hd2"/>
                  </a:cxn>
                  <a:cxn ang="5400000">
                    <a:pos x="wd2" y="hd2"/>
                  </a:cxn>
                  <a:cxn ang="10800000">
                    <a:pos x="wd2" y="hd2"/>
                  </a:cxn>
                  <a:cxn ang="16200000">
                    <a:pos x="wd2" y="hd2"/>
                  </a:cxn>
                </a:cxnLst>
                <a:rect l="0" t="0" r="r" b="b"/>
                <a:pathLst>
                  <a:path w="21600" h="21600" extrusionOk="0">
                    <a:moveTo>
                      <a:pt x="7069" y="0"/>
                    </a:moveTo>
                    <a:cubicBezTo>
                      <a:pt x="1724" y="0"/>
                      <a:pt x="1724" y="0"/>
                      <a:pt x="1724" y="0"/>
                    </a:cubicBezTo>
                    <a:cubicBezTo>
                      <a:pt x="1646" y="1256"/>
                      <a:pt x="1552" y="2561"/>
                      <a:pt x="1473" y="3817"/>
                    </a:cubicBezTo>
                    <a:cubicBezTo>
                      <a:pt x="1552" y="4011"/>
                      <a:pt x="1599" y="4301"/>
                      <a:pt x="1630" y="4736"/>
                    </a:cubicBezTo>
                    <a:cubicBezTo>
                      <a:pt x="1677" y="5750"/>
                      <a:pt x="1630" y="6862"/>
                      <a:pt x="1630" y="7877"/>
                    </a:cubicBezTo>
                    <a:cubicBezTo>
                      <a:pt x="1630" y="8021"/>
                      <a:pt x="1599" y="8215"/>
                      <a:pt x="1536" y="8215"/>
                    </a:cubicBezTo>
                    <a:cubicBezTo>
                      <a:pt x="1473" y="8263"/>
                      <a:pt x="1426" y="8311"/>
                      <a:pt x="1379" y="8360"/>
                    </a:cubicBezTo>
                    <a:cubicBezTo>
                      <a:pt x="1364" y="8505"/>
                      <a:pt x="1364" y="8650"/>
                      <a:pt x="1348" y="8746"/>
                    </a:cubicBezTo>
                    <a:cubicBezTo>
                      <a:pt x="2006" y="10148"/>
                      <a:pt x="2524" y="12177"/>
                      <a:pt x="3198" y="13579"/>
                    </a:cubicBezTo>
                    <a:cubicBezTo>
                      <a:pt x="3496" y="14207"/>
                      <a:pt x="4546" y="15028"/>
                      <a:pt x="4013" y="16719"/>
                    </a:cubicBezTo>
                    <a:cubicBezTo>
                      <a:pt x="3793" y="17396"/>
                      <a:pt x="3401" y="17251"/>
                      <a:pt x="3119" y="17203"/>
                    </a:cubicBezTo>
                    <a:cubicBezTo>
                      <a:pt x="2727" y="17154"/>
                      <a:pt x="2304" y="17251"/>
                      <a:pt x="1912" y="17009"/>
                    </a:cubicBezTo>
                    <a:cubicBezTo>
                      <a:pt x="1583" y="16816"/>
                      <a:pt x="1301" y="16236"/>
                      <a:pt x="1050" y="15560"/>
                    </a:cubicBezTo>
                    <a:cubicBezTo>
                      <a:pt x="831" y="14980"/>
                      <a:pt x="361" y="13240"/>
                      <a:pt x="0" y="13675"/>
                    </a:cubicBezTo>
                    <a:cubicBezTo>
                      <a:pt x="78" y="14835"/>
                      <a:pt x="188" y="15898"/>
                      <a:pt x="329" y="16961"/>
                    </a:cubicBezTo>
                    <a:cubicBezTo>
                      <a:pt x="470" y="17879"/>
                      <a:pt x="627" y="18846"/>
                      <a:pt x="705" y="19812"/>
                    </a:cubicBezTo>
                    <a:cubicBezTo>
                      <a:pt x="815" y="21358"/>
                      <a:pt x="455" y="21600"/>
                      <a:pt x="63" y="21600"/>
                    </a:cubicBezTo>
                    <a:cubicBezTo>
                      <a:pt x="21600" y="21600"/>
                      <a:pt x="21600" y="21600"/>
                      <a:pt x="21600" y="21600"/>
                    </a:cubicBezTo>
                    <a:cubicBezTo>
                      <a:pt x="21600" y="0"/>
                      <a:pt x="21600" y="0"/>
                      <a:pt x="21600" y="0"/>
                    </a:cubicBezTo>
                    <a:lnTo>
                      <a:pt x="7069" y="0"/>
                    </a:lnTo>
                    <a:close/>
                  </a:path>
                </a:pathLst>
              </a:custGeom>
              <a:solidFill>
                <a:srgbClr val="2A379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2" name="Freeform 31"/>
              <p:cNvSpPr/>
              <p:nvPr/>
            </p:nvSpPr>
            <p:spPr>
              <a:xfrm>
                <a:off x="2364815" y="3640246"/>
                <a:ext cx="1996086" cy="9129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091" y="21600"/>
                    </a:lnTo>
                    <a:lnTo>
                      <a:pt x="21600" y="10826"/>
                    </a:lnTo>
                    <a:lnTo>
                      <a:pt x="16091" y="0"/>
                    </a:lnTo>
                    <a:lnTo>
                      <a:pt x="0" y="0"/>
                    </a:lnTo>
                    <a:lnTo>
                      <a:pt x="0" y="21600"/>
                    </a:lnTo>
                    <a:close/>
                  </a:path>
                </a:pathLst>
              </a:custGeom>
              <a:solidFill>
                <a:srgbClr val="2A379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3" name="Freeform 27"/>
              <p:cNvSpPr/>
              <p:nvPr/>
            </p:nvSpPr>
            <p:spPr>
              <a:xfrm>
                <a:off x="143838" y="0"/>
                <a:ext cx="2287433" cy="9129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0" y="0"/>
                      <a:pt x="0" y="0"/>
                    </a:cubicBezTo>
                    <a:cubicBezTo>
                      <a:pt x="489" y="48"/>
                      <a:pt x="913" y="677"/>
                      <a:pt x="1206" y="1788"/>
                    </a:cubicBezTo>
                    <a:cubicBezTo>
                      <a:pt x="1223" y="1836"/>
                      <a:pt x="1239" y="1885"/>
                      <a:pt x="1255" y="1933"/>
                    </a:cubicBezTo>
                    <a:cubicBezTo>
                      <a:pt x="1418" y="2368"/>
                      <a:pt x="1483" y="2948"/>
                      <a:pt x="1516" y="3576"/>
                    </a:cubicBezTo>
                    <a:cubicBezTo>
                      <a:pt x="1581" y="4349"/>
                      <a:pt x="1532" y="5074"/>
                      <a:pt x="1451" y="5799"/>
                    </a:cubicBezTo>
                    <a:cubicBezTo>
                      <a:pt x="1435" y="6185"/>
                      <a:pt x="1402" y="6523"/>
                      <a:pt x="1386" y="6813"/>
                    </a:cubicBezTo>
                    <a:cubicBezTo>
                      <a:pt x="1435" y="6813"/>
                      <a:pt x="1500" y="6862"/>
                      <a:pt x="1549" y="6958"/>
                    </a:cubicBezTo>
                    <a:cubicBezTo>
                      <a:pt x="1679" y="7345"/>
                      <a:pt x="1646" y="8118"/>
                      <a:pt x="1614" y="8601"/>
                    </a:cubicBezTo>
                    <a:cubicBezTo>
                      <a:pt x="1598" y="9085"/>
                      <a:pt x="1565" y="9954"/>
                      <a:pt x="1386" y="10196"/>
                    </a:cubicBezTo>
                    <a:cubicBezTo>
                      <a:pt x="1304" y="10341"/>
                      <a:pt x="1223" y="10293"/>
                      <a:pt x="1174" y="10148"/>
                    </a:cubicBezTo>
                    <a:cubicBezTo>
                      <a:pt x="1174" y="10148"/>
                      <a:pt x="1157" y="10148"/>
                      <a:pt x="1157" y="10148"/>
                    </a:cubicBezTo>
                    <a:cubicBezTo>
                      <a:pt x="1174" y="10293"/>
                      <a:pt x="1174" y="10389"/>
                      <a:pt x="1157" y="10486"/>
                    </a:cubicBezTo>
                    <a:cubicBezTo>
                      <a:pt x="1157" y="10776"/>
                      <a:pt x="1125" y="11114"/>
                      <a:pt x="1076" y="11356"/>
                    </a:cubicBezTo>
                    <a:cubicBezTo>
                      <a:pt x="1060" y="11597"/>
                      <a:pt x="1027" y="11791"/>
                      <a:pt x="1011" y="11984"/>
                    </a:cubicBezTo>
                    <a:cubicBezTo>
                      <a:pt x="946" y="12515"/>
                      <a:pt x="946" y="13095"/>
                      <a:pt x="929" y="13675"/>
                    </a:cubicBezTo>
                    <a:cubicBezTo>
                      <a:pt x="946" y="13820"/>
                      <a:pt x="946" y="13965"/>
                      <a:pt x="946" y="14110"/>
                    </a:cubicBezTo>
                    <a:cubicBezTo>
                      <a:pt x="946" y="14110"/>
                      <a:pt x="929" y="14158"/>
                      <a:pt x="929" y="14207"/>
                    </a:cubicBezTo>
                    <a:cubicBezTo>
                      <a:pt x="929" y="14352"/>
                      <a:pt x="929" y="14497"/>
                      <a:pt x="929" y="14593"/>
                    </a:cubicBezTo>
                    <a:cubicBezTo>
                      <a:pt x="962" y="14690"/>
                      <a:pt x="994" y="14738"/>
                      <a:pt x="1011" y="14835"/>
                    </a:cubicBezTo>
                    <a:cubicBezTo>
                      <a:pt x="1011" y="14835"/>
                      <a:pt x="1027" y="14835"/>
                      <a:pt x="1027" y="14835"/>
                    </a:cubicBezTo>
                    <a:cubicBezTo>
                      <a:pt x="1141" y="14932"/>
                      <a:pt x="1174" y="15318"/>
                      <a:pt x="1206" y="15608"/>
                    </a:cubicBezTo>
                    <a:cubicBezTo>
                      <a:pt x="1272" y="16043"/>
                      <a:pt x="1320" y="16526"/>
                      <a:pt x="1337" y="17009"/>
                    </a:cubicBezTo>
                    <a:cubicBezTo>
                      <a:pt x="1353" y="17009"/>
                      <a:pt x="1369" y="17058"/>
                      <a:pt x="1353" y="17106"/>
                    </a:cubicBezTo>
                    <a:cubicBezTo>
                      <a:pt x="1353" y="17251"/>
                      <a:pt x="1337" y="17396"/>
                      <a:pt x="1320" y="17493"/>
                    </a:cubicBezTo>
                    <a:cubicBezTo>
                      <a:pt x="1337" y="17493"/>
                      <a:pt x="1353" y="17493"/>
                      <a:pt x="1369" y="17541"/>
                    </a:cubicBezTo>
                    <a:cubicBezTo>
                      <a:pt x="1369" y="17541"/>
                      <a:pt x="1386" y="17589"/>
                      <a:pt x="1386" y="17589"/>
                    </a:cubicBezTo>
                    <a:cubicBezTo>
                      <a:pt x="1402" y="17589"/>
                      <a:pt x="1402" y="17638"/>
                      <a:pt x="1418" y="17638"/>
                    </a:cubicBezTo>
                    <a:cubicBezTo>
                      <a:pt x="1418" y="17638"/>
                      <a:pt x="1435" y="17686"/>
                      <a:pt x="1435" y="17686"/>
                    </a:cubicBezTo>
                    <a:cubicBezTo>
                      <a:pt x="2005" y="18797"/>
                      <a:pt x="2543" y="19715"/>
                      <a:pt x="3179" y="20440"/>
                    </a:cubicBezTo>
                    <a:cubicBezTo>
                      <a:pt x="3407" y="20730"/>
                      <a:pt x="3554" y="21117"/>
                      <a:pt x="3668" y="21600"/>
                    </a:cubicBezTo>
                    <a:cubicBezTo>
                      <a:pt x="5901" y="21600"/>
                      <a:pt x="5901" y="21600"/>
                      <a:pt x="5901" y="21600"/>
                    </a:cubicBezTo>
                    <a:cubicBezTo>
                      <a:pt x="21600" y="21600"/>
                      <a:pt x="21600" y="21600"/>
                      <a:pt x="21600" y="21600"/>
                    </a:cubicBezTo>
                    <a:cubicBezTo>
                      <a:pt x="21600" y="0"/>
                      <a:pt x="21600" y="0"/>
                      <a:pt x="21600" y="0"/>
                    </a:cubicBezTo>
                    <a:lnTo>
                      <a:pt x="0" y="0"/>
                    </a:lnTo>
                    <a:close/>
                  </a:path>
                </a:pathLst>
              </a:custGeom>
              <a:solidFill>
                <a:srgbClr val="ED733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4" name="Freeform 32"/>
              <p:cNvSpPr/>
              <p:nvPr/>
            </p:nvSpPr>
            <p:spPr>
              <a:xfrm>
                <a:off x="2426025" y="853"/>
                <a:ext cx="1884614" cy="915873"/>
              </a:xfrm>
              <a:custGeom>
                <a:avLst/>
                <a:gdLst/>
                <a:ahLst/>
                <a:cxnLst>
                  <a:cxn ang="0">
                    <a:pos x="wd2" y="hd2"/>
                  </a:cxn>
                  <a:cxn ang="5400000">
                    <a:pos x="wd2" y="hd2"/>
                  </a:cxn>
                  <a:cxn ang="10800000">
                    <a:pos x="wd2" y="hd2"/>
                  </a:cxn>
                  <a:cxn ang="16200000">
                    <a:pos x="wd2" y="hd2"/>
                  </a:cxn>
                </a:cxnLst>
                <a:rect l="0" t="0" r="r" b="b"/>
                <a:pathLst>
                  <a:path w="21600" h="21600" extrusionOk="0">
                    <a:moveTo>
                      <a:pt x="16091" y="21600"/>
                    </a:moveTo>
                    <a:lnTo>
                      <a:pt x="21600" y="10774"/>
                    </a:lnTo>
                    <a:lnTo>
                      <a:pt x="16091" y="0"/>
                    </a:lnTo>
                    <a:lnTo>
                      <a:pt x="0" y="0"/>
                    </a:lnTo>
                    <a:lnTo>
                      <a:pt x="0" y="21600"/>
                    </a:lnTo>
                    <a:lnTo>
                      <a:pt x="16091" y="21600"/>
                    </a:lnTo>
                    <a:close/>
                  </a:path>
                </a:pathLst>
              </a:custGeom>
              <a:solidFill>
                <a:srgbClr val="ED733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195" name="TextBox 38"/>
              <p:cNvSpPr/>
              <p:nvPr/>
            </p:nvSpPr>
            <p:spPr>
              <a:xfrm>
                <a:off x="1660782" y="166747"/>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Academics</a:t>
                </a:r>
              </a:p>
            </p:txBody>
          </p:sp>
          <p:sp>
            <p:nvSpPr>
              <p:cNvPr id="1196" name="TextBox 102"/>
              <p:cNvSpPr/>
              <p:nvPr/>
            </p:nvSpPr>
            <p:spPr>
              <a:xfrm>
                <a:off x="1660782" y="1083456"/>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Faculty</a:t>
                </a:r>
              </a:p>
            </p:txBody>
          </p:sp>
          <p:sp>
            <p:nvSpPr>
              <p:cNvPr id="1197" name="TextBox 104"/>
              <p:cNvSpPr/>
              <p:nvPr/>
            </p:nvSpPr>
            <p:spPr>
              <a:xfrm>
                <a:off x="1646858" y="2002716"/>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Admissions</a:t>
                </a:r>
              </a:p>
            </p:txBody>
          </p:sp>
          <p:sp>
            <p:nvSpPr>
              <p:cNvPr id="1198" name="TextBox 106"/>
              <p:cNvSpPr/>
              <p:nvPr/>
            </p:nvSpPr>
            <p:spPr>
              <a:xfrm>
                <a:off x="1646858" y="2940687"/>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Fee</a:t>
                </a:r>
              </a:p>
            </p:txBody>
          </p:sp>
          <p:sp>
            <p:nvSpPr>
              <p:cNvPr id="1199" name="TextBox 108"/>
              <p:cNvSpPr/>
              <p:nvPr/>
            </p:nvSpPr>
            <p:spPr>
              <a:xfrm>
                <a:off x="1646858" y="3804965"/>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Management</a:t>
                </a:r>
              </a:p>
            </p:txBody>
          </p:sp>
          <p:grpSp>
            <p:nvGrpSpPr>
              <p:cNvPr id="1202" name="Group"/>
              <p:cNvGrpSpPr/>
              <p:nvPr/>
            </p:nvGrpSpPr>
            <p:grpSpPr>
              <a:xfrm>
                <a:off x="1029797" y="202625"/>
                <a:ext cx="598720" cy="598720"/>
                <a:chOff x="0" y="0"/>
                <a:chExt cx="598718" cy="598718"/>
              </a:xfrm>
            </p:grpSpPr>
            <p:sp>
              <p:nvSpPr>
                <p:cNvPr id="1200" name="Group 50"/>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201" name="Curriculum.png" descr="Curriculum.png"/>
                <p:cNvPicPr>
                  <a:picLocks noChangeAspect="1"/>
                </p:cNvPicPr>
                <p:nvPr/>
              </p:nvPicPr>
              <p:blipFill>
                <a:blip r:embed="rId2"/>
                <a:stretch>
                  <a:fillRect/>
                </a:stretch>
              </p:blipFill>
              <p:spPr>
                <a:xfrm>
                  <a:off x="79936" y="50354"/>
                  <a:ext cx="452110" cy="452111"/>
                </a:xfrm>
                <a:prstGeom prst="rect">
                  <a:avLst/>
                </a:prstGeom>
                <a:ln w="3175" cap="flat">
                  <a:noFill/>
                  <a:miter lim="400000"/>
                </a:ln>
                <a:effectLst/>
              </p:spPr>
            </p:pic>
          </p:grpSp>
          <p:grpSp>
            <p:nvGrpSpPr>
              <p:cNvPr id="1205" name="Group"/>
              <p:cNvGrpSpPr/>
              <p:nvPr/>
            </p:nvGrpSpPr>
            <p:grpSpPr>
              <a:xfrm>
                <a:off x="1043721" y="1073579"/>
                <a:ext cx="598720" cy="598720"/>
                <a:chOff x="0" y="0"/>
                <a:chExt cx="598718" cy="598718"/>
              </a:xfrm>
            </p:grpSpPr>
            <p:sp>
              <p:nvSpPr>
                <p:cNvPr id="1203" name="Group 59"/>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204" name="Faculty.png" descr="Faculty.png"/>
                <p:cNvPicPr>
                  <a:picLocks noChangeAspect="1"/>
                </p:cNvPicPr>
                <p:nvPr/>
              </p:nvPicPr>
              <p:blipFill>
                <a:blip r:embed="rId3"/>
                <a:srcRect/>
                <a:stretch>
                  <a:fillRect/>
                </a:stretch>
              </p:blipFill>
              <p:spPr>
                <a:xfrm>
                  <a:off x="61806" y="74780"/>
                  <a:ext cx="452158" cy="452157"/>
                </a:xfrm>
                <a:prstGeom prst="rect">
                  <a:avLst/>
                </a:prstGeom>
                <a:ln w="3175" cap="flat">
                  <a:noFill/>
                  <a:miter lim="400000"/>
                </a:ln>
                <a:effectLst/>
              </p:spPr>
            </p:pic>
          </p:grpSp>
          <p:grpSp>
            <p:nvGrpSpPr>
              <p:cNvPr id="1208" name="Group"/>
              <p:cNvGrpSpPr/>
              <p:nvPr/>
            </p:nvGrpSpPr>
            <p:grpSpPr>
              <a:xfrm>
                <a:off x="1029797" y="1964330"/>
                <a:ext cx="598720" cy="608499"/>
                <a:chOff x="0" y="0"/>
                <a:chExt cx="598718" cy="608497"/>
              </a:xfrm>
            </p:grpSpPr>
            <p:sp>
              <p:nvSpPr>
                <p:cNvPr id="1206" name="Group 67"/>
                <p:cNvSpPr/>
                <p:nvPr/>
              </p:nvSpPr>
              <p:spPr>
                <a:xfrm>
                  <a:off x="0" y="9778"/>
                  <a:ext cx="598719" cy="598720"/>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207" name="Enrolment.png" descr="Enrolment.png"/>
                <p:cNvPicPr>
                  <a:picLocks noChangeAspect="1"/>
                </p:cNvPicPr>
                <p:nvPr/>
              </p:nvPicPr>
              <p:blipFill>
                <a:blip r:embed="rId4"/>
                <a:srcRect/>
                <a:stretch>
                  <a:fillRect/>
                </a:stretch>
              </p:blipFill>
              <p:spPr>
                <a:xfrm>
                  <a:off x="30835" y="0"/>
                  <a:ext cx="538196" cy="538196"/>
                </a:xfrm>
                <a:prstGeom prst="rect">
                  <a:avLst/>
                </a:prstGeom>
                <a:ln w="3175" cap="flat">
                  <a:noFill/>
                  <a:miter lim="400000"/>
                </a:ln>
                <a:effectLst/>
              </p:spPr>
            </p:pic>
          </p:grpSp>
          <p:grpSp>
            <p:nvGrpSpPr>
              <p:cNvPr id="1211" name="Group"/>
              <p:cNvGrpSpPr/>
              <p:nvPr/>
            </p:nvGrpSpPr>
            <p:grpSpPr>
              <a:xfrm>
                <a:off x="1029797" y="2877350"/>
                <a:ext cx="598720" cy="598720"/>
                <a:chOff x="0" y="0"/>
                <a:chExt cx="598718" cy="598718"/>
              </a:xfrm>
            </p:grpSpPr>
            <p:sp>
              <p:nvSpPr>
                <p:cNvPr id="1209" name="Oval 76"/>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210" name="Fees.png" descr="Fees.png"/>
                <p:cNvPicPr>
                  <a:picLocks noChangeAspect="1"/>
                </p:cNvPicPr>
                <p:nvPr/>
              </p:nvPicPr>
              <p:blipFill>
                <a:blip r:embed="rId5"/>
                <a:srcRect/>
                <a:stretch>
                  <a:fillRect/>
                </a:stretch>
              </p:blipFill>
              <p:spPr>
                <a:xfrm>
                  <a:off x="71201" y="81388"/>
                  <a:ext cx="452383" cy="452383"/>
                </a:xfrm>
                <a:prstGeom prst="rect">
                  <a:avLst/>
                </a:prstGeom>
                <a:ln w="3175" cap="flat">
                  <a:noFill/>
                  <a:miter lim="400000"/>
                </a:ln>
                <a:effectLst/>
              </p:spPr>
            </p:pic>
          </p:grpSp>
          <p:grpSp>
            <p:nvGrpSpPr>
              <p:cNvPr id="1214" name="Group"/>
              <p:cNvGrpSpPr/>
              <p:nvPr/>
            </p:nvGrpSpPr>
            <p:grpSpPr>
              <a:xfrm>
                <a:off x="1034438" y="3805432"/>
                <a:ext cx="605409" cy="598720"/>
                <a:chOff x="0" y="0"/>
                <a:chExt cx="605407" cy="598718"/>
              </a:xfrm>
            </p:grpSpPr>
            <p:sp>
              <p:nvSpPr>
                <p:cNvPr id="1212" name="Group 83"/>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213" name="NPHH_M72_02.png" descr="NPHH_M72_02.png"/>
                <p:cNvPicPr>
                  <a:picLocks noChangeAspect="1"/>
                </p:cNvPicPr>
                <p:nvPr/>
              </p:nvPicPr>
              <p:blipFill>
                <a:blip r:embed="rId6"/>
                <a:srcRect l="11371" t="20540" r="11381" b="15120"/>
                <a:stretch>
                  <a:fillRect/>
                </a:stretch>
              </p:blipFill>
              <p:spPr>
                <a:xfrm>
                  <a:off x="20810" y="103847"/>
                  <a:ext cx="584598" cy="324646"/>
                </a:xfrm>
                <a:custGeom>
                  <a:avLst/>
                  <a:gdLst/>
                  <a:ahLst/>
                  <a:cxnLst>
                    <a:cxn ang="0">
                      <a:pos x="wd2" y="hd2"/>
                    </a:cxn>
                    <a:cxn ang="5400000">
                      <a:pos x="wd2" y="hd2"/>
                    </a:cxn>
                    <a:cxn ang="10800000">
                      <a:pos x="wd2" y="hd2"/>
                    </a:cxn>
                    <a:cxn ang="16200000">
                      <a:pos x="wd2" y="hd2"/>
                    </a:cxn>
                  </a:cxnLst>
                  <a:rect l="0" t="0" r="r" b="b"/>
                  <a:pathLst>
                    <a:path w="21600" h="21513" extrusionOk="0">
                      <a:moveTo>
                        <a:pt x="10455" y="0"/>
                      </a:moveTo>
                      <a:cubicBezTo>
                        <a:pt x="10402" y="0"/>
                        <a:pt x="10329" y="196"/>
                        <a:pt x="10294" y="447"/>
                      </a:cubicBezTo>
                      <a:cubicBezTo>
                        <a:pt x="10259" y="698"/>
                        <a:pt x="10133" y="1037"/>
                        <a:pt x="10015" y="1183"/>
                      </a:cubicBezTo>
                      <a:cubicBezTo>
                        <a:pt x="9832" y="1414"/>
                        <a:pt x="9819" y="1446"/>
                        <a:pt x="9971" y="1446"/>
                      </a:cubicBezTo>
                      <a:cubicBezTo>
                        <a:pt x="10069" y="1446"/>
                        <a:pt x="10174" y="1560"/>
                        <a:pt x="10206" y="1709"/>
                      </a:cubicBezTo>
                      <a:cubicBezTo>
                        <a:pt x="10238" y="1859"/>
                        <a:pt x="10356" y="1999"/>
                        <a:pt x="10455" y="1999"/>
                      </a:cubicBezTo>
                      <a:cubicBezTo>
                        <a:pt x="10555" y="1999"/>
                        <a:pt x="10658" y="1859"/>
                        <a:pt x="10690" y="1709"/>
                      </a:cubicBezTo>
                      <a:cubicBezTo>
                        <a:pt x="10722" y="1560"/>
                        <a:pt x="10827" y="1446"/>
                        <a:pt x="10925" y="1446"/>
                      </a:cubicBezTo>
                      <a:cubicBezTo>
                        <a:pt x="11077" y="1446"/>
                        <a:pt x="11064" y="1414"/>
                        <a:pt x="10881" y="1183"/>
                      </a:cubicBezTo>
                      <a:cubicBezTo>
                        <a:pt x="10764" y="1037"/>
                        <a:pt x="10637" y="698"/>
                        <a:pt x="10602" y="447"/>
                      </a:cubicBezTo>
                      <a:cubicBezTo>
                        <a:pt x="10567" y="196"/>
                        <a:pt x="10509" y="0"/>
                        <a:pt x="10455" y="0"/>
                      </a:cubicBezTo>
                      <a:close/>
                      <a:moveTo>
                        <a:pt x="11716" y="3261"/>
                      </a:moveTo>
                      <a:cubicBezTo>
                        <a:pt x="7182" y="3261"/>
                        <a:pt x="6408" y="3302"/>
                        <a:pt x="6408" y="3524"/>
                      </a:cubicBezTo>
                      <a:cubicBezTo>
                        <a:pt x="6408" y="3672"/>
                        <a:pt x="6528" y="3807"/>
                        <a:pt x="6687" y="3840"/>
                      </a:cubicBezTo>
                      <a:lnTo>
                        <a:pt x="6965" y="3892"/>
                      </a:lnTo>
                      <a:lnTo>
                        <a:pt x="6995" y="7837"/>
                      </a:lnTo>
                      <a:cubicBezTo>
                        <a:pt x="7021" y="11596"/>
                        <a:pt x="7017" y="11775"/>
                        <a:pt x="6833" y="11861"/>
                      </a:cubicBezTo>
                      <a:cubicBezTo>
                        <a:pt x="6705" y="11921"/>
                        <a:pt x="6595" y="12249"/>
                        <a:pt x="6511" y="12808"/>
                      </a:cubicBezTo>
                      <a:cubicBezTo>
                        <a:pt x="6368" y="13755"/>
                        <a:pt x="6233" y="14138"/>
                        <a:pt x="6100" y="13991"/>
                      </a:cubicBezTo>
                      <a:cubicBezTo>
                        <a:pt x="6051" y="13937"/>
                        <a:pt x="6012" y="11784"/>
                        <a:pt x="6012" y="9205"/>
                      </a:cubicBezTo>
                      <a:lnTo>
                        <a:pt x="6012" y="4524"/>
                      </a:lnTo>
                      <a:lnTo>
                        <a:pt x="4091" y="4524"/>
                      </a:lnTo>
                      <a:lnTo>
                        <a:pt x="2170" y="4524"/>
                      </a:lnTo>
                      <a:lnTo>
                        <a:pt x="2141" y="12150"/>
                      </a:lnTo>
                      <a:lnTo>
                        <a:pt x="2126" y="19804"/>
                      </a:lnTo>
                      <a:lnTo>
                        <a:pt x="1056" y="19883"/>
                      </a:lnTo>
                      <a:lnTo>
                        <a:pt x="0" y="19962"/>
                      </a:lnTo>
                      <a:lnTo>
                        <a:pt x="1760" y="20119"/>
                      </a:lnTo>
                      <a:cubicBezTo>
                        <a:pt x="2941" y="20214"/>
                        <a:pt x="3569" y="20340"/>
                        <a:pt x="3637" y="20487"/>
                      </a:cubicBezTo>
                      <a:cubicBezTo>
                        <a:pt x="3775" y="20790"/>
                        <a:pt x="4423" y="20748"/>
                        <a:pt x="4560" y="20435"/>
                      </a:cubicBezTo>
                      <a:cubicBezTo>
                        <a:pt x="4657" y="20214"/>
                        <a:pt x="4673" y="20214"/>
                        <a:pt x="4751" y="20435"/>
                      </a:cubicBezTo>
                      <a:cubicBezTo>
                        <a:pt x="4801" y="20576"/>
                        <a:pt x="4917" y="20698"/>
                        <a:pt x="5000" y="20698"/>
                      </a:cubicBezTo>
                      <a:cubicBezTo>
                        <a:pt x="5084" y="20698"/>
                        <a:pt x="5159" y="20869"/>
                        <a:pt x="5176" y="21092"/>
                      </a:cubicBezTo>
                      <a:cubicBezTo>
                        <a:pt x="5201" y="21406"/>
                        <a:pt x="5275" y="21513"/>
                        <a:pt x="5499" y="21513"/>
                      </a:cubicBezTo>
                      <a:cubicBezTo>
                        <a:pt x="5870" y="21513"/>
                        <a:pt x="5971" y="21217"/>
                        <a:pt x="5748" y="20777"/>
                      </a:cubicBezTo>
                      <a:cubicBezTo>
                        <a:pt x="5555" y="20395"/>
                        <a:pt x="5615" y="20289"/>
                        <a:pt x="6100" y="20198"/>
                      </a:cubicBezTo>
                      <a:cubicBezTo>
                        <a:pt x="6321" y="20157"/>
                        <a:pt x="6357" y="20224"/>
                        <a:pt x="6349" y="20698"/>
                      </a:cubicBezTo>
                      <a:cubicBezTo>
                        <a:pt x="6339" y="21381"/>
                        <a:pt x="6451" y="21510"/>
                        <a:pt x="7039" y="21513"/>
                      </a:cubicBezTo>
                      <a:cubicBezTo>
                        <a:pt x="7452" y="21516"/>
                        <a:pt x="7509" y="21448"/>
                        <a:pt x="7537" y="21092"/>
                      </a:cubicBezTo>
                      <a:cubicBezTo>
                        <a:pt x="7564" y="20753"/>
                        <a:pt x="7632" y="20698"/>
                        <a:pt x="7948" y="20698"/>
                      </a:cubicBezTo>
                      <a:cubicBezTo>
                        <a:pt x="8173" y="20698"/>
                        <a:pt x="8329" y="20616"/>
                        <a:pt x="8329" y="20487"/>
                      </a:cubicBezTo>
                      <a:cubicBezTo>
                        <a:pt x="8329" y="20114"/>
                        <a:pt x="8530" y="20014"/>
                        <a:pt x="8608" y="20356"/>
                      </a:cubicBezTo>
                      <a:cubicBezTo>
                        <a:pt x="8713" y="20815"/>
                        <a:pt x="9353" y="20816"/>
                        <a:pt x="9458" y="20356"/>
                      </a:cubicBezTo>
                      <a:cubicBezTo>
                        <a:pt x="9552" y="19943"/>
                        <a:pt x="9766" y="20044"/>
                        <a:pt x="9898" y="20566"/>
                      </a:cubicBezTo>
                      <a:cubicBezTo>
                        <a:pt x="9953" y="20784"/>
                        <a:pt x="10033" y="20946"/>
                        <a:pt x="10089" y="20908"/>
                      </a:cubicBezTo>
                      <a:cubicBezTo>
                        <a:pt x="10145" y="20871"/>
                        <a:pt x="10367" y="20995"/>
                        <a:pt x="10573" y="21198"/>
                      </a:cubicBezTo>
                      <a:cubicBezTo>
                        <a:pt x="10871" y="21490"/>
                        <a:pt x="10969" y="21529"/>
                        <a:pt x="11086" y="21355"/>
                      </a:cubicBezTo>
                      <a:cubicBezTo>
                        <a:pt x="11186" y="21207"/>
                        <a:pt x="11261" y="21200"/>
                        <a:pt x="11306" y="21329"/>
                      </a:cubicBezTo>
                      <a:cubicBezTo>
                        <a:pt x="11372" y="21521"/>
                        <a:pt x="11760" y="21586"/>
                        <a:pt x="11760" y="21408"/>
                      </a:cubicBezTo>
                      <a:cubicBezTo>
                        <a:pt x="11760" y="21355"/>
                        <a:pt x="11687" y="21123"/>
                        <a:pt x="11599" y="20882"/>
                      </a:cubicBezTo>
                      <a:cubicBezTo>
                        <a:pt x="11316" y="20107"/>
                        <a:pt x="11578" y="19852"/>
                        <a:pt x="12142" y="20356"/>
                      </a:cubicBezTo>
                      <a:cubicBezTo>
                        <a:pt x="12373" y="20562"/>
                        <a:pt x="12470" y="20768"/>
                        <a:pt x="12479" y="21119"/>
                      </a:cubicBezTo>
                      <a:cubicBezTo>
                        <a:pt x="12491" y="21595"/>
                        <a:pt x="12489" y="21600"/>
                        <a:pt x="12552" y="21066"/>
                      </a:cubicBezTo>
                      <a:lnTo>
                        <a:pt x="12626" y="20514"/>
                      </a:lnTo>
                      <a:lnTo>
                        <a:pt x="13769" y="20461"/>
                      </a:lnTo>
                      <a:cubicBezTo>
                        <a:pt x="14467" y="20430"/>
                        <a:pt x="14967" y="20479"/>
                        <a:pt x="15031" y="20593"/>
                      </a:cubicBezTo>
                      <a:cubicBezTo>
                        <a:pt x="15177" y="20855"/>
                        <a:pt x="16538" y="20835"/>
                        <a:pt x="16688" y="20566"/>
                      </a:cubicBezTo>
                      <a:cubicBezTo>
                        <a:pt x="16782" y="20398"/>
                        <a:pt x="16828" y="20398"/>
                        <a:pt x="16922" y="20566"/>
                      </a:cubicBezTo>
                      <a:cubicBezTo>
                        <a:pt x="16994" y="20695"/>
                        <a:pt x="17346" y="20777"/>
                        <a:pt x="17773" y="20777"/>
                      </a:cubicBezTo>
                      <a:cubicBezTo>
                        <a:pt x="18366" y="20777"/>
                        <a:pt x="18532" y="20732"/>
                        <a:pt x="18682" y="20435"/>
                      </a:cubicBezTo>
                      <a:cubicBezTo>
                        <a:pt x="18845" y="20111"/>
                        <a:pt x="19007" y="20048"/>
                        <a:pt x="20236" y="20014"/>
                      </a:cubicBezTo>
                      <a:lnTo>
                        <a:pt x="21600" y="19988"/>
                      </a:lnTo>
                      <a:lnTo>
                        <a:pt x="20192" y="19883"/>
                      </a:lnTo>
                      <a:lnTo>
                        <a:pt x="18770" y="19804"/>
                      </a:lnTo>
                      <a:lnTo>
                        <a:pt x="18741" y="17805"/>
                      </a:lnTo>
                      <a:cubicBezTo>
                        <a:pt x="18718" y="16291"/>
                        <a:pt x="18677" y="15788"/>
                        <a:pt x="18565" y="15675"/>
                      </a:cubicBezTo>
                      <a:cubicBezTo>
                        <a:pt x="18461" y="15571"/>
                        <a:pt x="18418" y="15195"/>
                        <a:pt x="18418" y="14439"/>
                      </a:cubicBezTo>
                      <a:lnTo>
                        <a:pt x="18418" y="13387"/>
                      </a:lnTo>
                      <a:lnTo>
                        <a:pt x="18022" y="13387"/>
                      </a:lnTo>
                      <a:cubicBezTo>
                        <a:pt x="17803" y="13387"/>
                        <a:pt x="17590" y="13285"/>
                        <a:pt x="17553" y="13176"/>
                      </a:cubicBezTo>
                      <a:cubicBezTo>
                        <a:pt x="17459" y="12905"/>
                        <a:pt x="17459" y="10422"/>
                        <a:pt x="17553" y="10152"/>
                      </a:cubicBezTo>
                      <a:cubicBezTo>
                        <a:pt x="17610" y="9984"/>
                        <a:pt x="17665" y="9966"/>
                        <a:pt x="17773" y="10125"/>
                      </a:cubicBezTo>
                      <a:cubicBezTo>
                        <a:pt x="17946" y="10383"/>
                        <a:pt x="18227" y="10223"/>
                        <a:pt x="18227" y="9862"/>
                      </a:cubicBezTo>
                      <a:cubicBezTo>
                        <a:pt x="18227" y="9717"/>
                        <a:pt x="18273" y="9392"/>
                        <a:pt x="18330" y="9126"/>
                      </a:cubicBezTo>
                      <a:cubicBezTo>
                        <a:pt x="18413" y="8733"/>
                        <a:pt x="18447" y="8688"/>
                        <a:pt x="18565" y="8863"/>
                      </a:cubicBezTo>
                      <a:cubicBezTo>
                        <a:pt x="18743" y="9128"/>
                        <a:pt x="19136" y="8927"/>
                        <a:pt x="19136" y="8574"/>
                      </a:cubicBezTo>
                      <a:cubicBezTo>
                        <a:pt x="19136" y="8244"/>
                        <a:pt x="18776" y="7601"/>
                        <a:pt x="18594" y="7601"/>
                      </a:cubicBezTo>
                      <a:cubicBezTo>
                        <a:pt x="18517" y="7601"/>
                        <a:pt x="18398" y="7832"/>
                        <a:pt x="18330" y="8127"/>
                      </a:cubicBezTo>
                      <a:cubicBezTo>
                        <a:pt x="18094" y="9145"/>
                        <a:pt x="17962" y="9153"/>
                        <a:pt x="17597" y="8153"/>
                      </a:cubicBezTo>
                      <a:cubicBezTo>
                        <a:pt x="17329" y="7420"/>
                        <a:pt x="17206" y="7235"/>
                        <a:pt x="16981" y="7232"/>
                      </a:cubicBezTo>
                      <a:cubicBezTo>
                        <a:pt x="16616" y="7228"/>
                        <a:pt x="16531" y="6767"/>
                        <a:pt x="16790" y="6259"/>
                      </a:cubicBezTo>
                      <a:cubicBezTo>
                        <a:pt x="17210" y="5437"/>
                        <a:pt x="17129" y="4801"/>
                        <a:pt x="16570" y="4445"/>
                      </a:cubicBezTo>
                      <a:cubicBezTo>
                        <a:pt x="16417" y="4347"/>
                        <a:pt x="16410" y="4296"/>
                        <a:pt x="16512" y="4076"/>
                      </a:cubicBezTo>
                      <a:cubicBezTo>
                        <a:pt x="16580" y="3929"/>
                        <a:pt x="16715" y="3787"/>
                        <a:pt x="16820" y="3787"/>
                      </a:cubicBezTo>
                      <a:cubicBezTo>
                        <a:pt x="16924" y="3787"/>
                        <a:pt x="17010" y="3673"/>
                        <a:pt x="17010" y="3524"/>
                      </a:cubicBezTo>
                      <a:cubicBezTo>
                        <a:pt x="17010" y="3287"/>
                        <a:pt x="16360" y="3261"/>
                        <a:pt x="11716" y="3261"/>
                      </a:cubicBezTo>
                      <a:close/>
                    </a:path>
                  </a:pathLst>
                </a:custGeom>
                <a:ln w="3175" cap="flat">
                  <a:noFill/>
                  <a:miter lim="400000"/>
                </a:ln>
                <a:effectLst/>
              </p:spPr>
            </p:pic>
          </p:grpSp>
        </p:grpSp>
      </p:grpSp>
      <p:grpSp>
        <p:nvGrpSpPr>
          <p:cNvPr id="1222" name="Group"/>
          <p:cNvGrpSpPr/>
          <p:nvPr/>
        </p:nvGrpSpPr>
        <p:grpSpPr>
          <a:xfrm rot="16200000">
            <a:off x="11231141" y="2571199"/>
            <a:ext cx="289581" cy="3943805"/>
            <a:chOff x="0" y="0"/>
            <a:chExt cx="289579" cy="3943803"/>
          </a:xfrm>
        </p:grpSpPr>
        <p:sp>
          <p:nvSpPr>
            <p:cNvPr id="1217" name="Oval 96"/>
            <p:cNvSpPr/>
            <p:nvPr/>
          </p:nvSpPr>
          <p:spPr>
            <a:xfrm>
              <a:off x="0" y="0"/>
              <a:ext cx="289580" cy="289580"/>
            </a:xfrm>
            <a:prstGeom prst="ellipse">
              <a:avLst/>
            </a:prstGeom>
            <a:solidFill>
              <a:srgbClr val="ED7335"/>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218" name="Oval 97"/>
            <p:cNvSpPr/>
            <p:nvPr/>
          </p:nvSpPr>
          <p:spPr>
            <a:xfrm>
              <a:off x="0" y="908448"/>
              <a:ext cx="289580" cy="289580"/>
            </a:xfrm>
            <a:prstGeom prst="ellipse">
              <a:avLst/>
            </a:prstGeom>
            <a:solidFill>
              <a:srgbClr val="008FCE"/>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219" name="Oval 98"/>
            <p:cNvSpPr/>
            <p:nvPr/>
          </p:nvSpPr>
          <p:spPr>
            <a:xfrm>
              <a:off x="0" y="1793768"/>
              <a:ext cx="289580" cy="289581"/>
            </a:xfrm>
            <a:prstGeom prst="ellipse">
              <a:avLst/>
            </a:prstGeom>
            <a:solidFill>
              <a:srgbClr val="EED31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220" name="Oval 99"/>
            <p:cNvSpPr/>
            <p:nvPr/>
          </p:nvSpPr>
          <p:spPr>
            <a:xfrm>
              <a:off x="0" y="2723996"/>
              <a:ext cx="289580" cy="289580"/>
            </a:xfrm>
            <a:prstGeom prst="ellipse">
              <a:avLst/>
            </a:prstGeom>
            <a:solidFill>
              <a:srgbClr val="D9342C"/>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221" name="Oval 100"/>
            <p:cNvSpPr/>
            <p:nvPr/>
          </p:nvSpPr>
          <p:spPr>
            <a:xfrm>
              <a:off x="0" y="3654224"/>
              <a:ext cx="289580" cy="289580"/>
            </a:xfrm>
            <a:prstGeom prst="ellipse">
              <a:avLst/>
            </a:prstGeom>
            <a:solidFill>
              <a:srgbClr val="2A379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grpSp>
      <p:sp>
        <p:nvSpPr>
          <p:cNvPr id="1223" name="Rectangle 92"/>
          <p:cNvSpPr txBox="1"/>
          <p:nvPr/>
        </p:nvSpPr>
        <p:spPr>
          <a:xfrm rot="16200000">
            <a:off x="8464226" y="1916963"/>
            <a:ext cx="3834538" cy="9553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just" defTabSz="950524">
              <a:defRPr sz="1300" b="0" spc="27">
                <a:solidFill>
                  <a:srgbClr val="534E3D"/>
                </a:solidFill>
                <a:latin typeface="Eurostile"/>
                <a:ea typeface="Eurostile"/>
                <a:cs typeface="Eurostile"/>
                <a:sym typeface="Eurostile"/>
              </a:defRPr>
            </a:lvl1pPr>
          </a:lstStyle>
          <a:p>
            <a:r>
              <a:t>Lack of wide-ranging skills and experience to turn the curriculum into dynamic lessons that ignite the imagination and prepare students for tomorrow’s ever-evolving society. </a:t>
            </a:r>
          </a:p>
        </p:txBody>
      </p:sp>
      <p:sp>
        <p:nvSpPr>
          <p:cNvPr id="1224" name="Rectangle 94"/>
          <p:cNvSpPr txBox="1"/>
          <p:nvPr/>
        </p:nvSpPr>
        <p:spPr>
          <a:xfrm rot="16200000">
            <a:off x="10328798" y="2120163"/>
            <a:ext cx="3834537" cy="5489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l" defTabSz="950524">
              <a:defRPr sz="1300" b="0" spc="27">
                <a:solidFill>
                  <a:srgbClr val="534E3D"/>
                </a:solidFill>
                <a:latin typeface="Eurostile"/>
                <a:ea typeface="Eurostile"/>
                <a:cs typeface="Eurostile"/>
                <a:sym typeface="Eurostile"/>
              </a:defRPr>
            </a:lvl1pPr>
          </a:lstStyle>
          <a:p>
            <a:r>
              <a:t>Schools cannot hike fees year on year without resistance from parents.</a:t>
            </a:r>
          </a:p>
        </p:txBody>
      </p:sp>
      <p:sp>
        <p:nvSpPr>
          <p:cNvPr id="1225" name="Rectangle 94"/>
          <p:cNvSpPr txBox="1"/>
          <p:nvPr/>
        </p:nvSpPr>
        <p:spPr>
          <a:xfrm rot="16200000">
            <a:off x="9443310" y="2120163"/>
            <a:ext cx="3834538" cy="5489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l" defTabSz="950524">
              <a:defRPr sz="1300" b="0" spc="27">
                <a:solidFill>
                  <a:srgbClr val="534E3D"/>
                </a:solidFill>
                <a:latin typeface="Eurostile"/>
                <a:ea typeface="Eurostile"/>
                <a:cs typeface="Eurostile"/>
                <a:sym typeface="Eurostile"/>
              </a:defRPr>
            </a:lvl1pPr>
          </a:lstStyle>
          <a:p>
            <a:r>
              <a:t>Insufficient savvy and support makes admissions a major challenge for schools.</a:t>
            </a:r>
          </a:p>
        </p:txBody>
      </p:sp>
      <p:sp>
        <p:nvSpPr>
          <p:cNvPr id="1226" name="Rectangle 94"/>
          <p:cNvSpPr txBox="1"/>
          <p:nvPr/>
        </p:nvSpPr>
        <p:spPr>
          <a:xfrm rot="16200000">
            <a:off x="11277243" y="1916963"/>
            <a:ext cx="3834538" cy="9553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just" defTabSz="950524">
              <a:defRPr sz="1300" b="0" spc="27">
                <a:solidFill>
                  <a:srgbClr val="534E3D"/>
                </a:solidFill>
                <a:latin typeface="Eurostile"/>
                <a:ea typeface="Eurostile"/>
                <a:cs typeface="Eurostile"/>
                <a:sym typeface="Eurostile"/>
              </a:defRPr>
            </a:lvl1pPr>
          </a:lstStyle>
          <a:p>
            <a:r>
              <a:t>Unable to cope up with the parents, students and staff needs, evolving technologies and fluctuating markets. Hence after certain number of students, Management restricts its own intake.</a:t>
            </a:r>
          </a:p>
        </p:txBody>
      </p:sp>
      <p:sp>
        <p:nvSpPr>
          <p:cNvPr id="1227" name="Rectangle 92"/>
          <p:cNvSpPr txBox="1"/>
          <p:nvPr/>
        </p:nvSpPr>
        <p:spPr>
          <a:xfrm rot="16200000">
            <a:off x="7589282" y="2120163"/>
            <a:ext cx="3834538" cy="5489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just" defTabSz="950524">
              <a:defRPr sz="1300" b="0" spc="27">
                <a:solidFill>
                  <a:srgbClr val="534E3D"/>
                </a:solidFill>
                <a:latin typeface="Eurostile"/>
                <a:ea typeface="Eurostile"/>
                <a:cs typeface="Eurostile"/>
                <a:sym typeface="Eurostile"/>
              </a:defRPr>
            </a:lvl1pPr>
          </a:lstStyle>
          <a:p>
            <a:r>
              <a:t>Drawing students interest towards educational concepts has become challenging for teachers.</a:t>
            </a:r>
          </a:p>
        </p:txBody>
      </p:sp>
      <p:sp>
        <p:nvSpPr>
          <p:cNvPr id="1228" name="Rectangle 25"/>
          <p:cNvSpPr/>
          <p:nvPr/>
        </p:nvSpPr>
        <p:spPr>
          <a:xfrm rot="16200000">
            <a:off x="13157342" y="2330169"/>
            <a:ext cx="2332641" cy="128967"/>
          </a:xfrm>
          <a:prstGeom prst="rect">
            <a:avLst/>
          </a:prstGeom>
          <a:solidFill>
            <a:srgbClr val="ED7335"/>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247" name="Group"/>
          <p:cNvGrpSpPr/>
          <p:nvPr/>
        </p:nvGrpSpPr>
        <p:grpSpPr>
          <a:xfrm rot="16200000">
            <a:off x="9168994" y="4727245"/>
            <a:ext cx="8607892" cy="3106652"/>
            <a:chOff x="0" y="0"/>
            <a:chExt cx="8607891" cy="3106650"/>
          </a:xfrm>
        </p:grpSpPr>
        <p:sp>
          <p:nvSpPr>
            <p:cNvPr id="1229" name="Freeform 25"/>
            <p:cNvSpPr/>
            <p:nvPr/>
          </p:nvSpPr>
          <p:spPr>
            <a:xfrm rot="2800329">
              <a:off x="3118456" y="1300753"/>
              <a:ext cx="212107" cy="326873"/>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0" name="Freeform 20"/>
            <p:cNvSpPr/>
            <p:nvPr/>
          </p:nvSpPr>
          <p:spPr>
            <a:xfrm rot="1912927">
              <a:off x="2722229" y="2148412"/>
              <a:ext cx="390836" cy="395072"/>
            </a:xfrm>
            <a:custGeom>
              <a:avLst/>
              <a:gdLst/>
              <a:ahLst/>
              <a:cxnLst>
                <a:cxn ang="0">
                  <a:pos x="wd2" y="hd2"/>
                </a:cxn>
                <a:cxn ang="5400000">
                  <a:pos x="wd2" y="hd2"/>
                </a:cxn>
                <a:cxn ang="10800000">
                  <a:pos x="wd2" y="hd2"/>
                </a:cxn>
                <a:cxn ang="16200000">
                  <a:pos x="wd2" y="hd2"/>
                </a:cxn>
              </a:cxnLst>
              <a:rect l="0" t="0" r="r" b="b"/>
              <a:pathLst>
                <a:path w="21563" h="21562" extrusionOk="0">
                  <a:moveTo>
                    <a:pt x="21461" y="8309"/>
                  </a:moveTo>
                  <a:cubicBezTo>
                    <a:pt x="21340" y="8189"/>
                    <a:pt x="21340" y="8189"/>
                    <a:pt x="21226" y="8182"/>
                  </a:cubicBezTo>
                  <a:cubicBezTo>
                    <a:pt x="21220" y="8068"/>
                    <a:pt x="21220" y="8068"/>
                    <a:pt x="21220" y="8068"/>
                  </a:cubicBezTo>
                  <a:cubicBezTo>
                    <a:pt x="15323" y="6250"/>
                    <a:pt x="15323" y="6250"/>
                    <a:pt x="15323" y="6250"/>
                  </a:cubicBezTo>
                  <a:cubicBezTo>
                    <a:pt x="13517" y="344"/>
                    <a:pt x="13517" y="344"/>
                    <a:pt x="13517" y="344"/>
                  </a:cubicBezTo>
                  <a:cubicBezTo>
                    <a:pt x="13403" y="337"/>
                    <a:pt x="13403" y="337"/>
                    <a:pt x="13403" y="337"/>
                  </a:cubicBezTo>
                  <a:cubicBezTo>
                    <a:pt x="13397" y="223"/>
                    <a:pt x="13397" y="223"/>
                    <a:pt x="13391" y="109"/>
                  </a:cubicBezTo>
                  <a:cubicBezTo>
                    <a:pt x="13156" y="-18"/>
                    <a:pt x="12814" y="-38"/>
                    <a:pt x="12707" y="70"/>
                  </a:cubicBezTo>
                  <a:cubicBezTo>
                    <a:pt x="1831" y="10937"/>
                    <a:pt x="1831" y="10937"/>
                    <a:pt x="1831" y="10937"/>
                  </a:cubicBezTo>
                  <a:cubicBezTo>
                    <a:pt x="1831" y="10937"/>
                    <a:pt x="1831" y="10937"/>
                    <a:pt x="1831" y="10937"/>
                  </a:cubicBezTo>
                  <a:cubicBezTo>
                    <a:pt x="1723" y="11045"/>
                    <a:pt x="1723" y="11045"/>
                    <a:pt x="1723" y="11045"/>
                  </a:cubicBezTo>
                  <a:cubicBezTo>
                    <a:pt x="1729" y="11159"/>
                    <a:pt x="1729" y="11159"/>
                    <a:pt x="1729" y="11159"/>
                  </a:cubicBezTo>
                  <a:cubicBezTo>
                    <a:pt x="1729" y="11159"/>
                    <a:pt x="1729" y="11159"/>
                    <a:pt x="1729" y="11159"/>
                  </a:cubicBezTo>
                  <a:cubicBezTo>
                    <a:pt x="0" y="20959"/>
                    <a:pt x="0" y="20959"/>
                    <a:pt x="0" y="20959"/>
                  </a:cubicBezTo>
                  <a:cubicBezTo>
                    <a:pt x="6" y="21073"/>
                    <a:pt x="19" y="21301"/>
                    <a:pt x="139" y="21422"/>
                  </a:cubicBezTo>
                  <a:cubicBezTo>
                    <a:pt x="260" y="21542"/>
                    <a:pt x="488" y="21555"/>
                    <a:pt x="602" y="21562"/>
                  </a:cubicBezTo>
                  <a:cubicBezTo>
                    <a:pt x="10395" y="19849"/>
                    <a:pt x="10395" y="19849"/>
                    <a:pt x="10395" y="19849"/>
                  </a:cubicBezTo>
                  <a:cubicBezTo>
                    <a:pt x="10395" y="19849"/>
                    <a:pt x="10395" y="19849"/>
                    <a:pt x="10395" y="19849"/>
                  </a:cubicBezTo>
                  <a:cubicBezTo>
                    <a:pt x="10395" y="19849"/>
                    <a:pt x="10509" y="19855"/>
                    <a:pt x="10509" y="19855"/>
                  </a:cubicBezTo>
                  <a:cubicBezTo>
                    <a:pt x="10509" y="19855"/>
                    <a:pt x="10509" y="19855"/>
                    <a:pt x="10616" y="19748"/>
                  </a:cubicBezTo>
                  <a:cubicBezTo>
                    <a:pt x="10616" y="19748"/>
                    <a:pt x="10616" y="19748"/>
                    <a:pt x="10616" y="19748"/>
                  </a:cubicBezTo>
                  <a:cubicBezTo>
                    <a:pt x="21492" y="8880"/>
                    <a:pt x="21492" y="8880"/>
                    <a:pt x="21492" y="8880"/>
                  </a:cubicBezTo>
                  <a:cubicBezTo>
                    <a:pt x="21600" y="8773"/>
                    <a:pt x="21581" y="8430"/>
                    <a:pt x="21461" y="8309"/>
                  </a:cubicBezTo>
                  <a:close/>
                  <a:moveTo>
                    <a:pt x="10224" y="18815"/>
                  </a:moveTo>
                  <a:cubicBezTo>
                    <a:pt x="9381" y="17970"/>
                    <a:pt x="9381" y="17970"/>
                    <a:pt x="9381" y="17970"/>
                  </a:cubicBezTo>
                  <a:cubicBezTo>
                    <a:pt x="6854" y="15435"/>
                    <a:pt x="6854" y="15435"/>
                    <a:pt x="6854" y="15435"/>
                  </a:cubicBezTo>
                  <a:cubicBezTo>
                    <a:pt x="15145" y="7150"/>
                    <a:pt x="15145" y="7150"/>
                    <a:pt x="15145" y="7150"/>
                  </a:cubicBezTo>
                  <a:cubicBezTo>
                    <a:pt x="20232" y="8694"/>
                    <a:pt x="20232" y="8694"/>
                    <a:pt x="20232" y="8694"/>
                  </a:cubicBezTo>
                  <a:lnTo>
                    <a:pt x="10224" y="18815"/>
                  </a:lnTo>
                  <a:close/>
                  <a:moveTo>
                    <a:pt x="12890" y="1332"/>
                  </a:moveTo>
                  <a:cubicBezTo>
                    <a:pt x="14423" y="6426"/>
                    <a:pt x="14423" y="6426"/>
                    <a:pt x="14423" y="6426"/>
                  </a:cubicBezTo>
                  <a:cubicBezTo>
                    <a:pt x="6132" y="14711"/>
                    <a:pt x="6132" y="14711"/>
                    <a:pt x="6132" y="14711"/>
                  </a:cubicBezTo>
                  <a:cubicBezTo>
                    <a:pt x="2762" y="11332"/>
                    <a:pt x="2762" y="11332"/>
                    <a:pt x="2762" y="11332"/>
                  </a:cubicBezTo>
                  <a:lnTo>
                    <a:pt x="12890" y="1332"/>
                  </a:lnTo>
                  <a:close/>
                  <a:moveTo>
                    <a:pt x="1533" y="17861"/>
                  </a:moveTo>
                  <a:cubicBezTo>
                    <a:pt x="3699" y="20033"/>
                    <a:pt x="3699" y="20033"/>
                    <a:pt x="3699" y="20033"/>
                  </a:cubicBezTo>
                  <a:cubicBezTo>
                    <a:pt x="1001" y="20561"/>
                    <a:pt x="1001" y="20561"/>
                    <a:pt x="1001" y="20561"/>
                  </a:cubicBezTo>
                  <a:lnTo>
                    <a:pt x="1533" y="17861"/>
                  </a:lnTo>
                  <a:close/>
                  <a:moveTo>
                    <a:pt x="4713" y="19864"/>
                  </a:moveTo>
                  <a:cubicBezTo>
                    <a:pt x="1704" y="16846"/>
                    <a:pt x="1704" y="16846"/>
                    <a:pt x="1704" y="16846"/>
                  </a:cubicBezTo>
                  <a:cubicBezTo>
                    <a:pt x="2470" y="12225"/>
                    <a:pt x="2470" y="12225"/>
                    <a:pt x="2470" y="12225"/>
                  </a:cubicBezTo>
                  <a:cubicBezTo>
                    <a:pt x="5954" y="15611"/>
                    <a:pt x="5954" y="15611"/>
                    <a:pt x="5954" y="15611"/>
                  </a:cubicBezTo>
                  <a:cubicBezTo>
                    <a:pt x="5961" y="15725"/>
                    <a:pt x="5961" y="15725"/>
                    <a:pt x="5961" y="15725"/>
                  </a:cubicBezTo>
                  <a:cubicBezTo>
                    <a:pt x="5961" y="15725"/>
                    <a:pt x="5961" y="15725"/>
                    <a:pt x="5961" y="15725"/>
                  </a:cubicBezTo>
                  <a:cubicBezTo>
                    <a:pt x="6803" y="16570"/>
                    <a:pt x="6803" y="16570"/>
                    <a:pt x="6803" y="16570"/>
                  </a:cubicBezTo>
                  <a:cubicBezTo>
                    <a:pt x="9330" y="19105"/>
                    <a:pt x="9330" y="19105"/>
                    <a:pt x="9330" y="19105"/>
                  </a:cubicBezTo>
                  <a:lnTo>
                    <a:pt x="4713" y="19864"/>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1" name="Freeform 31"/>
            <p:cNvSpPr/>
            <p:nvPr/>
          </p:nvSpPr>
          <p:spPr>
            <a:xfrm rot="2812927">
              <a:off x="375753" y="864054"/>
              <a:ext cx="305797"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2" name="Freeform 45"/>
            <p:cNvSpPr/>
            <p:nvPr/>
          </p:nvSpPr>
          <p:spPr>
            <a:xfrm rot="3207096">
              <a:off x="1843286" y="2379362"/>
              <a:ext cx="553692" cy="518210"/>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3" name="Freeform 22"/>
            <p:cNvSpPr/>
            <p:nvPr/>
          </p:nvSpPr>
          <p:spPr>
            <a:xfrm rot="440475">
              <a:off x="1358462" y="2198251"/>
              <a:ext cx="257267" cy="180140"/>
            </a:xfrm>
            <a:custGeom>
              <a:avLst/>
              <a:gdLst/>
              <a:ahLst/>
              <a:cxnLst>
                <a:cxn ang="0">
                  <a:pos x="wd2" y="hd2"/>
                </a:cxn>
                <a:cxn ang="5400000">
                  <a:pos x="wd2" y="hd2"/>
                </a:cxn>
                <a:cxn ang="10800000">
                  <a:pos x="wd2" y="hd2"/>
                </a:cxn>
                <a:cxn ang="16200000">
                  <a:pos x="wd2" y="hd2"/>
                </a:cxn>
              </a:cxnLst>
              <a:rect l="0" t="0" r="r" b="b"/>
              <a:pathLst>
                <a:path w="21600" h="21600" extrusionOk="0">
                  <a:moveTo>
                    <a:pt x="21236" y="1702"/>
                  </a:moveTo>
                  <a:cubicBezTo>
                    <a:pt x="21211" y="489"/>
                    <a:pt x="21211" y="489"/>
                    <a:pt x="21211" y="489"/>
                  </a:cubicBezTo>
                  <a:cubicBezTo>
                    <a:pt x="11200" y="0"/>
                    <a:pt x="11200" y="0"/>
                    <a:pt x="11200" y="0"/>
                  </a:cubicBezTo>
                  <a:cubicBezTo>
                    <a:pt x="6773" y="18867"/>
                    <a:pt x="6773" y="18867"/>
                    <a:pt x="6773" y="18867"/>
                  </a:cubicBezTo>
                  <a:cubicBezTo>
                    <a:pt x="2214" y="7437"/>
                    <a:pt x="2214" y="7437"/>
                    <a:pt x="2214" y="7437"/>
                  </a:cubicBezTo>
                  <a:cubicBezTo>
                    <a:pt x="0" y="7328"/>
                    <a:pt x="0" y="7328"/>
                    <a:pt x="0" y="7328"/>
                  </a:cubicBezTo>
                  <a:cubicBezTo>
                    <a:pt x="25" y="8541"/>
                    <a:pt x="25" y="8541"/>
                    <a:pt x="25" y="8541"/>
                  </a:cubicBezTo>
                  <a:cubicBezTo>
                    <a:pt x="1757" y="8626"/>
                    <a:pt x="1757" y="8626"/>
                    <a:pt x="1757" y="8626"/>
                  </a:cubicBezTo>
                  <a:cubicBezTo>
                    <a:pt x="6924" y="21600"/>
                    <a:pt x="6924" y="21600"/>
                    <a:pt x="6924" y="21600"/>
                  </a:cubicBezTo>
                  <a:cubicBezTo>
                    <a:pt x="11802" y="1241"/>
                    <a:pt x="11802" y="1241"/>
                    <a:pt x="11802" y="1241"/>
                  </a:cubicBezTo>
                  <a:lnTo>
                    <a:pt x="21236" y="1702"/>
                  </a:lnTo>
                  <a:close/>
                  <a:moveTo>
                    <a:pt x="17656" y="10160"/>
                  </a:moveTo>
                  <a:cubicBezTo>
                    <a:pt x="14578" y="14856"/>
                    <a:pt x="14578" y="14856"/>
                    <a:pt x="14578" y="14856"/>
                  </a:cubicBezTo>
                  <a:cubicBezTo>
                    <a:pt x="11303" y="9849"/>
                    <a:pt x="11303" y="9849"/>
                    <a:pt x="11303" y="9849"/>
                  </a:cubicBezTo>
                  <a:cubicBezTo>
                    <a:pt x="10837" y="10584"/>
                    <a:pt x="10837" y="10584"/>
                    <a:pt x="10837" y="10584"/>
                  </a:cubicBezTo>
                  <a:cubicBezTo>
                    <a:pt x="14018" y="15737"/>
                    <a:pt x="14018" y="15737"/>
                    <a:pt x="14018" y="15737"/>
                  </a:cubicBezTo>
                  <a:cubicBezTo>
                    <a:pt x="11036" y="20438"/>
                    <a:pt x="11036" y="20438"/>
                    <a:pt x="11036" y="20438"/>
                  </a:cubicBezTo>
                  <a:cubicBezTo>
                    <a:pt x="11533" y="21219"/>
                    <a:pt x="11533" y="21219"/>
                    <a:pt x="11533" y="21219"/>
                  </a:cubicBezTo>
                  <a:cubicBezTo>
                    <a:pt x="14611" y="16523"/>
                    <a:pt x="14611" y="16523"/>
                    <a:pt x="14611" y="16523"/>
                  </a:cubicBezTo>
                  <a:cubicBezTo>
                    <a:pt x="17886" y="21529"/>
                    <a:pt x="17886" y="21529"/>
                    <a:pt x="17886" y="21529"/>
                  </a:cubicBezTo>
                  <a:cubicBezTo>
                    <a:pt x="18448" y="20800"/>
                    <a:pt x="18448" y="20800"/>
                    <a:pt x="18448" y="20800"/>
                  </a:cubicBezTo>
                  <a:cubicBezTo>
                    <a:pt x="15174" y="15793"/>
                    <a:pt x="15174" y="15793"/>
                    <a:pt x="15174" y="15793"/>
                  </a:cubicBezTo>
                  <a:cubicBezTo>
                    <a:pt x="18249" y="10946"/>
                    <a:pt x="18249" y="10946"/>
                    <a:pt x="18249" y="10946"/>
                  </a:cubicBezTo>
                  <a:lnTo>
                    <a:pt x="17656" y="10160"/>
                  </a:lnTo>
                  <a:close/>
                  <a:moveTo>
                    <a:pt x="20327" y="9078"/>
                  </a:moveTo>
                  <a:cubicBezTo>
                    <a:pt x="20517" y="8936"/>
                    <a:pt x="20796" y="8495"/>
                    <a:pt x="21076" y="8055"/>
                  </a:cubicBezTo>
                  <a:cubicBezTo>
                    <a:pt x="21355" y="7614"/>
                    <a:pt x="21536" y="7017"/>
                    <a:pt x="21523" y="6411"/>
                  </a:cubicBezTo>
                  <a:cubicBezTo>
                    <a:pt x="21511" y="5804"/>
                    <a:pt x="21409" y="5496"/>
                    <a:pt x="21114" y="5179"/>
                  </a:cubicBezTo>
                  <a:cubicBezTo>
                    <a:pt x="20915" y="4866"/>
                    <a:pt x="20626" y="4852"/>
                    <a:pt x="20338" y="4838"/>
                  </a:cubicBezTo>
                  <a:cubicBezTo>
                    <a:pt x="19952" y="4819"/>
                    <a:pt x="19760" y="4810"/>
                    <a:pt x="19570" y="4952"/>
                  </a:cubicBezTo>
                  <a:cubicBezTo>
                    <a:pt x="19477" y="5099"/>
                    <a:pt x="19288" y="5241"/>
                    <a:pt x="19195" y="5388"/>
                  </a:cubicBezTo>
                  <a:cubicBezTo>
                    <a:pt x="19595" y="6165"/>
                    <a:pt x="19595" y="6165"/>
                    <a:pt x="19595" y="6165"/>
                  </a:cubicBezTo>
                  <a:cubicBezTo>
                    <a:pt x="19781" y="5871"/>
                    <a:pt x="19971" y="5729"/>
                    <a:pt x="20260" y="5743"/>
                  </a:cubicBezTo>
                  <a:cubicBezTo>
                    <a:pt x="20548" y="5757"/>
                    <a:pt x="20744" y="5918"/>
                    <a:pt x="20846" y="6226"/>
                  </a:cubicBezTo>
                  <a:cubicBezTo>
                    <a:pt x="20946" y="6382"/>
                    <a:pt x="20952" y="6686"/>
                    <a:pt x="20859" y="6833"/>
                  </a:cubicBezTo>
                  <a:cubicBezTo>
                    <a:pt x="20769" y="7131"/>
                    <a:pt x="20585" y="7576"/>
                    <a:pt x="20116" y="8159"/>
                  </a:cubicBezTo>
                  <a:cubicBezTo>
                    <a:pt x="19743" y="8747"/>
                    <a:pt x="19461" y="9036"/>
                    <a:pt x="19268" y="9027"/>
                  </a:cubicBezTo>
                  <a:cubicBezTo>
                    <a:pt x="19290" y="10088"/>
                    <a:pt x="19290" y="10088"/>
                    <a:pt x="19290" y="10088"/>
                  </a:cubicBezTo>
                  <a:cubicBezTo>
                    <a:pt x="21600" y="10201"/>
                    <a:pt x="21600" y="10201"/>
                    <a:pt x="21600" y="10201"/>
                  </a:cubicBezTo>
                  <a:cubicBezTo>
                    <a:pt x="21579" y="9139"/>
                    <a:pt x="21579" y="9139"/>
                    <a:pt x="21579" y="9139"/>
                  </a:cubicBezTo>
                  <a:lnTo>
                    <a:pt x="20327" y="9078"/>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4" name="Freeform 42"/>
            <p:cNvSpPr/>
            <p:nvPr/>
          </p:nvSpPr>
          <p:spPr>
            <a:xfrm rot="199931">
              <a:off x="830271" y="2645793"/>
              <a:ext cx="321206" cy="360233"/>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5" name="Freeform 21"/>
            <p:cNvSpPr/>
            <p:nvPr/>
          </p:nvSpPr>
          <p:spPr>
            <a:xfrm rot="3048690">
              <a:off x="141209" y="1766454"/>
              <a:ext cx="352071" cy="531599"/>
            </a:xfrm>
            <a:custGeom>
              <a:avLst/>
              <a:gdLst/>
              <a:ahLst/>
              <a:cxnLst>
                <a:cxn ang="0">
                  <a:pos x="wd2" y="hd2"/>
                </a:cxn>
                <a:cxn ang="5400000">
                  <a:pos x="wd2" y="hd2"/>
                </a:cxn>
                <a:cxn ang="10800000">
                  <a:pos x="wd2" y="hd2"/>
                </a:cxn>
                <a:cxn ang="16200000">
                  <a:pos x="wd2" y="hd2"/>
                </a:cxn>
              </a:cxnLst>
              <a:rect l="0" t="0" r="r" b="b"/>
              <a:pathLst>
                <a:path w="21586" h="21590" extrusionOk="0">
                  <a:moveTo>
                    <a:pt x="21571" y="21030"/>
                  </a:moveTo>
                  <a:cubicBezTo>
                    <a:pt x="19845" y="16441"/>
                    <a:pt x="19845" y="16441"/>
                    <a:pt x="19845" y="16441"/>
                  </a:cubicBezTo>
                  <a:cubicBezTo>
                    <a:pt x="19677" y="16242"/>
                    <a:pt x="19361" y="16136"/>
                    <a:pt x="19207" y="16131"/>
                  </a:cubicBezTo>
                  <a:cubicBezTo>
                    <a:pt x="15662" y="16016"/>
                    <a:pt x="15662" y="16016"/>
                    <a:pt x="15662" y="16016"/>
                  </a:cubicBezTo>
                  <a:cubicBezTo>
                    <a:pt x="15028" y="7508"/>
                    <a:pt x="15028" y="7508"/>
                    <a:pt x="15028" y="7508"/>
                  </a:cubicBezTo>
                  <a:cubicBezTo>
                    <a:pt x="18111" y="7607"/>
                    <a:pt x="18111" y="7607"/>
                    <a:pt x="18111" y="7607"/>
                  </a:cubicBezTo>
                  <a:cubicBezTo>
                    <a:pt x="18419" y="7617"/>
                    <a:pt x="18713" y="7434"/>
                    <a:pt x="18698" y="7241"/>
                  </a:cubicBezTo>
                  <a:cubicBezTo>
                    <a:pt x="18554" y="5307"/>
                    <a:pt x="18554" y="5307"/>
                    <a:pt x="18554" y="5307"/>
                  </a:cubicBezTo>
                  <a:cubicBezTo>
                    <a:pt x="18540" y="5114"/>
                    <a:pt x="18217" y="4910"/>
                    <a:pt x="17909" y="4900"/>
                  </a:cubicBezTo>
                  <a:cubicBezTo>
                    <a:pt x="1263" y="4362"/>
                    <a:pt x="1263" y="4362"/>
                    <a:pt x="1263" y="4362"/>
                  </a:cubicBezTo>
                  <a:cubicBezTo>
                    <a:pt x="955" y="4352"/>
                    <a:pt x="661" y="4535"/>
                    <a:pt x="675" y="4728"/>
                  </a:cubicBezTo>
                  <a:cubicBezTo>
                    <a:pt x="819" y="6662"/>
                    <a:pt x="819" y="6662"/>
                    <a:pt x="819" y="6662"/>
                  </a:cubicBezTo>
                  <a:cubicBezTo>
                    <a:pt x="834" y="6856"/>
                    <a:pt x="1156" y="7059"/>
                    <a:pt x="1465" y="7069"/>
                  </a:cubicBezTo>
                  <a:cubicBezTo>
                    <a:pt x="4547" y="7169"/>
                    <a:pt x="4547" y="7169"/>
                    <a:pt x="4547" y="7169"/>
                  </a:cubicBezTo>
                  <a:cubicBezTo>
                    <a:pt x="5181" y="15677"/>
                    <a:pt x="5181" y="15677"/>
                    <a:pt x="5181" y="15677"/>
                  </a:cubicBezTo>
                  <a:cubicBezTo>
                    <a:pt x="1636" y="15562"/>
                    <a:pt x="1636" y="15562"/>
                    <a:pt x="1636" y="15562"/>
                  </a:cubicBezTo>
                  <a:cubicBezTo>
                    <a:pt x="1328" y="15552"/>
                    <a:pt x="1181" y="15644"/>
                    <a:pt x="1041" y="15832"/>
                  </a:cubicBezTo>
                  <a:cubicBezTo>
                    <a:pt x="0" y="20428"/>
                    <a:pt x="0" y="20428"/>
                    <a:pt x="0" y="20428"/>
                  </a:cubicBezTo>
                  <a:cubicBezTo>
                    <a:pt x="7" y="20525"/>
                    <a:pt x="22" y="20718"/>
                    <a:pt x="183" y="20820"/>
                  </a:cubicBezTo>
                  <a:cubicBezTo>
                    <a:pt x="337" y="20825"/>
                    <a:pt x="498" y="20927"/>
                    <a:pt x="653" y="20932"/>
                  </a:cubicBezTo>
                  <a:cubicBezTo>
                    <a:pt x="20998" y="21590"/>
                    <a:pt x="20998" y="21590"/>
                    <a:pt x="20998" y="21590"/>
                  </a:cubicBezTo>
                  <a:cubicBezTo>
                    <a:pt x="20998" y="21590"/>
                    <a:pt x="20998" y="21590"/>
                    <a:pt x="20998" y="21590"/>
                  </a:cubicBezTo>
                  <a:cubicBezTo>
                    <a:pt x="21306" y="21600"/>
                    <a:pt x="21600" y="21417"/>
                    <a:pt x="21586" y="21223"/>
                  </a:cubicBezTo>
                  <a:cubicBezTo>
                    <a:pt x="21578" y="21127"/>
                    <a:pt x="21578" y="21127"/>
                    <a:pt x="21571" y="21030"/>
                  </a:cubicBezTo>
                  <a:close/>
                  <a:moveTo>
                    <a:pt x="2023" y="6315"/>
                  </a:moveTo>
                  <a:cubicBezTo>
                    <a:pt x="1937" y="5155"/>
                    <a:pt x="1937" y="5155"/>
                    <a:pt x="1937" y="5155"/>
                  </a:cubicBezTo>
                  <a:cubicBezTo>
                    <a:pt x="17350" y="5654"/>
                    <a:pt x="17350" y="5654"/>
                    <a:pt x="17350" y="5654"/>
                  </a:cubicBezTo>
                  <a:cubicBezTo>
                    <a:pt x="17437" y="6814"/>
                    <a:pt x="17437" y="6814"/>
                    <a:pt x="17437" y="6814"/>
                  </a:cubicBezTo>
                  <a:cubicBezTo>
                    <a:pt x="14354" y="6714"/>
                    <a:pt x="14354" y="6714"/>
                    <a:pt x="14354" y="6714"/>
                  </a:cubicBezTo>
                  <a:cubicBezTo>
                    <a:pt x="14046" y="6704"/>
                    <a:pt x="13752" y="6888"/>
                    <a:pt x="13766" y="7081"/>
                  </a:cubicBezTo>
                  <a:cubicBezTo>
                    <a:pt x="14429" y="15976"/>
                    <a:pt x="14429" y="15976"/>
                    <a:pt x="14429" y="15976"/>
                  </a:cubicBezTo>
                  <a:cubicBezTo>
                    <a:pt x="13196" y="15936"/>
                    <a:pt x="13196" y="15936"/>
                    <a:pt x="13196" y="15936"/>
                  </a:cubicBezTo>
                  <a:cubicBezTo>
                    <a:pt x="12533" y="7041"/>
                    <a:pt x="12533" y="7041"/>
                    <a:pt x="12533" y="7041"/>
                  </a:cubicBezTo>
                  <a:cubicBezTo>
                    <a:pt x="12519" y="6848"/>
                    <a:pt x="12196" y="6644"/>
                    <a:pt x="11888" y="6634"/>
                  </a:cubicBezTo>
                  <a:cubicBezTo>
                    <a:pt x="7572" y="6495"/>
                    <a:pt x="7572" y="6495"/>
                    <a:pt x="7572" y="6495"/>
                  </a:cubicBezTo>
                  <a:cubicBezTo>
                    <a:pt x="7264" y="6485"/>
                    <a:pt x="6970" y="6668"/>
                    <a:pt x="6984" y="6862"/>
                  </a:cubicBezTo>
                  <a:cubicBezTo>
                    <a:pt x="7647" y="15757"/>
                    <a:pt x="7647" y="15757"/>
                    <a:pt x="7647" y="15757"/>
                  </a:cubicBezTo>
                  <a:cubicBezTo>
                    <a:pt x="6414" y="15717"/>
                    <a:pt x="6414" y="15717"/>
                    <a:pt x="6414" y="15717"/>
                  </a:cubicBezTo>
                  <a:cubicBezTo>
                    <a:pt x="5751" y="6822"/>
                    <a:pt x="5751" y="6822"/>
                    <a:pt x="5751" y="6822"/>
                  </a:cubicBezTo>
                  <a:cubicBezTo>
                    <a:pt x="5737" y="6628"/>
                    <a:pt x="5414" y="6425"/>
                    <a:pt x="5106" y="6415"/>
                  </a:cubicBezTo>
                  <a:lnTo>
                    <a:pt x="2023" y="6315"/>
                  </a:lnTo>
                  <a:close/>
                  <a:moveTo>
                    <a:pt x="11329" y="7388"/>
                  </a:moveTo>
                  <a:cubicBezTo>
                    <a:pt x="11963" y="15896"/>
                    <a:pt x="11963" y="15896"/>
                    <a:pt x="11963" y="15896"/>
                  </a:cubicBezTo>
                  <a:cubicBezTo>
                    <a:pt x="8880" y="15797"/>
                    <a:pt x="8880" y="15797"/>
                    <a:pt x="8880" y="15797"/>
                  </a:cubicBezTo>
                  <a:cubicBezTo>
                    <a:pt x="8246" y="7288"/>
                    <a:pt x="8246" y="7288"/>
                    <a:pt x="8246" y="7288"/>
                  </a:cubicBezTo>
                  <a:lnTo>
                    <a:pt x="11329" y="7388"/>
                  </a:lnTo>
                  <a:close/>
                  <a:moveTo>
                    <a:pt x="1366" y="20183"/>
                  </a:moveTo>
                  <a:cubicBezTo>
                    <a:pt x="2310" y="16356"/>
                    <a:pt x="2310" y="16356"/>
                    <a:pt x="2310" y="16356"/>
                  </a:cubicBezTo>
                  <a:cubicBezTo>
                    <a:pt x="18648" y="16884"/>
                    <a:pt x="18648" y="16884"/>
                    <a:pt x="18648" y="16884"/>
                  </a:cubicBezTo>
                  <a:cubicBezTo>
                    <a:pt x="20170" y="20792"/>
                    <a:pt x="20170" y="20792"/>
                    <a:pt x="20170" y="20792"/>
                  </a:cubicBezTo>
                  <a:lnTo>
                    <a:pt x="1366" y="20183"/>
                  </a:lnTo>
                  <a:close/>
                  <a:moveTo>
                    <a:pt x="7833" y="3803"/>
                  </a:moveTo>
                  <a:cubicBezTo>
                    <a:pt x="9786" y="3191"/>
                    <a:pt x="9786" y="3191"/>
                    <a:pt x="9786" y="3191"/>
                  </a:cubicBezTo>
                  <a:cubicBezTo>
                    <a:pt x="11840" y="3932"/>
                    <a:pt x="11840" y="3932"/>
                    <a:pt x="11840" y="3932"/>
                  </a:cubicBezTo>
                  <a:cubicBezTo>
                    <a:pt x="11424" y="2472"/>
                    <a:pt x="11424" y="2472"/>
                    <a:pt x="11424" y="2472"/>
                  </a:cubicBezTo>
                  <a:cubicBezTo>
                    <a:pt x="12893" y="1555"/>
                    <a:pt x="12893" y="1555"/>
                    <a:pt x="12893" y="1555"/>
                  </a:cubicBezTo>
                  <a:cubicBezTo>
                    <a:pt x="10721" y="1292"/>
                    <a:pt x="10721" y="1292"/>
                    <a:pt x="10721" y="1292"/>
                  </a:cubicBezTo>
                  <a:cubicBezTo>
                    <a:pt x="9548" y="0"/>
                    <a:pt x="9548" y="0"/>
                    <a:pt x="9548" y="0"/>
                  </a:cubicBezTo>
                  <a:cubicBezTo>
                    <a:pt x="8563" y="1222"/>
                    <a:pt x="8563" y="1222"/>
                    <a:pt x="8563" y="1222"/>
                  </a:cubicBezTo>
                  <a:cubicBezTo>
                    <a:pt x="6420" y="1346"/>
                    <a:pt x="6420" y="1346"/>
                    <a:pt x="6420" y="1346"/>
                  </a:cubicBezTo>
                  <a:cubicBezTo>
                    <a:pt x="8033" y="2362"/>
                    <a:pt x="8033" y="2362"/>
                    <a:pt x="8033" y="2362"/>
                  </a:cubicBezTo>
                  <a:lnTo>
                    <a:pt x="7833" y="3803"/>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6" name="Freeform 35"/>
            <p:cNvSpPr/>
            <p:nvPr/>
          </p:nvSpPr>
          <p:spPr>
            <a:xfrm rot="1912927">
              <a:off x="5632807" y="2617201"/>
              <a:ext cx="406213" cy="413355"/>
            </a:xfrm>
            <a:custGeom>
              <a:avLst/>
              <a:gdLst/>
              <a:ahLst/>
              <a:cxnLst>
                <a:cxn ang="0">
                  <a:pos x="wd2" y="hd2"/>
                </a:cxn>
                <a:cxn ang="5400000">
                  <a:pos x="wd2" y="hd2"/>
                </a:cxn>
                <a:cxn ang="10800000">
                  <a:pos x="wd2" y="hd2"/>
                </a:cxn>
                <a:cxn ang="16200000">
                  <a:pos x="wd2" y="hd2"/>
                </a:cxn>
              </a:cxnLst>
              <a:rect l="0" t="0" r="r" b="b"/>
              <a:pathLst>
                <a:path w="20991" h="20979" extrusionOk="0">
                  <a:moveTo>
                    <a:pt x="9910" y="17"/>
                  </a:moveTo>
                  <a:cubicBezTo>
                    <a:pt x="4166" y="-310"/>
                    <a:pt x="-305" y="4153"/>
                    <a:pt x="16" y="9893"/>
                  </a:cubicBezTo>
                  <a:cubicBezTo>
                    <a:pt x="337" y="15632"/>
                    <a:pt x="5337" y="20635"/>
                    <a:pt x="11080" y="20963"/>
                  </a:cubicBezTo>
                  <a:cubicBezTo>
                    <a:pt x="16824" y="21290"/>
                    <a:pt x="21295" y="16827"/>
                    <a:pt x="20974" y="11087"/>
                  </a:cubicBezTo>
                  <a:cubicBezTo>
                    <a:pt x="20653" y="5348"/>
                    <a:pt x="15653" y="345"/>
                    <a:pt x="9910" y="17"/>
                  </a:cubicBezTo>
                  <a:close/>
                  <a:moveTo>
                    <a:pt x="11035" y="20157"/>
                  </a:moveTo>
                  <a:cubicBezTo>
                    <a:pt x="7206" y="19939"/>
                    <a:pt x="3752" y="17433"/>
                    <a:pt x="1960" y="14119"/>
                  </a:cubicBezTo>
                  <a:cubicBezTo>
                    <a:pt x="4646" y="11863"/>
                    <a:pt x="4646" y="11863"/>
                    <a:pt x="4646" y="11863"/>
                  </a:cubicBezTo>
                  <a:cubicBezTo>
                    <a:pt x="8593" y="14196"/>
                    <a:pt x="8593" y="14196"/>
                    <a:pt x="8593" y="14196"/>
                  </a:cubicBezTo>
                  <a:cubicBezTo>
                    <a:pt x="9213" y="9112"/>
                    <a:pt x="9213" y="9112"/>
                    <a:pt x="9213" y="9112"/>
                  </a:cubicBezTo>
                  <a:cubicBezTo>
                    <a:pt x="12532" y="7394"/>
                    <a:pt x="12532" y="7394"/>
                    <a:pt x="12532" y="7394"/>
                  </a:cubicBezTo>
                  <a:cubicBezTo>
                    <a:pt x="12089" y="6666"/>
                    <a:pt x="12089" y="6666"/>
                    <a:pt x="12089" y="6666"/>
                  </a:cubicBezTo>
                  <a:cubicBezTo>
                    <a:pt x="8373" y="8462"/>
                    <a:pt x="8373" y="8462"/>
                    <a:pt x="8373" y="8462"/>
                  </a:cubicBezTo>
                  <a:cubicBezTo>
                    <a:pt x="7921" y="12953"/>
                    <a:pt x="7921" y="12953"/>
                    <a:pt x="7921" y="12953"/>
                  </a:cubicBezTo>
                  <a:cubicBezTo>
                    <a:pt x="4489" y="10850"/>
                    <a:pt x="4489" y="10850"/>
                    <a:pt x="4489" y="10850"/>
                  </a:cubicBezTo>
                  <a:cubicBezTo>
                    <a:pt x="1612" y="13296"/>
                    <a:pt x="1612" y="13296"/>
                    <a:pt x="1612" y="13296"/>
                  </a:cubicBezTo>
                  <a:cubicBezTo>
                    <a:pt x="1153" y="12266"/>
                    <a:pt x="889" y="11147"/>
                    <a:pt x="822" y="9939"/>
                  </a:cubicBezTo>
                  <a:cubicBezTo>
                    <a:pt x="524" y="4602"/>
                    <a:pt x="4614" y="519"/>
                    <a:pt x="9955" y="823"/>
                  </a:cubicBezTo>
                  <a:cubicBezTo>
                    <a:pt x="15295" y="1127"/>
                    <a:pt x="19870" y="5704"/>
                    <a:pt x="20168" y="11041"/>
                  </a:cubicBezTo>
                  <a:cubicBezTo>
                    <a:pt x="20466" y="16378"/>
                    <a:pt x="16376" y="20461"/>
                    <a:pt x="11035" y="20157"/>
                  </a:cubicBezTo>
                  <a:close/>
                  <a:moveTo>
                    <a:pt x="8870" y="4776"/>
                  </a:moveTo>
                  <a:cubicBezTo>
                    <a:pt x="13768" y="6160"/>
                    <a:pt x="13768" y="6160"/>
                    <a:pt x="13768" y="6160"/>
                  </a:cubicBezTo>
                  <a:cubicBezTo>
                    <a:pt x="12550" y="11310"/>
                    <a:pt x="12550" y="11310"/>
                    <a:pt x="12550" y="11310"/>
                  </a:cubicBezTo>
                  <a:cubicBezTo>
                    <a:pt x="13367" y="11557"/>
                    <a:pt x="13367" y="11557"/>
                    <a:pt x="13367" y="11557"/>
                  </a:cubicBezTo>
                  <a:cubicBezTo>
                    <a:pt x="14742" y="5613"/>
                    <a:pt x="14742" y="5613"/>
                    <a:pt x="14742" y="5613"/>
                  </a:cubicBezTo>
                  <a:cubicBezTo>
                    <a:pt x="9026" y="3982"/>
                    <a:pt x="9026" y="3982"/>
                    <a:pt x="9026" y="3982"/>
                  </a:cubicBezTo>
                  <a:lnTo>
                    <a:pt x="8870" y="4776"/>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7" name="Freeform 49"/>
            <p:cNvSpPr/>
            <p:nvPr/>
          </p:nvSpPr>
          <p:spPr>
            <a:xfrm rot="631646">
              <a:off x="3639417" y="1767728"/>
              <a:ext cx="593285" cy="577653"/>
            </a:xfrm>
            <a:custGeom>
              <a:avLst/>
              <a:gdLst/>
              <a:ahLst/>
              <a:cxnLst>
                <a:cxn ang="0">
                  <a:pos x="wd2" y="hd2"/>
                </a:cxn>
                <a:cxn ang="5400000">
                  <a:pos x="wd2" y="hd2"/>
                </a:cxn>
                <a:cxn ang="10800000">
                  <a:pos x="wd2" y="hd2"/>
                </a:cxn>
                <a:cxn ang="16200000">
                  <a:pos x="wd2" y="hd2"/>
                </a:cxn>
              </a:cxnLst>
              <a:rect l="0" t="0" r="r" b="b"/>
              <a:pathLst>
                <a:path w="21600" h="21438" extrusionOk="0">
                  <a:moveTo>
                    <a:pt x="17679" y="17076"/>
                  </a:moveTo>
                  <a:cubicBezTo>
                    <a:pt x="21600" y="17544"/>
                    <a:pt x="21600" y="17544"/>
                    <a:pt x="21600" y="17544"/>
                  </a:cubicBezTo>
                  <a:cubicBezTo>
                    <a:pt x="17062" y="12499"/>
                    <a:pt x="17062" y="12499"/>
                    <a:pt x="17062" y="12499"/>
                  </a:cubicBezTo>
                  <a:cubicBezTo>
                    <a:pt x="17490" y="11378"/>
                    <a:pt x="17725" y="10043"/>
                    <a:pt x="17680" y="8696"/>
                  </a:cubicBezTo>
                  <a:cubicBezTo>
                    <a:pt x="17525" y="4034"/>
                    <a:pt x="14050" y="170"/>
                    <a:pt x="9953" y="6"/>
                  </a:cubicBezTo>
                  <a:cubicBezTo>
                    <a:pt x="5763" y="-162"/>
                    <a:pt x="2535" y="3433"/>
                    <a:pt x="2690" y="8095"/>
                  </a:cubicBezTo>
                  <a:cubicBezTo>
                    <a:pt x="2742" y="9648"/>
                    <a:pt x="3162" y="11114"/>
                    <a:pt x="3949" y="12387"/>
                  </a:cubicBezTo>
                  <a:cubicBezTo>
                    <a:pt x="0" y="16677"/>
                    <a:pt x="0" y="16677"/>
                    <a:pt x="0" y="16677"/>
                  </a:cubicBezTo>
                  <a:cubicBezTo>
                    <a:pt x="3900" y="16523"/>
                    <a:pt x="3900" y="16523"/>
                    <a:pt x="3900" y="16523"/>
                  </a:cubicBezTo>
                  <a:cubicBezTo>
                    <a:pt x="3765" y="20863"/>
                    <a:pt x="3765" y="20863"/>
                    <a:pt x="3765" y="20863"/>
                  </a:cubicBezTo>
                  <a:cubicBezTo>
                    <a:pt x="7979" y="16169"/>
                    <a:pt x="7979" y="16169"/>
                    <a:pt x="7979" y="16169"/>
                  </a:cubicBezTo>
                  <a:cubicBezTo>
                    <a:pt x="8735" y="16510"/>
                    <a:pt x="9579" y="16751"/>
                    <a:pt x="10510" y="16788"/>
                  </a:cubicBezTo>
                  <a:cubicBezTo>
                    <a:pt x="11535" y="16829"/>
                    <a:pt x="12548" y="16560"/>
                    <a:pt x="13372" y="16179"/>
                  </a:cubicBezTo>
                  <a:cubicBezTo>
                    <a:pt x="18103" y="21438"/>
                    <a:pt x="18103" y="21438"/>
                    <a:pt x="18103" y="21438"/>
                  </a:cubicBezTo>
                  <a:lnTo>
                    <a:pt x="17679" y="17076"/>
                  </a:lnTo>
                  <a:close/>
                  <a:moveTo>
                    <a:pt x="7224" y="15829"/>
                  </a:moveTo>
                  <a:cubicBezTo>
                    <a:pt x="4531" y="18721"/>
                    <a:pt x="4531" y="18721"/>
                    <a:pt x="4531" y="18721"/>
                  </a:cubicBezTo>
                  <a:cubicBezTo>
                    <a:pt x="4617" y="15724"/>
                    <a:pt x="4617" y="15724"/>
                    <a:pt x="4617" y="15724"/>
                  </a:cubicBezTo>
                  <a:cubicBezTo>
                    <a:pt x="1924" y="15823"/>
                    <a:pt x="1924" y="15823"/>
                    <a:pt x="1924" y="15823"/>
                  </a:cubicBezTo>
                  <a:cubicBezTo>
                    <a:pt x="4345" y="13127"/>
                    <a:pt x="4345" y="13127"/>
                    <a:pt x="4345" y="13127"/>
                  </a:cubicBezTo>
                  <a:cubicBezTo>
                    <a:pt x="4438" y="13131"/>
                    <a:pt x="4442" y="13234"/>
                    <a:pt x="4538" y="13341"/>
                  </a:cubicBezTo>
                  <a:cubicBezTo>
                    <a:pt x="4542" y="13445"/>
                    <a:pt x="4635" y="13449"/>
                    <a:pt x="4635" y="13449"/>
                  </a:cubicBezTo>
                  <a:cubicBezTo>
                    <a:pt x="4735" y="13660"/>
                    <a:pt x="4928" y="13874"/>
                    <a:pt x="5024" y="13982"/>
                  </a:cubicBezTo>
                  <a:cubicBezTo>
                    <a:pt x="5121" y="14089"/>
                    <a:pt x="5121" y="14089"/>
                    <a:pt x="5214" y="14093"/>
                  </a:cubicBezTo>
                  <a:cubicBezTo>
                    <a:pt x="5314" y="14304"/>
                    <a:pt x="5507" y="14518"/>
                    <a:pt x="5697" y="14629"/>
                  </a:cubicBezTo>
                  <a:cubicBezTo>
                    <a:pt x="5697" y="14629"/>
                    <a:pt x="5697" y="14629"/>
                    <a:pt x="5697" y="14629"/>
                  </a:cubicBezTo>
                  <a:cubicBezTo>
                    <a:pt x="5890" y="14844"/>
                    <a:pt x="5986" y="14951"/>
                    <a:pt x="6176" y="15062"/>
                  </a:cubicBezTo>
                  <a:cubicBezTo>
                    <a:pt x="6273" y="15170"/>
                    <a:pt x="6273" y="15170"/>
                    <a:pt x="6366" y="15174"/>
                  </a:cubicBezTo>
                  <a:cubicBezTo>
                    <a:pt x="6462" y="15281"/>
                    <a:pt x="6652" y="15392"/>
                    <a:pt x="6841" y="15503"/>
                  </a:cubicBezTo>
                  <a:cubicBezTo>
                    <a:pt x="6938" y="15610"/>
                    <a:pt x="6938" y="15610"/>
                    <a:pt x="7035" y="15718"/>
                  </a:cubicBezTo>
                  <a:cubicBezTo>
                    <a:pt x="7128" y="15721"/>
                    <a:pt x="7128" y="15721"/>
                    <a:pt x="7224" y="15829"/>
                  </a:cubicBezTo>
                  <a:close/>
                  <a:moveTo>
                    <a:pt x="7948" y="15237"/>
                  </a:moveTo>
                  <a:cubicBezTo>
                    <a:pt x="7855" y="15233"/>
                    <a:pt x="7666" y="15122"/>
                    <a:pt x="7573" y="15118"/>
                  </a:cubicBezTo>
                  <a:cubicBezTo>
                    <a:pt x="7476" y="15011"/>
                    <a:pt x="7476" y="15011"/>
                    <a:pt x="7383" y="15007"/>
                  </a:cubicBezTo>
                  <a:cubicBezTo>
                    <a:pt x="7286" y="14900"/>
                    <a:pt x="7193" y="14896"/>
                    <a:pt x="7097" y="14789"/>
                  </a:cubicBezTo>
                  <a:cubicBezTo>
                    <a:pt x="7000" y="14682"/>
                    <a:pt x="6907" y="14678"/>
                    <a:pt x="6811" y="14571"/>
                  </a:cubicBezTo>
                  <a:cubicBezTo>
                    <a:pt x="6717" y="14567"/>
                    <a:pt x="6714" y="14463"/>
                    <a:pt x="6621" y="14460"/>
                  </a:cubicBezTo>
                  <a:cubicBezTo>
                    <a:pt x="6431" y="14349"/>
                    <a:pt x="6238" y="14134"/>
                    <a:pt x="6142" y="14027"/>
                  </a:cubicBezTo>
                  <a:cubicBezTo>
                    <a:pt x="6048" y="14023"/>
                    <a:pt x="6045" y="13919"/>
                    <a:pt x="6045" y="13919"/>
                  </a:cubicBezTo>
                  <a:cubicBezTo>
                    <a:pt x="5949" y="13812"/>
                    <a:pt x="5759" y="13701"/>
                    <a:pt x="5662" y="13593"/>
                  </a:cubicBezTo>
                  <a:cubicBezTo>
                    <a:pt x="5659" y="13490"/>
                    <a:pt x="5566" y="13486"/>
                    <a:pt x="5469" y="13379"/>
                  </a:cubicBezTo>
                  <a:cubicBezTo>
                    <a:pt x="5466" y="13275"/>
                    <a:pt x="5369" y="13168"/>
                    <a:pt x="5273" y="13061"/>
                  </a:cubicBezTo>
                  <a:cubicBezTo>
                    <a:pt x="5176" y="12953"/>
                    <a:pt x="5176" y="12953"/>
                    <a:pt x="5080" y="12846"/>
                  </a:cubicBezTo>
                  <a:cubicBezTo>
                    <a:pt x="4983" y="12739"/>
                    <a:pt x="4980" y="12635"/>
                    <a:pt x="4883" y="12528"/>
                  </a:cubicBezTo>
                  <a:cubicBezTo>
                    <a:pt x="4787" y="12420"/>
                    <a:pt x="4787" y="12420"/>
                    <a:pt x="4690" y="12313"/>
                  </a:cubicBezTo>
                  <a:cubicBezTo>
                    <a:pt x="3997" y="11044"/>
                    <a:pt x="3483" y="9575"/>
                    <a:pt x="3435" y="8124"/>
                  </a:cubicBezTo>
                  <a:cubicBezTo>
                    <a:pt x="3297" y="3981"/>
                    <a:pt x="6256" y="685"/>
                    <a:pt x="9980" y="835"/>
                  </a:cubicBezTo>
                  <a:cubicBezTo>
                    <a:pt x="13705" y="984"/>
                    <a:pt x="16891" y="4526"/>
                    <a:pt x="17028" y="8670"/>
                  </a:cubicBezTo>
                  <a:cubicBezTo>
                    <a:pt x="17070" y="9913"/>
                    <a:pt x="16738" y="11141"/>
                    <a:pt x="16307" y="12158"/>
                  </a:cubicBezTo>
                  <a:cubicBezTo>
                    <a:pt x="16311" y="12262"/>
                    <a:pt x="16311" y="12262"/>
                    <a:pt x="16311" y="12262"/>
                  </a:cubicBezTo>
                  <a:cubicBezTo>
                    <a:pt x="16221" y="12362"/>
                    <a:pt x="16135" y="12565"/>
                    <a:pt x="16049" y="12769"/>
                  </a:cubicBezTo>
                  <a:cubicBezTo>
                    <a:pt x="15956" y="12765"/>
                    <a:pt x="15959" y="12869"/>
                    <a:pt x="15869" y="12968"/>
                  </a:cubicBezTo>
                  <a:cubicBezTo>
                    <a:pt x="15780" y="13068"/>
                    <a:pt x="15690" y="13168"/>
                    <a:pt x="15600" y="13268"/>
                  </a:cubicBezTo>
                  <a:cubicBezTo>
                    <a:pt x="15604" y="13372"/>
                    <a:pt x="15514" y="13472"/>
                    <a:pt x="15514" y="13472"/>
                  </a:cubicBezTo>
                  <a:cubicBezTo>
                    <a:pt x="15424" y="13571"/>
                    <a:pt x="15335" y="13671"/>
                    <a:pt x="15245" y="13771"/>
                  </a:cubicBezTo>
                  <a:cubicBezTo>
                    <a:pt x="15155" y="13871"/>
                    <a:pt x="15159" y="13975"/>
                    <a:pt x="15066" y="13971"/>
                  </a:cubicBezTo>
                  <a:cubicBezTo>
                    <a:pt x="14976" y="14071"/>
                    <a:pt x="14886" y="14171"/>
                    <a:pt x="14797" y="14270"/>
                  </a:cubicBezTo>
                  <a:cubicBezTo>
                    <a:pt x="14797" y="14270"/>
                    <a:pt x="14707" y="14370"/>
                    <a:pt x="14614" y="14366"/>
                  </a:cubicBezTo>
                  <a:cubicBezTo>
                    <a:pt x="14617" y="14470"/>
                    <a:pt x="14528" y="14570"/>
                    <a:pt x="14435" y="14566"/>
                  </a:cubicBezTo>
                  <a:cubicBezTo>
                    <a:pt x="14255" y="14766"/>
                    <a:pt x="13983" y="14962"/>
                    <a:pt x="13800" y="15058"/>
                  </a:cubicBezTo>
                  <a:cubicBezTo>
                    <a:pt x="13800" y="15058"/>
                    <a:pt x="13800" y="15058"/>
                    <a:pt x="13800" y="15058"/>
                  </a:cubicBezTo>
                  <a:cubicBezTo>
                    <a:pt x="13617" y="15154"/>
                    <a:pt x="13528" y="15254"/>
                    <a:pt x="13342" y="15247"/>
                  </a:cubicBezTo>
                  <a:cubicBezTo>
                    <a:pt x="13345" y="15350"/>
                    <a:pt x="13252" y="15346"/>
                    <a:pt x="13159" y="15343"/>
                  </a:cubicBezTo>
                  <a:cubicBezTo>
                    <a:pt x="13069" y="15443"/>
                    <a:pt x="13069" y="15443"/>
                    <a:pt x="13069" y="15443"/>
                  </a:cubicBezTo>
                  <a:cubicBezTo>
                    <a:pt x="12245" y="15823"/>
                    <a:pt x="11414" y="15997"/>
                    <a:pt x="10483" y="15959"/>
                  </a:cubicBezTo>
                  <a:cubicBezTo>
                    <a:pt x="9552" y="15922"/>
                    <a:pt x="8707" y="15681"/>
                    <a:pt x="7948" y="15237"/>
                  </a:cubicBezTo>
                  <a:close/>
                  <a:moveTo>
                    <a:pt x="14104" y="15794"/>
                  </a:moveTo>
                  <a:cubicBezTo>
                    <a:pt x="14104" y="15794"/>
                    <a:pt x="14197" y="15798"/>
                    <a:pt x="14197" y="15798"/>
                  </a:cubicBezTo>
                  <a:cubicBezTo>
                    <a:pt x="14379" y="15702"/>
                    <a:pt x="14469" y="15602"/>
                    <a:pt x="14559" y="15502"/>
                  </a:cubicBezTo>
                  <a:cubicBezTo>
                    <a:pt x="14652" y="15506"/>
                    <a:pt x="14648" y="15402"/>
                    <a:pt x="14742" y="15406"/>
                  </a:cubicBezTo>
                  <a:cubicBezTo>
                    <a:pt x="14924" y="15310"/>
                    <a:pt x="15014" y="15210"/>
                    <a:pt x="15104" y="15110"/>
                  </a:cubicBezTo>
                  <a:cubicBezTo>
                    <a:pt x="15193" y="15010"/>
                    <a:pt x="15193" y="15010"/>
                    <a:pt x="15193" y="15010"/>
                  </a:cubicBezTo>
                  <a:cubicBezTo>
                    <a:pt x="15373" y="14811"/>
                    <a:pt x="15555" y="14715"/>
                    <a:pt x="15642" y="14511"/>
                  </a:cubicBezTo>
                  <a:cubicBezTo>
                    <a:pt x="15735" y="14515"/>
                    <a:pt x="15735" y="14515"/>
                    <a:pt x="15731" y="14411"/>
                  </a:cubicBezTo>
                  <a:cubicBezTo>
                    <a:pt x="15914" y="14315"/>
                    <a:pt x="16000" y="14112"/>
                    <a:pt x="16180" y="13912"/>
                  </a:cubicBezTo>
                  <a:cubicBezTo>
                    <a:pt x="16180" y="13912"/>
                    <a:pt x="16180" y="13912"/>
                    <a:pt x="16180" y="13912"/>
                  </a:cubicBezTo>
                  <a:cubicBezTo>
                    <a:pt x="16359" y="13712"/>
                    <a:pt x="16445" y="13509"/>
                    <a:pt x="16535" y="13409"/>
                  </a:cubicBezTo>
                  <a:cubicBezTo>
                    <a:pt x="16531" y="13305"/>
                    <a:pt x="16624" y="13309"/>
                    <a:pt x="16621" y="13206"/>
                  </a:cubicBezTo>
                  <a:cubicBezTo>
                    <a:pt x="16621" y="13206"/>
                    <a:pt x="16621" y="13206"/>
                    <a:pt x="16621" y="13206"/>
                  </a:cubicBezTo>
                  <a:cubicBezTo>
                    <a:pt x="19614" y="16533"/>
                    <a:pt x="19614" y="16533"/>
                    <a:pt x="19614" y="16533"/>
                  </a:cubicBezTo>
                  <a:cubicBezTo>
                    <a:pt x="16907" y="16217"/>
                    <a:pt x="16907" y="16217"/>
                    <a:pt x="16907" y="16217"/>
                  </a:cubicBezTo>
                  <a:cubicBezTo>
                    <a:pt x="17193" y="19229"/>
                    <a:pt x="17193" y="19229"/>
                    <a:pt x="17193" y="19229"/>
                  </a:cubicBezTo>
                  <a:lnTo>
                    <a:pt x="14104" y="15794"/>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8" name="Freeform 52"/>
            <p:cNvSpPr/>
            <p:nvPr/>
          </p:nvSpPr>
          <p:spPr>
            <a:xfrm rot="3312310">
              <a:off x="68433" y="83250"/>
              <a:ext cx="394945" cy="367588"/>
            </a:xfrm>
            <a:custGeom>
              <a:avLst/>
              <a:gdLst/>
              <a:ahLst/>
              <a:cxnLst>
                <a:cxn ang="0">
                  <a:pos x="wd2" y="hd2"/>
                </a:cxn>
                <a:cxn ang="5400000">
                  <a:pos x="wd2" y="hd2"/>
                </a:cxn>
                <a:cxn ang="10800000">
                  <a:pos x="wd2" y="hd2"/>
                </a:cxn>
                <a:cxn ang="16200000">
                  <a:pos x="wd2" y="hd2"/>
                </a:cxn>
              </a:cxnLst>
              <a:rect l="0" t="0" r="r" b="b"/>
              <a:pathLst>
                <a:path w="21137" h="21080" extrusionOk="0">
                  <a:moveTo>
                    <a:pt x="10131" y="11"/>
                  </a:moveTo>
                  <a:cubicBezTo>
                    <a:pt x="4334" y="-260"/>
                    <a:pt x="-231" y="4265"/>
                    <a:pt x="9" y="10046"/>
                  </a:cubicBezTo>
                  <a:cubicBezTo>
                    <a:pt x="250" y="15826"/>
                    <a:pt x="5209" y="20797"/>
                    <a:pt x="11007" y="21069"/>
                  </a:cubicBezTo>
                  <a:cubicBezTo>
                    <a:pt x="16804" y="21340"/>
                    <a:pt x="21369" y="16815"/>
                    <a:pt x="21129" y="11034"/>
                  </a:cubicBezTo>
                  <a:cubicBezTo>
                    <a:pt x="20888" y="5254"/>
                    <a:pt x="15929" y="283"/>
                    <a:pt x="10131" y="11"/>
                  </a:cubicBezTo>
                  <a:close/>
                  <a:moveTo>
                    <a:pt x="10973" y="20243"/>
                  </a:moveTo>
                  <a:cubicBezTo>
                    <a:pt x="5589" y="19991"/>
                    <a:pt x="1061" y="15452"/>
                    <a:pt x="838" y="10084"/>
                  </a:cubicBezTo>
                  <a:cubicBezTo>
                    <a:pt x="614" y="4717"/>
                    <a:pt x="4782" y="585"/>
                    <a:pt x="10165" y="837"/>
                  </a:cubicBezTo>
                  <a:cubicBezTo>
                    <a:pt x="15549" y="1089"/>
                    <a:pt x="20077" y="5628"/>
                    <a:pt x="20300" y="10996"/>
                  </a:cubicBezTo>
                  <a:cubicBezTo>
                    <a:pt x="20524" y="16363"/>
                    <a:pt x="16356" y="20495"/>
                    <a:pt x="10973" y="20243"/>
                  </a:cubicBezTo>
                  <a:close/>
                  <a:moveTo>
                    <a:pt x="3314" y="9994"/>
                  </a:moveTo>
                  <a:cubicBezTo>
                    <a:pt x="3331" y="10407"/>
                    <a:pt x="3331" y="10407"/>
                    <a:pt x="3331" y="10407"/>
                  </a:cubicBezTo>
                  <a:cubicBezTo>
                    <a:pt x="3511" y="14742"/>
                    <a:pt x="6866" y="18402"/>
                    <a:pt x="10904" y="18591"/>
                  </a:cubicBezTo>
                  <a:cubicBezTo>
                    <a:pt x="14941" y="18780"/>
                    <a:pt x="18005" y="15421"/>
                    <a:pt x="17824" y="11086"/>
                  </a:cubicBezTo>
                  <a:cubicBezTo>
                    <a:pt x="17807" y="10673"/>
                    <a:pt x="17807" y="10673"/>
                    <a:pt x="17807" y="10673"/>
                  </a:cubicBezTo>
                  <a:lnTo>
                    <a:pt x="3314" y="9994"/>
                  </a:lnTo>
                  <a:close/>
                  <a:moveTo>
                    <a:pt x="10870" y="17765"/>
                  </a:moveTo>
                  <a:cubicBezTo>
                    <a:pt x="8281" y="17644"/>
                    <a:pt x="5832" y="15881"/>
                    <a:pt x="4693" y="13355"/>
                  </a:cubicBezTo>
                  <a:cubicBezTo>
                    <a:pt x="16702" y="13918"/>
                    <a:pt x="16702" y="13918"/>
                    <a:pt x="16702" y="13918"/>
                  </a:cubicBezTo>
                  <a:cubicBezTo>
                    <a:pt x="15770" y="16347"/>
                    <a:pt x="13561" y="17892"/>
                    <a:pt x="10870" y="17765"/>
                  </a:cubicBezTo>
                  <a:close/>
                  <a:moveTo>
                    <a:pt x="16978" y="13107"/>
                  </a:moveTo>
                  <a:cubicBezTo>
                    <a:pt x="4452" y="12520"/>
                    <a:pt x="4452" y="12520"/>
                    <a:pt x="4452" y="12520"/>
                  </a:cubicBezTo>
                  <a:cubicBezTo>
                    <a:pt x="4223" y="11994"/>
                    <a:pt x="4094" y="11370"/>
                    <a:pt x="4073" y="10854"/>
                  </a:cubicBezTo>
                  <a:cubicBezTo>
                    <a:pt x="17220" y="11470"/>
                    <a:pt x="17220" y="11470"/>
                    <a:pt x="17220" y="11470"/>
                  </a:cubicBezTo>
                  <a:cubicBezTo>
                    <a:pt x="17138" y="11981"/>
                    <a:pt x="17061" y="12595"/>
                    <a:pt x="16978" y="13107"/>
                  </a:cubicBezTo>
                  <a:close/>
                  <a:moveTo>
                    <a:pt x="13580" y="8415"/>
                  </a:moveTo>
                  <a:cubicBezTo>
                    <a:pt x="14201" y="8444"/>
                    <a:pt x="14698" y="7952"/>
                    <a:pt x="14672" y="7332"/>
                  </a:cubicBezTo>
                  <a:cubicBezTo>
                    <a:pt x="14646" y="6713"/>
                    <a:pt x="14107" y="6173"/>
                    <a:pt x="13486" y="6144"/>
                  </a:cubicBezTo>
                  <a:cubicBezTo>
                    <a:pt x="12865" y="6115"/>
                    <a:pt x="12369" y="6606"/>
                    <a:pt x="12394" y="7226"/>
                  </a:cubicBezTo>
                  <a:cubicBezTo>
                    <a:pt x="12420" y="7845"/>
                    <a:pt x="12959" y="8385"/>
                    <a:pt x="13580" y="8415"/>
                  </a:cubicBezTo>
                  <a:close/>
                  <a:moveTo>
                    <a:pt x="7369" y="8124"/>
                  </a:moveTo>
                  <a:cubicBezTo>
                    <a:pt x="7990" y="8153"/>
                    <a:pt x="8486" y="7661"/>
                    <a:pt x="8460" y="7042"/>
                  </a:cubicBezTo>
                  <a:cubicBezTo>
                    <a:pt x="8435" y="6422"/>
                    <a:pt x="7895" y="5882"/>
                    <a:pt x="7274" y="5853"/>
                  </a:cubicBezTo>
                  <a:cubicBezTo>
                    <a:pt x="6653" y="5824"/>
                    <a:pt x="6157" y="6316"/>
                    <a:pt x="6183" y="6935"/>
                  </a:cubicBezTo>
                  <a:cubicBezTo>
                    <a:pt x="6209" y="7554"/>
                    <a:pt x="6748" y="8095"/>
                    <a:pt x="7369" y="8124"/>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39" name="Freeform 22"/>
            <p:cNvSpPr/>
            <p:nvPr/>
          </p:nvSpPr>
          <p:spPr>
            <a:xfrm rot="3760763">
              <a:off x="5262125" y="1762866"/>
              <a:ext cx="593236" cy="344084"/>
            </a:xfrm>
            <a:custGeom>
              <a:avLst/>
              <a:gdLst/>
              <a:ahLst/>
              <a:cxnLst>
                <a:cxn ang="0">
                  <a:pos x="wd2" y="hd2"/>
                </a:cxn>
                <a:cxn ang="5400000">
                  <a:pos x="wd2" y="hd2"/>
                </a:cxn>
                <a:cxn ang="10800000">
                  <a:pos x="wd2" y="hd2"/>
                </a:cxn>
                <a:cxn ang="16200000">
                  <a:pos x="wd2" y="hd2"/>
                </a:cxn>
              </a:cxnLst>
              <a:rect l="0" t="0" r="r" b="b"/>
              <a:pathLst>
                <a:path w="21600" h="21600" extrusionOk="0">
                  <a:moveTo>
                    <a:pt x="21241" y="1783"/>
                  </a:moveTo>
                  <a:cubicBezTo>
                    <a:pt x="21217" y="569"/>
                    <a:pt x="21217" y="569"/>
                    <a:pt x="21217" y="569"/>
                  </a:cubicBezTo>
                  <a:cubicBezTo>
                    <a:pt x="11205" y="0"/>
                    <a:pt x="11205" y="0"/>
                    <a:pt x="11205" y="0"/>
                  </a:cubicBezTo>
                  <a:cubicBezTo>
                    <a:pt x="6766" y="18846"/>
                    <a:pt x="6766" y="18846"/>
                    <a:pt x="6766" y="18846"/>
                  </a:cubicBezTo>
                  <a:cubicBezTo>
                    <a:pt x="2214" y="7371"/>
                    <a:pt x="2214" y="7371"/>
                    <a:pt x="2214" y="7371"/>
                  </a:cubicBezTo>
                  <a:cubicBezTo>
                    <a:pt x="0" y="7245"/>
                    <a:pt x="0" y="7245"/>
                    <a:pt x="0" y="7245"/>
                  </a:cubicBezTo>
                  <a:cubicBezTo>
                    <a:pt x="24" y="8459"/>
                    <a:pt x="24" y="8459"/>
                    <a:pt x="24" y="8459"/>
                  </a:cubicBezTo>
                  <a:cubicBezTo>
                    <a:pt x="1757" y="8557"/>
                    <a:pt x="1757" y="8557"/>
                    <a:pt x="1757" y="8557"/>
                  </a:cubicBezTo>
                  <a:cubicBezTo>
                    <a:pt x="6916" y="21583"/>
                    <a:pt x="6916" y="21583"/>
                    <a:pt x="6916" y="21583"/>
                  </a:cubicBezTo>
                  <a:cubicBezTo>
                    <a:pt x="11807" y="1247"/>
                    <a:pt x="11807" y="1247"/>
                    <a:pt x="11807" y="1247"/>
                  </a:cubicBezTo>
                  <a:lnTo>
                    <a:pt x="21241" y="1783"/>
                  </a:lnTo>
                  <a:close/>
                  <a:moveTo>
                    <a:pt x="17656" y="10219"/>
                  </a:moveTo>
                  <a:cubicBezTo>
                    <a:pt x="14574" y="14894"/>
                    <a:pt x="14574" y="14894"/>
                    <a:pt x="14574" y="14894"/>
                  </a:cubicBezTo>
                  <a:cubicBezTo>
                    <a:pt x="11302" y="9858"/>
                    <a:pt x="11302" y="9858"/>
                    <a:pt x="11302" y="9858"/>
                  </a:cubicBezTo>
                  <a:cubicBezTo>
                    <a:pt x="10836" y="10589"/>
                    <a:pt x="10836" y="10589"/>
                    <a:pt x="10836" y="10589"/>
                  </a:cubicBezTo>
                  <a:cubicBezTo>
                    <a:pt x="14014" y="15772"/>
                    <a:pt x="14014" y="15772"/>
                    <a:pt x="14014" y="15772"/>
                  </a:cubicBezTo>
                  <a:cubicBezTo>
                    <a:pt x="11029" y="20453"/>
                    <a:pt x="11029" y="20453"/>
                    <a:pt x="11029" y="20453"/>
                  </a:cubicBezTo>
                  <a:cubicBezTo>
                    <a:pt x="11525" y="21239"/>
                    <a:pt x="11525" y="21239"/>
                    <a:pt x="11525" y="21239"/>
                  </a:cubicBezTo>
                  <a:cubicBezTo>
                    <a:pt x="14607" y="16564"/>
                    <a:pt x="14607" y="16564"/>
                    <a:pt x="14607" y="16564"/>
                  </a:cubicBezTo>
                  <a:cubicBezTo>
                    <a:pt x="17879" y="21600"/>
                    <a:pt x="17879" y="21600"/>
                    <a:pt x="17879" y="21600"/>
                  </a:cubicBezTo>
                  <a:cubicBezTo>
                    <a:pt x="18441" y="20874"/>
                    <a:pt x="18441" y="20874"/>
                    <a:pt x="18441" y="20874"/>
                  </a:cubicBezTo>
                  <a:cubicBezTo>
                    <a:pt x="15169" y="15838"/>
                    <a:pt x="15169" y="15838"/>
                    <a:pt x="15169" y="15838"/>
                  </a:cubicBezTo>
                  <a:cubicBezTo>
                    <a:pt x="18248" y="11011"/>
                    <a:pt x="18248" y="11011"/>
                    <a:pt x="18248" y="11011"/>
                  </a:cubicBezTo>
                  <a:lnTo>
                    <a:pt x="17656" y="10219"/>
                  </a:lnTo>
                  <a:close/>
                  <a:moveTo>
                    <a:pt x="20328" y="9158"/>
                  </a:moveTo>
                  <a:cubicBezTo>
                    <a:pt x="20517" y="9018"/>
                    <a:pt x="20797" y="8579"/>
                    <a:pt x="21077" y="8140"/>
                  </a:cubicBezTo>
                  <a:cubicBezTo>
                    <a:pt x="21357" y="7701"/>
                    <a:pt x="21538" y="7105"/>
                    <a:pt x="21526" y="6498"/>
                  </a:cubicBezTo>
                  <a:cubicBezTo>
                    <a:pt x="21514" y="5891"/>
                    <a:pt x="21412" y="5582"/>
                    <a:pt x="21117" y="5262"/>
                  </a:cubicBezTo>
                  <a:cubicBezTo>
                    <a:pt x="20918" y="4948"/>
                    <a:pt x="20630" y="4931"/>
                    <a:pt x="20341" y="4915"/>
                  </a:cubicBezTo>
                  <a:cubicBezTo>
                    <a:pt x="19956" y="4893"/>
                    <a:pt x="19763" y="4882"/>
                    <a:pt x="19574" y="5023"/>
                  </a:cubicBezTo>
                  <a:cubicBezTo>
                    <a:pt x="19480" y="5169"/>
                    <a:pt x="19291" y="5310"/>
                    <a:pt x="19197" y="5456"/>
                  </a:cubicBezTo>
                  <a:cubicBezTo>
                    <a:pt x="19597" y="6237"/>
                    <a:pt x="19597" y="6237"/>
                    <a:pt x="19597" y="6237"/>
                  </a:cubicBezTo>
                  <a:cubicBezTo>
                    <a:pt x="19784" y="5944"/>
                    <a:pt x="19974" y="5804"/>
                    <a:pt x="20262" y="5820"/>
                  </a:cubicBezTo>
                  <a:cubicBezTo>
                    <a:pt x="20551" y="5836"/>
                    <a:pt x="20747" y="5999"/>
                    <a:pt x="20849" y="6308"/>
                  </a:cubicBezTo>
                  <a:cubicBezTo>
                    <a:pt x="20948" y="6465"/>
                    <a:pt x="20954" y="6769"/>
                    <a:pt x="20861" y="6915"/>
                  </a:cubicBezTo>
                  <a:cubicBezTo>
                    <a:pt x="20770" y="7213"/>
                    <a:pt x="20587" y="7657"/>
                    <a:pt x="20117" y="8237"/>
                  </a:cubicBezTo>
                  <a:cubicBezTo>
                    <a:pt x="19744" y="8822"/>
                    <a:pt x="19461" y="9109"/>
                    <a:pt x="19269" y="9098"/>
                  </a:cubicBezTo>
                  <a:cubicBezTo>
                    <a:pt x="19290" y="10160"/>
                    <a:pt x="19290" y="10160"/>
                    <a:pt x="19290" y="10160"/>
                  </a:cubicBezTo>
                  <a:cubicBezTo>
                    <a:pt x="21600" y="10292"/>
                    <a:pt x="21600" y="10292"/>
                    <a:pt x="21600" y="10292"/>
                  </a:cubicBezTo>
                  <a:cubicBezTo>
                    <a:pt x="21579" y="9230"/>
                    <a:pt x="21579" y="9230"/>
                    <a:pt x="21579" y="9230"/>
                  </a:cubicBezTo>
                  <a:lnTo>
                    <a:pt x="20328" y="9158"/>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0" name="Freeform 42"/>
            <p:cNvSpPr/>
            <p:nvPr/>
          </p:nvSpPr>
          <p:spPr>
            <a:xfrm rot="199931">
              <a:off x="8327231" y="2451286"/>
              <a:ext cx="272024" cy="305076"/>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1" name="Freeform 25"/>
            <p:cNvSpPr/>
            <p:nvPr/>
          </p:nvSpPr>
          <p:spPr>
            <a:xfrm rot="2800329">
              <a:off x="7550160" y="1947340"/>
              <a:ext cx="159762" cy="246207"/>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2" name="Freeform 49"/>
            <p:cNvSpPr/>
            <p:nvPr/>
          </p:nvSpPr>
          <p:spPr>
            <a:xfrm rot="3590876">
              <a:off x="3265397" y="2678266"/>
              <a:ext cx="302069" cy="247887"/>
            </a:xfrm>
            <a:custGeom>
              <a:avLst/>
              <a:gdLst/>
              <a:ahLst/>
              <a:cxnLst>
                <a:cxn ang="0">
                  <a:pos x="wd2" y="hd2"/>
                </a:cxn>
                <a:cxn ang="5400000">
                  <a:pos x="wd2" y="hd2"/>
                </a:cxn>
                <a:cxn ang="10800000">
                  <a:pos x="wd2" y="hd2"/>
                </a:cxn>
                <a:cxn ang="16200000">
                  <a:pos x="wd2" y="hd2"/>
                </a:cxn>
              </a:cxnLst>
              <a:rect l="0" t="0" r="r" b="b"/>
              <a:pathLst>
                <a:path w="21600" h="21418" extrusionOk="0">
                  <a:moveTo>
                    <a:pt x="17680" y="17066"/>
                  </a:moveTo>
                  <a:cubicBezTo>
                    <a:pt x="21600" y="17552"/>
                    <a:pt x="21600" y="17552"/>
                    <a:pt x="21600" y="17552"/>
                  </a:cubicBezTo>
                  <a:cubicBezTo>
                    <a:pt x="17071" y="12500"/>
                    <a:pt x="17071" y="12500"/>
                    <a:pt x="17071" y="12500"/>
                  </a:cubicBezTo>
                  <a:cubicBezTo>
                    <a:pt x="17500" y="11384"/>
                    <a:pt x="17737" y="10054"/>
                    <a:pt x="17695" y="8711"/>
                  </a:cubicBezTo>
                  <a:cubicBezTo>
                    <a:pt x="17548" y="4062"/>
                    <a:pt x="14078" y="191"/>
                    <a:pt x="9982" y="7"/>
                  </a:cubicBezTo>
                  <a:cubicBezTo>
                    <a:pt x="5792" y="-182"/>
                    <a:pt x="2558" y="3386"/>
                    <a:pt x="2705" y="8035"/>
                  </a:cubicBezTo>
                  <a:cubicBezTo>
                    <a:pt x="2754" y="9585"/>
                    <a:pt x="3172" y="11048"/>
                    <a:pt x="3956" y="12321"/>
                  </a:cubicBezTo>
                  <a:cubicBezTo>
                    <a:pt x="0" y="16579"/>
                    <a:pt x="0" y="16579"/>
                    <a:pt x="0" y="16579"/>
                  </a:cubicBezTo>
                  <a:cubicBezTo>
                    <a:pt x="3901" y="16445"/>
                    <a:pt x="3901" y="16445"/>
                    <a:pt x="3901" y="16445"/>
                  </a:cubicBezTo>
                  <a:cubicBezTo>
                    <a:pt x="3758" y="20772"/>
                    <a:pt x="3758" y="20772"/>
                    <a:pt x="3758" y="20772"/>
                  </a:cubicBezTo>
                  <a:cubicBezTo>
                    <a:pt x="7981" y="16113"/>
                    <a:pt x="7981" y="16113"/>
                    <a:pt x="7981" y="16113"/>
                  </a:cubicBezTo>
                  <a:cubicBezTo>
                    <a:pt x="8735" y="16457"/>
                    <a:pt x="9580" y="16701"/>
                    <a:pt x="10511" y="16743"/>
                  </a:cubicBezTo>
                  <a:cubicBezTo>
                    <a:pt x="11535" y="16789"/>
                    <a:pt x="12549" y="16526"/>
                    <a:pt x="13374" y="16150"/>
                  </a:cubicBezTo>
                  <a:cubicBezTo>
                    <a:pt x="18096" y="21418"/>
                    <a:pt x="18096" y="21418"/>
                    <a:pt x="18096" y="21418"/>
                  </a:cubicBezTo>
                  <a:lnTo>
                    <a:pt x="17680" y="17066"/>
                  </a:lnTo>
                  <a:close/>
                  <a:moveTo>
                    <a:pt x="7226" y="15770"/>
                  </a:moveTo>
                  <a:cubicBezTo>
                    <a:pt x="4528" y="18640"/>
                    <a:pt x="4528" y="18640"/>
                    <a:pt x="4528" y="18640"/>
                  </a:cubicBezTo>
                  <a:cubicBezTo>
                    <a:pt x="4619" y="15652"/>
                    <a:pt x="4619" y="15652"/>
                    <a:pt x="4619" y="15652"/>
                  </a:cubicBezTo>
                  <a:cubicBezTo>
                    <a:pt x="1926" y="15737"/>
                    <a:pt x="1926" y="15737"/>
                    <a:pt x="1926" y="15737"/>
                  </a:cubicBezTo>
                  <a:cubicBezTo>
                    <a:pt x="4351" y="13061"/>
                    <a:pt x="4351" y="13061"/>
                    <a:pt x="4351" y="13061"/>
                  </a:cubicBezTo>
                  <a:cubicBezTo>
                    <a:pt x="4444" y="13065"/>
                    <a:pt x="4448" y="13169"/>
                    <a:pt x="4544" y="13276"/>
                  </a:cubicBezTo>
                  <a:cubicBezTo>
                    <a:pt x="4547" y="13380"/>
                    <a:pt x="4640" y="13384"/>
                    <a:pt x="4640" y="13384"/>
                  </a:cubicBezTo>
                  <a:cubicBezTo>
                    <a:pt x="4740" y="13595"/>
                    <a:pt x="4933" y="13810"/>
                    <a:pt x="5029" y="13917"/>
                  </a:cubicBezTo>
                  <a:cubicBezTo>
                    <a:pt x="5126" y="14025"/>
                    <a:pt x="5126" y="14025"/>
                    <a:pt x="5219" y="14029"/>
                  </a:cubicBezTo>
                  <a:cubicBezTo>
                    <a:pt x="5318" y="14240"/>
                    <a:pt x="5511" y="14455"/>
                    <a:pt x="5701" y="14566"/>
                  </a:cubicBezTo>
                  <a:cubicBezTo>
                    <a:pt x="5701" y="14566"/>
                    <a:pt x="5701" y="14566"/>
                    <a:pt x="5701" y="14566"/>
                  </a:cubicBezTo>
                  <a:cubicBezTo>
                    <a:pt x="5893" y="14781"/>
                    <a:pt x="5990" y="14889"/>
                    <a:pt x="6179" y="15001"/>
                  </a:cubicBezTo>
                  <a:cubicBezTo>
                    <a:pt x="6276" y="15108"/>
                    <a:pt x="6276" y="15108"/>
                    <a:pt x="6369" y="15112"/>
                  </a:cubicBezTo>
                  <a:cubicBezTo>
                    <a:pt x="6465" y="15220"/>
                    <a:pt x="6654" y="15332"/>
                    <a:pt x="6844" y="15443"/>
                  </a:cubicBezTo>
                  <a:cubicBezTo>
                    <a:pt x="6940" y="15551"/>
                    <a:pt x="6940" y="15551"/>
                    <a:pt x="7037" y="15658"/>
                  </a:cubicBezTo>
                  <a:cubicBezTo>
                    <a:pt x="7130" y="15662"/>
                    <a:pt x="7130" y="15662"/>
                    <a:pt x="7226" y="15770"/>
                  </a:cubicBezTo>
                  <a:close/>
                  <a:moveTo>
                    <a:pt x="7951" y="15184"/>
                  </a:moveTo>
                  <a:cubicBezTo>
                    <a:pt x="7858" y="15179"/>
                    <a:pt x="7669" y="15068"/>
                    <a:pt x="7576" y="15064"/>
                  </a:cubicBezTo>
                  <a:cubicBezTo>
                    <a:pt x="7479" y="14956"/>
                    <a:pt x="7479" y="14956"/>
                    <a:pt x="7386" y="14952"/>
                  </a:cubicBezTo>
                  <a:cubicBezTo>
                    <a:pt x="7290" y="14844"/>
                    <a:pt x="7197" y="14840"/>
                    <a:pt x="7100" y="14733"/>
                  </a:cubicBezTo>
                  <a:cubicBezTo>
                    <a:pt x="7004" y="14625"/>
                    <a:pt x="6911" y="14621"/>
                    <a:pt x="6815" y="14513"/>
                  </a:cubicBezTo>
                  <a:cubicBezTo>
                    <a:pt x="6721" y="14509"/>
                    <a:pt x="6718" y="14406"/>
                    <a:pt x="6625" y="14402"/>
                  </a:cubicBezTo>
                  <a:cubicBezTo>
                    <a:pt x="6436" y="14290"/>
                    <a:pt x="6243" y="14075"/>
                    <a:pt x="6146" y="13967"/>
                  </a:cubicBezTo>
                  <a:cubicBezTo>
                    <a:pt x="6053" y="13963"/>
                    <a:pt x="6050" y="13860"/>
                    <a:pt x="6050" y="13860"/>
                  </a:cubicBezTo>
                  <a:cubicBezTo>
                    <a:pt x="5954" y="13752"/>
                    <a:pt x="5764" y="13641"/>
                    <a:pt x="5668" y="13533"/>
                  </a:cubicBezTo>
                  <a:cubicBezTo>
                    <a:pt x="5665" y="13430"/>
                    <a:pt x="5572" y="13426"/>
                    <a:pt x="5475" y="13318"/>
                  </a:cubicBezTo>
                  <a:cubicBezTo>
                    <a:pt x="5472" y="13215"/>
                    <a:pt x="5376" y="13107"/>
                    <a:pt x="5279" y="13000"/>
                  </a:cubicBezTo>
                  <a:cubicBezTo>
                    <a:pt x="5183" y="12892"/>
                    <a:pt x="5183" y="12892"/>
                    <a:pt x="5086" y="12785"/>
                  </a:cubicBezTo>
                  <a:cubicBezTo>
                    <a:pt x="4990" y="12677"/>
                    <a:pt x="4987" y="12574"/>
                    <a:pt x="4890" y="12467"/>
                  </a:cubicBezTo>
                  <a:cubicBezTo>
                    <a:pt x="4794" y="12359"/>
                    <a:pt x="4794" y="12359"/>
                    <a:pt x="4698" y="12252"/>
                  </a:cubicBezTo>
                  <a:cubicBezTo>
                    <a:pt x="4007" y="10982"/>
                    <a:pt x="3495" y="9515"/>
                    <a:pt x="3450" y="8069"/>
                  </a:cubicBezTo>
                  <a:cubicBezTo>
                    <a:pt x="3319" y="3936"/>
                    <a:pt x="6284" y="665"/>
                    <a:pt x="10008" y="833"/>
                  </a:cubicBezTo>
                  <a:cubicBezTo>
                    <a:pt x="13732" y="1001"/>
                    <a:pt x="16912" y="4549"/>
                    <a:pt x="17043" y="8681"/>
                  </a:cubicBezTo>
                  <a:cubicBezTo>
                    <a:pt x="17082" y="9921"/>
                    <a:pt x="16749" y="11144"/>
                    <a:pt x="16316" y="12156"/>
                  </a:cubicBezTo>
                  <a:cubicBezTo>
                    <a:pt x="16319" y="12259"/>
                    <a:pt x="16319" y="12259"/>
                    <a:pt x="16319" y="12259"/>
                  </a:cubicBezTo>
                  <a:cubicBezTo>
                    <a:pt x="16229" y="12359"/>
                    <a:pt x="16143" y="12561"/>
                    <a:pt x="16056" y="12763"/>
                  </a:cubicBezTo>
                  <a:cubicBezTo>
                    <a:pt x="15963" y="12759"/>
                    <a:pt x="15966" y="12863"/>
                    <a:pt x="15877" y="12962"/>
                  </a:cubicBezTo>
                  <a:cubicBezTo>
                    <a:pt x="15787" y="13061"/>
                    <a:pt x="15697" y="13160"/>
                    <a:pt x="15607" y="13259"/>
                  </a:cubicBezTo>
                  <a:cubicBezTo>
                    <a:pt x="15610" y="13362"/>
                    <a:pt x="15521" y="13461"/>
                    <a:pt x="15521" y="13461"/>
                  </a:cubicBezTo>
                  <a:cubicBezTo>
                    <a:pt x="15431" y="13561"/>
                    <a:pt x="15341" y="13660"/>
                    <a:pt x="15251" y="13759"/>
                  </a:cubicBezTo>
                  <a:cubicBezTo>
                    <a:pt x="15161" y="13858"/>
                    <a:pt x="15164" y="13961"/>
                    <a:pt x="15071" y="13957"/>
                  </a:cubicBezTo>
                  <a:cubicBezTo>
                    <a:pt x="14981" y="14056"/>
                    <a:pt x="14892" y="14155"/>
                    <a:pt x="14802" y="14254"/>
                  </a:cubicBezTo>
                  <a:cubicBezTo>
                    <a:pt x="14802" y="14254"/>
                    <a:pt x="14712" y="14353"/>
                    <a:pt x="14619" y="14349"/>
                  </a:cubicBezTo>
                  <a:cubicBezTo>
                    <a:pt x="14622" y="14453"/>
                    <a:pt x="14532" y="14552"/>
                    <a:pt x="14439" y="14548"/>
                  </a:cubicBezTo>
                  <a:cubicBezTo>
                    <a:pt x="14260" y="14746"/>
                    <a:pt x="13987" y="14940"/>
                    <a:pt x="13804" y="15035"/>
                  </a:cubicBezTo>
                  <a:cubicBezTo>
                    <a:pt x="13804" y="15035"/>
                    <a:pt x="13804" y="15035"/>
                    <a:pt x="13804" y="15035"/>
                  </a:cubicBezTo>
                  <a:cubicBezTo>
                    <a:pt x="13621" y="15130"/>
                    <a:pt x="13531" y="15229"/>
                    <a:pt x="13345" y="15220"/>
                  </a:cubicBezTo>
                  <a:cubicBezTo>
                    <a:pt x="13348" y="15324"/>
                    <a:pt x="13255" y="15319"/>
                    <a:pt x="13162" y="15315"/>
                  </a:cubicBezTo>
                  <a:cubicBezTo>
                    <a:pt x="13072" y="15414"/>
                    <a:pt x="13072" y="15414"/>
                    <a:pt x="13072" y="15414"/>
                  </a:cubicBezTo>
                  <a:cubicBezTo>
                    <a:pt x="12247" y="15790"/>
                    <a:pt x="11416" y="15959"/>
                    <a:pt x="10485" y="15917"/>
                  </a:cubicBezTo>
                  <a:cubicBezTo>
                    <a:pt x="9554" y="15875"/>
                    <a:pt x="8709" y="15630"/>
                    <a:pt x="7951" y="15184"/>
                  </a:cubicBezTo>
                  <a:close/>
                  <a:moveTo>
                    <a:pt x="14106" y="15770"/>
                  </a:moveTo>
                  <a:cubicBezTo>
                    <a:pt x="14106" y="15770"/>
                    <a:pt x="14199" y="15775"/>
                    <a:pt x="14199" y="15775"/>
                  </a:cubicBezTo>
                  <a:cubicBezTo>
                    <a:pt x="14382" y="15680"/>
                    <a:pt x="14472" y="15581"/>
                    <a:pt x="14562" y="15482"/>
                  </a:cubicBezTo>
                  <a:cubicBezTo>
                    <a:pt x="14655" y="15486"/>
                    <a:pt x="14652" y="15382"/>
                    <a:pt x="14745" y="15387"/>
                  </a:cubicBezTo>
                  <a:cubicBezTo>
                    <a:pt x="14928" y="15292"/>
                    <a:pt x="15017" y="15193"/>
                    <a:pt x="15107" y="15093"/>
                  </a:cubicBezTo>
                  <a:cubicBezTo>
                    <a:pt x="15197" y="14994"/>
                    <a:pt x="15197" y="14994"/>
                    <a:pt x="15197" y="14994"/>
                  </a:cubicBezTo>
                  <a:cubicBezTo>
                    <a:pt x="15377" y="14796"/>
                    <a:pt x="15560" y="14701"/>
                    <a:pt x="15646" y="14499"/>
                  </a:cubicBezTo>
                  <a:cubicBezTo>
                    <a:pt x="15739" y="14503"/>
                    <a:pt x="15739" y="14503"/>
                    <a:pt x="15736" y="14400"/>
                  </a:cubicBezTo>
                  <a:cubicBezTo>
                    <a:pt x="15919" y="14305"/>
                    <a:pt x="16006" y="14102"/>
                    <a:pt x="16185" y="13904"/>
                  </a:cubicBezTo>
                  <a:cubicBezTo>
                    <a:pt x="16185" y="13904"/>
                    <a:pt x="16185" y="13904"/>
                    <a:pt x="16185" y="13904"/>
                  </a:cubicBezTo>
                  <a:cubicBezTo>
                    <a:pt x="16365" y="13706"/>
                    <a:pt x="16452" y="13503"/>
                    <a:pt x="16541" y="13404"/>
                  </a:cubicBezTo>
                  <a:cubicBezTo>
                    <a:pt x="16538" y="13301"/>
                    <a:pt x="16631" y="13305"/>
                    <a:pt x="16628" y="13202"/>
                  </a:cubicBezTo>
                  <a:cubicBezTo>
                    <a:pt x="16628" y="13202"/>
                    <a:pt x="16628" y="13202"/>
                    <a:pt x="16628" y="13202"/>
                  </a:cubicBezTo>
                  <a:cubicBezTo>
                    <a:pt x="19615" y="16535"/>
                    <a:pt x="19615" y="16535"/>
                    <a:pt x="19615" y="16535"/>
                  </a:cubicBezTo>
                  <a:cubicBezTo>
                    <a:pt x="16909" y="16206"/>
                    <a:pt x="16909" y="16206"/>
                    <a:pt x="16909" y="16206"/>
                  </a:cubicBezTo>
                  <a:cubicBezTo>
                    <a:pt x="17190" y="19211"/>
                    <a:pt x="17190" y="19211"/>
                    <a:pt x="17190" y="19211"/>
                  </a:cubicBezTo>
                  <a:lnTo>
                    <a:pt x="14106" y="15770"/>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3" name="Freeform 20"/>
            <p:cNvSpPr/>
            <p:nvPr/>
          </p:nvSpPr>
          <p:spPr>
            <a:xfrm rot="18112927">
              <a:off x="985418" y="1601277"/>
              <a:ext cx="306856" cy="301331"/>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4" name="Freeform 45"/>
            <p:cNvSpPr/>
            <p:nvPr/>
          </p:nvSpPr>
          <p:spPr>
            <a:xfrm rot="3207096">
              <a:off x="6390558" y="2200269"/>
              <a:ext cx="553692" cy="518209"/>
            </a:xfrm>
            <a:custGeom>
              <a:avLst/>
              <a:gdLst/>
              <a:ahLst/>
              <a:cxnLst>
                <a:cxn ang="0">
                  <a:pos x="wd2" y="hd2"/>
                </a:cxn>
                <a:cxn ang="5400000">
                  <a:pos x="wd2" y="hd2"/>
                </a:cxn>
                <a:cxn ang="10800000">
                  <a:pos x="wd2" y="hd2"/>
                </a:cxn>
                <a:cxn ang="16200000">
                  <a:pos x="wd2" y="hd2"/>
                </a:cxn>
              </a:cxnLst>
              <a:rect l="0" t="0" r="r" b="b"/>
              <a:pathLst>
                <a:path w="21110" h="21054" extrusionOk="0">
                  <a:moveTo>
                    <a:pt x="10095" y="13"/>
                  </a:moveTo>
                  <a:cubicBezTo>
                    <a:pt x="4247" y="-273"/>
                    <a:pt x="-245" y="4181"/>
                    <a:pt x="10" y="10012"/>
                  </a:cubicBezTo>
                  <a:cubicBezTo>
                    <a:pt x="265" y="15842"/>
                    <a:pt x="5167" y="20755"/>
                    <a:pt x="11015" y="21041"/>
                  </a:cubicBezTo>
                  <a:cubicBezTo>
                    <a:pt x="16863" y="21327"/>
                    <a:pt x="21355" y="16873"/>
                    <a:pt x="21100" y="11042"/>
                  </a:cubicBezTo>
                  <a:cubicBezTo>
                    <a:pt x="20845" y="5212"/>
                    <a:pt x="15943" y="299"/>
                    <a:pt x="10095" y="13"/>
                  </a:cubicBezTo>
                  <a:close/>
                  <a:moveTo>
                    <a:pt x="19295" y="6948"/>
                  </a:moveTo>
                  <a:cubicBezTo>
                    <a:pt x="19199" y="6944"/>
                    <a:pt x="19199" y="6944"/>
                    <a:pt x="19199" y="6944"/>
                  </a:cubicBezTo>
                  <a:cubicBezTo>
                    <a:pt x="19099" y="6843"/>
                    <a:pt x="18703" y="6538"/>
                    <a:pt x="18319" y="6519"/>
                  </a:cubicBezTo>
                  <a:cubicBezTo>
                    <a:pt x="18319" y="6519"/>
                    <a:pt x="18319" y="6519"/>
                    <a:pt x="18223" y="6514"/>
                  </a:cubicBezTo>
                  <a:cubicBezTo>
                    <a:pt x="18123" y="6414"/>
                    <a:pt x="18019" y="6218"/>
                    <a:pt x="17827" y="6209"/>
                  </a:cubicBezTo>
                  <a:cubicBezTo>
                    <a:pt x="17715" y="5822"/>
                    <a:pt x="17331" y="5803"/>
                    <a:pt x="17235" y="5798"/>
                  </a:cubicBezTo>
                  <a:cubicBezTo>
                    <a:pt x="16948" y="5784"/>
                    <a:pt x="16948" y="5784"/>
                    <a:pt x="16664" y="5866"/>
                  </a:cubicBezTo>
                  <a:cubicBezTo>
                    <a:pt x="16573" y="5957"/>
                    <a:pt x="16198" y="6129"/>
                    <a:pt x="15539" y="6383"/>
                  </a:cubicBezTo>
                  <a:cubicBezTo>
                    <a:pt x="15718" y="6106"/>
                    <a:pt x="15806" y="5919"/>
                    <a:pt x="15797" y="5728"/>
                  </a:cubicBezTo>
                  <a:cubicBezTo>
                    <a:pt x="16181" y="5747"/>
                    <a:pt x="16181" y="5747"/>
                    <a:pt x="16181" y="5747"/>
                  </a:cubicBezTo>
                  <a:cubicBezTo>
                    <a:pt x="16164" y="5365"/>
                    <a:pt x="16164" y="5365"/>
                    <a:pt x="16164" y="5365"/>
                  </a:cubicBezTo>
                  <a:cubicBezTo>
                    <a:pt x="16143" y="4887"/>
                    <a:pt x="16214" y="4318"/>
                    <a:pt x="16306" y="4227"/>
                  </a:cubicBezTo>
                  <a:cubicBezTo>
                    <a:pt x="16489" y="4045"/>
                    <a:pt x="16964" y="3973"/>
                    <a:pt x="17156" y="3982"/>
                  </a:cubicBezTo>
                  <a:cubicBezTo>
                    <a:pt x="17156" y="3982"/>
                    <a:pt x="17156" y="3982"/>
                    <a:pt x="17156" y="3982"/>
                  </a:cubicBezTo>
                  <a:cubicBezTo>
                    <a:pt x="18052" y="4789"/>
                    <a:pt x="18769" y="5873"/>
                    <a:pt x="19295" y="6948"/>
                  </a:cubicBezTo>
                  <a:close/>
                  <a:moveTo>
                    <a:pt x="17156" y="3982"/>
                  </a:moveTo>
                  <a:cubicBezTo>
                    <a:pt x="17156" y="3982"/>
                    <a:pt x="17156" y="3982"/>
                    <a:pt x="17156" y="3982"/>
                  </a:cubicBezTo>
                  <a:cubicBezTo>
                    <a:pt x="17156" y="3982"/>
                    <a:pt x="17156" y="3982"/>
                    <a:pt x="17156" y="3982"/>
                  </a:cubicBezTo>
                  <a:close/>
                  <a:moveTo>
                    <a:pt x="13121" y="1401"/>
                  </a:moveTo>
                  <a:cubicBezTo>
                    <a:pt x="12754" y="1764"/>
                    <a:pt x="12754" y="1764"/>
                    <a:pt x="12754" y="1764"/>
                  </a:cubicBezTo>
                  <a:cubicBezTo>
                    <a:pt x="12663" y="1855"/>
                    <a:pt x="12663" y="1855"/>
                    <a:pt x="12663" y="1855"/>
                  </a:cubicBezTo>
                  <a:cubicBezTo>
                    <a:pt x="12675" y="2142"/>
                    <a:pt x="12429" y="3084"/>
                    <a:pt x="12455" y="3657"/>
                  </a:cubicBezTo>
                  <a:cubicBezTo>
                    <a:pt x="12263" y="3648"/>
                    <a:pt x="11884" y="3725"/>
                    <a:pt x="11021" y="3682"/>
                  </a:cubicBezTo>
                  <a:cubicBezTo>
                    <a:pt x="10925" y="3678"/>
                    <a:pt x="10721" y="3382"/>
                    <a:pt x="10516" y="3086"/>
                  </a:cubicBezTo>
                  <a:cubicBezTo>
                    <a:pt x="10316" y="2885"/>
                    <a:pt x="10016" y="2584"/>
                    <a:pt x="9716" y="2283"/>
                  </a:cubicBezTo>
                  <a:cubicBezTo>
                    <a:pt x="9412" y="1887"/>
                    <a:pt x="9287" y="1213"/>
                    <a:pt x="9361" y="740"/>
                  </a:cubicBezTo>
                  <a:cubicBezTo>
                    <a:pt x="9649" y="754"/>
                    <a:pt x="9841" y="763"/>
                    <a:pt x="10128" y="777"/>
                  </a:cubicBezTo>
                  <a:cubicBezTo>
                    <a:pt x="11183" y="829"/>
                    <a:pt x="12150" y="1067"/>
                    <a:pt x="13121" y="1401"/>
                  </a:cubicBezTo>
                  <a:close/>
                  <a:moveTo>
                    <a:pt x="4181" y="2585"/>
                  </a:moveTo>
                  <a:cubicBezTo>
                    <a:pt x="4552" y="2317"/>
                    <a:pt x="4923" y="2049"/>
                    <a:pt x="5390" y="1786"/>
                  </a:cubicBezTo>
                  <a:cubicBezTo>
                    <a:pt x="5898" y="2478"/>
                    <a:pt x="5898" y="2478"/>
                    <a:pt x="5898" y="2478"/>
                  </a:cubicBezTo>
                  <a:cubicBezTo>
                    <a:pt x="6019" y="3056"/>
                    <a:pt x="6236" y="3639"/>
                    <a:pt x="6244" y="3831"/>
                  </a:cubicBezTo>
                  <a:cubicBezTo>
                    <a:pt x="6261" y="4213"/>
                    <a:pt x="6269" y="4404"/>
                    <a:pt x="6274" y="4500"/>
                  </a:cubicBezTo>
                  <a:cubicBezTo>
                    <a:pt x="6082" y="4490"/>
                    <a:pt x="5990" y="4581"/>
                    <a:pt x="5894" y="4576"/>
                  </a:cubicBezTo>
                  <a:cubicBezTo>
                    <a:pt x="5611" y="4658"/>
                    <a:pt x="5423" y="4744"/>
                    <a:pt x="5032" y="4534"/>
                  </a:cubicBezTo>
                  <a:cubicBezTo>
                    <a:pt x="4932" y="4434"/>
                    <a:pt x="4932" y="4434"/>
                    <a:pt x="4932" y="4434"/>
                  </a:cubicBezTo>
                  <a:cubicBezTo>
                    <a:pt x="4927" y="4338"/>
                    <a:pt x="5015" y="4152"/>
                    <a:pt x="5107" y="4061"/>
                  </a:cubicBezTo>
                  <a:cubicBezTo>
                    <a:pt x="5382" y="3788"/>
                    <a:pt x="5382" y="3788"/>
                    <a:pt x="5382" y="3788"/>
                  </a:cubicBezTo>
                  <a:lnTo>
                    <a:pt x="4181" y="2585"/>
                  </a:lnTo>
                  <a:close/>
                  <a:moveTo>
                    <a:pt x="6048" y="1532"/>
                  </a:moveTo>
                  <a:cubicBezTo>
                    <a:pt x="6044" y="1436"/>
                    <a:pt x="6140" y="1441"/>
                    <a:pt x="6140" y="1441"/>
                  </a:cubicBezTo>
                  <a:cubicBezTo>
                    <a:pt x="6148" y="1632"/>
                    <a:pt x="6148" y="1632"/>
                    <a:pt x="6148" y="1632"/>
                  </a:cubicBezTo>
                  <a:lnTo>
                    <a:pt x="6048" y="1532"/>
                  </a:lnTo>
                  <a:close/>
                  <a:moveTo>
                    <a:pt x="3627" y="3035"/>
                  </a:moveTo>
                  <a:cubicBezTo>
                    <a:pt x="4327" y="3737"/>
                    <a:pt x="4327" y="3737"/>
                    <a:pt x="4327" y="3737"/>
                  </a:cubicBezTo>
                  <a:cubicBezTo>
                    <a:pt x="4240" y="3923"/>
                    <a:pt x="4156" y="4205"/>
                    <a:pt x="4169" y="4492"/>
                  </a:cubicBezTo>
                  <a:cubicBezTo>
                    <a:pt x="4177" y="4683"/>
                    <a:pt x="4381" y="4979"/>
                    <a:pt x="4677" y="5185"/>
                  </a:cubicBezTo>
                  <a:cubicBezTo>
                    <a:pt x="5065" y="5299"/>
                    <a:pt x="5261" y="5404"/>
                    <a:pt x="5549" y="5418"/>
                  </a:cubicBezTo>
                  <a:cubicBezTo>
                    <a:pt x="5740" y="5427"/>
                    <a:pt x="5928" y="5341"/>
                    <a:pt x="6120" y="5350"/>
                  </a:cubicBezTo>
                  <a:cubicBezTo>
                    <a:pt x="6211" y="5260"/>
                    <a:pt x="6307" y="5264"/>
                    <a:pt x="6307" y="5264"/>
                  </a:cubicBezTo>
                  <a:cubicBezTo>
                    <a:pt x="7074" y="5302"/>
                    <a:pt x="7028" y="4250"/>
                    <a:pt x="7011" y="3868"/>
                  </a:cubicBezTo>
                  <a:cubicBezTo>
                    <a:pt x="6995" y="3486"/>
                    <a:pt x="6661" y="2420"/>
                    <a:pt x="6557" y="2224"/>
                  </a:cubicBezTo>
                  <a:cubicBezTo>
                    <a:pt x="6248" y="1732"/>
                    <a:pt x="6248" y="1732"/>
                    <a:pt x="6248" y="1732"/>
                  </a:cubicBezTo>
                  <a:cubicBezTo>
                    <a:pt x="7111" y="1775"/>
                    <a:pt x="7111" y="1775"/>
                    <a:pt x="7111" y="1775"/>
                  </a:cubicBezTo>
                  <a:cubicBezTo>
                    <a:pt x="7319" y="2166"/>
                    <a:pt x="7319" y="2166"/>
                    <a:pt x="7319" y="2166"/>
                  </a:cubicBezTo>
                  <a:cubicBezTo>
                    <a:pt x="7374" y="3409"/>
                    <a:pt x="7374" y="3409"/>
                    <a:pt x="7374" y="3409"/>
                  </a:cubicBezTo>
                  <a:cubicBezTo>
                    <a:pt x="7570" y="3514"/>
                    <a:pt x="7570" y="3514"/>
                    <a:pt x="7570" y="3514"/>
                  </a:cubicBezTo>
                  <a:cubicBezTo>
                    <a:pt x="7570" y="3514"/>
                    <a:pt x="8353" y="3934"/>
                    <a:pt x="9037" y="4253"/>
                  </a:cubicBezTo>
                  <a:cubicBezTo>
                    <a:pt x="9137" y="4353"/>
                    <a:pt x="9233" y="4358"/>
                    <a:pt x="9062" y="4827"/>
                  </a:cubicBezTo>
                  <a:cubicBezTo>
                    <a:pt x="8975" y="5013"/>
                    <a:pt x="8887" y="5200"/>
                    <a:pt x="8895" y="5391"/>
                  </a:cubicBezTo>
                  <a:cubicBezTo>
                    <a:pt x="8904" y="5582"/>
                    <a:pt x="8720" y="5764"/>
                    <a:pt x="8529" y="5754"/>
                  </a:cubicBezTo>
                  <a:cubicBezTo>
                    <a:pt x="8145" y="5736"/>
                    <a:pt x="7966" y="6013"/>
                    <a:pt x="7783" y="6195"/>
                  </a:cubicBezTo>
                  <a:cubicBezTo>
                    <a:pt x="7787" y="6290"/>
                    <a:pt x="7695" y="6381"/>
                    <a:pt x="7604" y="6472"/>
                  </a:cubicBezTo>
                  <a:cubicBezTo>
                    <a:pt x="7420" y="6654"/>
                    <a:pt x="7333" y="6840"/>
                    <a:pt x="7245" y="7027"/>
                  </a:cubicBezTo>
                  <a:cubicBezTo>
                    <a:pt x="7066" y="7304"/>
                    <a:pt x="6883" y="7486"/>
                    <a:pt x="6516" y="7850"/>
                  </a:cubicBezTo>
                  <a:cubicBezTo>
                    <a:pt x="6245" y="8218"/>
                    <a:pt x="6062" y="8400"/>
                    <a:pt x="6070" y="8591"/>
                  </a:cubicBezTo>
                  <a:cubicBezTo>
                    <a:pt x="5978" y="8682"/>
                    <a:pt x="5883" y="8677"/>
                    <a:pt x="5603" y="8854"/>
                  </a:cubicBezTo>
                  <a:cubicBezTo>
                    <a:pt x="5416" y="8941"/>
                    <a:pt x="5320" y="8936"/>
                    <a:pt x="5228" y="9027"/>
                  </a:cubicBezTo>
                  <a:cubicBezTo>
                    <a:pt x="4657" y="9094"/>
                    <a:pt x="4670" y="9381"/>
                    <a:pt x="4691" y="9859"/>
                  </a:cubicBezTo>
                  <a:cubicBezTo>
                    <a:pt x="4724" y="10624"/>
                    <a:pt x="5112" y="10738"/>
                    <a:pt x="5499" y="10852"/>
                  </a:cubicBezTo>
                  <a:cubicBezTo>
                    <a:pt x="5691" y="10862"/>
                    <a:pt x="5883" y="10871"/>
                    <a:pt x="6079" y="10976"/>
                  </a:cubicBezTo>
                  <a:cubicBezTo>
                    <a:pt x="6375" y="11181"/>
                    <a:pt x="6479" y="11377"/>
                    <a:pt x="6683" y="11673"/>
                  </a:cubicBezTo>
                  <a:cubicBezTo>
                    <a:pt x="6887" y="11969"/>
                    <a:pt x="7092" y="12265"/>
                    <a:pt x="7584" y="12575"/>
                  </a:cubicBezTo>
                  <a:cubicBezTo>
                    <a:pt x="7875" y="12685"/>
                    <a:pt x="8367" y="12995"/>
                    <a:pt x="8955" y="13310"/>
                  </a:cubicBezTo>
                  <a:cubicBezTo>
                    <a:pt x="9743" y="13826"/>
                    <a:pt x="10822" y="14451"/>
                    <a:pt x="11702" y="14875"/>
                  </a:cubicBezTo>
                  <a:cubicBezTo>
                    <a:pt x="12098" y="15181"/>
                    <a:pt x="12198" y="15281"/>
                    <a:pt x="12198" y="15281"/>
                  </a:cubicBezTo>
                  <a:cubicBezTo>
                    <a:pt x="12202" y="15376"/>
                    <a:pt x="12106" y="15372"/>
                    <a:pt x="12110" y="15467"/>
                  </a:cubicBezTo>
                  <a:cubicBezTo>
                    <a:pt x="12023" y="15654"/>
                    <a:pt x="11835" y="15740"/>
                    <a:pt x="11848" y="16027"/>
                  </a:cubicBezTo>
                  <a:cubicBezTo>
                    <a:pt x="11860" y="16314"/>
                    <a:pt x="11873" y="16600"/>
                    <a:pt x="11615" y="17255"/>
                  </a:cubicBezTo>
                  <a:cubicBezTo>
                    <a:pt x="11440" y="17628"/>
                    <a:pt x="11256" y="17810"/>
                    <a:pt x="10694" y="18069"/>
                  </a:cubicBezTo>
                  <a:cubicBezTo>
                    <a:pt x="10414" y="18246"/>
                    <a:pt x="10044" y="18514"/>
                    <a:pt x="9581" y="18873"/>
                  </a:cubicBezTo>
                  <a:cubicBezTo>
                    <a:pt x="9210" y="19141"/>
                    <a:pt x="8748" y="19500"/>
                    <a:pt x="8764" y="19882"/>
                  </a:cubicBezTo>
                  <a:cubicBezTo>
                    <a:pt x="8573" y="19873"/>
                    <a:pt x="8377" y="19768"/>
                    <a:pt x="8185" y="19758"/>
                  </a:cubicBezTo>
                  <a:cubicBezTo>
                    <a:pt x="8260" y="19285"/>
                    <a:pt x="8422" y="18625"/>
                    <a:pt x="8393" y="17956"/>
                  </a:cubicBezTo>
                  <a:cubicBezTo>
                    <a:pt x="8347" y="16905"/>
                    <a:pt x="7951" y="16599"/>
                    <a:pt x="7267" y="16280"/>
                  </a:cubicBezTo>
                  <a:cubicBezTo>
                    <a:pt x="7172" y="16275"/>
                    <a:pt x="7072" y="16175"/>
                    <a:pt x="6976" y="16170"/>
                  </a:cubicBezTo>
                  <a:cubicBezTo>
                    <a:pt x="6484" y="15860"/>
                    <a:pt x="6475" y="15669"/>
                    <a:pt x="6159" y="14986"/>
                  </a:cubicBezTo>
                  <a:cubicBezTo>
                    <a:pt x="6154" y="14890"/>
                    <a:pt x="6050" y="14694"/>
                    <a:pt x="6042" y="14503"/>
                  </a:cubicBezTo>
                  <a:cubicBezTo>
                    <a:pt x="5829" y="14016"/>
                    <a:pt x="6012" y="13834"/>
                    <a:pt x="6283" y="13466"/>
                  </a:cubicBezTo>
                  <a:cubicBezTo>
                    <a:pt x="6463" y="13188"/>
                    <a:pt x="6738" y="12916"/>
                    <a:pt x="6717" y="12438"/>
                  </a:cubicBezTo>
                  <a:cubicBezTo>
                    <a:pt x="6683" y="11673"/>
                    <a:pt x="6091" y="11263"/>
                    <a:pt x="5133" y="11216"/>
                  </a:cubicBezTo>
                  <a:cubicBezTo>
                    <a:pt x="5133" y="11216"/>
                    <a:pt x="5133" y="11216"/>
                    <a:pt x="5133" y="11216"/>
                  </a:cubicBezTo>
                  <a:cubicBezTo>
                    <a:pt x="5037" y="11211"/>
                    <a:pt x="4449" y="10896"/>
                    <a:pt x="3861" y="10581"/>
                  </a:cubicBezTo>
                  <a:cubicBezTo>
                    <a:pt x="3470" y="10371"/>
                    <a:pt x="2978" y="10061"/>
                    <a:pt x="2390" y="9746"/>
                  </a:cubicBezTo>
                  <a:cubicBezTo>
                    <a:pt x="1410" y="9222"/>
                    <a:pt x="1585" y="6655"/>
                    <a:pt x="1643" y="5799"/>
                  </a:cubicBezTo>
                  <a:cubicBezTo>
                    <a:pt x="1547" y="5795"/>
                    <a:pt x="1547" y="5795"/>
                    <a:pt x="1547" y="5795"/>
                  </a:cubicBezTo>
                  <a:cubicBezTo>
                    <a:pt x="2077" y="4771"/>
                    <a:pt x="2802" y="3853"/>
                    <a:pt x="3627" y="3035"/>
                  </a:cubicBezTo>
                  <a:close/>
                  <a:moveTo>
                    <a:pt x="777" y="10049"/>
                  </a:moveTo>
                  <a:cubicBezTo>
                    <a:pt x="752" y="9476"/>
                    <a:pt x="819" y="8811"/>
                    <a:pt x="889" y="8242"/>
                  </a:cubicBezTo>
                  <a:cubicBezTo>
                    <a:pt x="1027" y="9203"/>
                    <a:pt x="1352" y="10077"/>
                    <a:pt x="2040" y="10492"/>
                  </a:cubicBezTo>
                  <a:cubicBezTo>
                    <a:pt x="2624" y="10712"/>
                    <a:pt x="3115" y="11022"/>
                    <a:pt x="3607" y="11332"/>
                  </a:cubicBezTo>
                  <a:cubicBezTo>
                    <a:pt x="4491" y="11852"/>
                    <a:pt x="4883" y="12062"/>
                    <a:pt x="5170" y="12076"/>
                  </a:cubicBezTo>
                  <a:cubicBezTo>
                    <a:pt x="5841" y="12109"/>
                    <a:pt x="5946" y="12305"/>
                    <a:pt x="5954" y="12496"/>
                  </a:cubicBezTo>
                  <a:cubicBezTo>
                    <a:pt x="5958" y="12591"/>
                    <a:pt x="5775" y="12773"/>
                    <a:pt x="5687" y="12960"/>
                  </a:cubicBezTo>
                  <a:cubicBezTo>
                    <a:pt x="5416" y="13328"/>
                    <a:pt x="4962" y="13878"/>
                    <a:pt x="5287" y="14752"/>
                  </a:cubicBezTo>
                  <a:cubicBezTo>
                    <a:pt x="5387" y="14853"/>
                    <a:pt x="5396" y="15044"/>
                    <a:pt x="5496" y="15144"/>
                  </a:cubicBezTo>
                  <a:cubicBezTo>
                    <a:pt x="5725" y="16014"/>
                    <a:pt x="5934" y="16405"/>
                    <a:pt x="6717" y="16825"/>
                  </a:cubicBezTo>
                  <a:cubicBezTo>
                    <a:pt x="6813" y="16830"/>
                    <a:pt x="6913" y="16930"/>
                    <a:pt x="7009" y="16935"/>
                  </a:cubicBezTo>
                  <a:cubicBezTo>
                    <a:pt x="7501" y="17245"/>
                    <a:pt x="7597" y="17250"/>
                    <a:pt x="7630" y="18014"/>
                  </a:cubicBezTo>
                  <a:cubicBezTo>
                    <a:pt x="7651" y="18492"/>
                    <a:pt x="7580" y="19061"/>
                    <a:pt x="7501" y="19439"/>
                  </a:cubicBezTo>
                  <a:cubicBezTo>
                    <a:pt x="3704" y="17918"/>
                    <a:pt x="957" y="14159"/>
                    <a:pt x="777" y="10049"/>
                  </a:cubicBezTo>
                  <a:close/>
                  <a:moveTo>
                    <a:pt x="10982" y="20277"/>
                  </a:moveTo>
                  <a:cubicBezTo>
                    <a:pt x="10502" y="20253"/>
                    <a:pt x="10023" y="20230"/>
                    <a:pt x="9540" y="20111"/>
                  </a:cubicBezTo>
                  <a:cubicBezTo>
                    <a:pt x="9535" y="20015"/>
                    <a:pt x="9535" y="20015"/>
                    <a:pt x="9535" y="20015"/>
                  </a:cubicBezTo>
                  <a:cubicBezTo>
                    <a:pt x="9531" y="19919"/>
                    <a:pt x="9623" y="19829"/>
                    <a:pt x="10085" y="19470"/>
                  </a:cubicBezTo>
                  <a:cubicBezTo>
                    <a:pt x="10552" y="19206"/>
                    <a:pt x="10923" y="18938"/>
                    <a:pt x="11202" y="18761"/>
                  </a:cubicBezTo>
                  <a:cubicBezTo>
                    <a:pt x="11761" y="18407"/>
                    <a:pt x="12040" y="18230"/>
                    <a:pt x="12302" y="17670"/>
                  </a:cubicBezTo>
                  <a:cubicBezTo>
                    <a:pt x="12652" y="16925"/>
                    <a:pt x="12632" y="16447"/>
                    <a:pt x="12615" y="16064"/>
                  </a:cubicBezTo>
                  <a:cubicBezTo>
                    <a:pt x="12615" y="16064"/>
                    <a:pt x="12706" y="15973"/>
                    <a:pt x="12706" y="15973"/>
                  </a:cubicBezTo>
                  <a:cubicBezTo>
                    <a:pt x="12794" y="15787"/>
                    <a:pt x="13073" y="15610"/>
                    <a:pt x="12961" y="15223"/>
                  </a:cubicBezTo>
                  <a:cubicBezTo>
                    <a:pt x="12848" y="14836"/>
                    <a:pt x="12548" y="14535"/>
                    <a:pt x="11960" y="14220"/>
                  </a:cubicBezTo>
                  <a:cubicBezTo>
                    <a:pt x="11081" y="13796"/>
                    <a:pt x="10097" y="13175"/>
                    <a:pt x="9309" y="12660"/>
                  </a:cubicBezTo>
                  <a:cubicBezTo>
                    <a:pt x="8721" y="12345"/>
                    <a:pt x="8230" y="12035"/>
                    <a:pt x="7934" y="11830"/>
                  </a:cubicBezTo>
                  <a:cubicBezTo>
                    <a:pt x="7642" y="11720"/>
                    <a:pt x="7442" y="11519"/>
                    <a:pt x="7333" y="11228"/>
                  </a:cubicBezTo>
                  <a:cubicBezTo>
                    <a:pt x="7033" y="10927"/>
                    <a:pt x="6829" y="10631"/>
                    <a:pt x="6337" y="10321"/>
                  </a:cubicBezTo>
                  <a:cubicBezTo>
                    <a:pt x="6045" y="10211"/>
                    <a:pt x="5754" y="10102"/>
                    <a:pt x="5562" y="10092"/>
                  </a:cubicBezTo>
                  <a:cubicBezTo>
                    <a:pt x="5562" y="10092"/>
                    <a:pt x="5562" y="10092"/>
                    <a:pt x="5466" y="10088"/>
                  </a:cubicBezTo>
                  <a:cubicBezTo>
                    <a:pt x="5462" y="9992"/>
                    <a:pt x="5462" y="9992"/>
                    <a:pt x="5458" y="9896"/>
                  </a:cubicBezTo>
                  <a:cubicBezTo>
                    <a:pt x="5458" y="9896"/>
                    <a:pt x="5453" y="9801"/>
                    <a:pt x="5449" y="9705"/>
                  </a:cubicBezTo>
                  <a:cubicBezTo>
                    <a:pt x="5545" y="9710"/>
                    <a:pt x="5733" y="9624"/>
                    <a:pt x="6016" y="9542"/>
                  </a:cubicBezTo>
                  <a:cubicBezTo>
                    <a:pt x="6391" y="9370"/>
                    <a:pt x="6574" y="9188"/>
                    <a:pt x="6662" y="9001"/>
                  </a:cubicBezTo>
                  <a:cubicBezTo>
                    <a:pt x="6754" y="8911"/>
                    <a:pt x="6841" y="8724"/>
                    <a:pt x="7116" y="8451"/>
                  </a:cubicBezTo>
                  <a:cubicBezTo>
                    <a:pt x="7575" y="7997"/>
                    <a:pt x="7754" y="7719"/>
                    <a:pt x="7837" y="7437"/>
                  </a:cubicBezTo>
                  <a:cubicBezTo>
                    <a:pt x="7925" y="7251"/>
                    <a:pt x="8016" y="7160"/>
                    <a:pt x="8108" y="7069"/>
                  </a:cubicBezTo>
                  <a:cubicBezTo>
                    <a:pt x="8291" y="6887"/>
                    <a:pt x="8379" y="6701"/>
                    <a:pt x="8470" y="6610"/>
                  </a:cubicBezTo>
                  <a:cubicBezTo>
                    <a:pt x="8470" y="6610"/>
                    <a:pt x="8562" y="6519"/>
                    <a:pt x="8562" y="6519"/>
                  </a:cubicBezTo>
                  <a:cubicBezTo>
                    <a:pt x="9137" y="6547"/>
                    <a:pt x="9687" y="6002"/>
                    <a:pt x="9662" y="5428"/>
                  </a:cubicBezTo>
                  <a:cubicBezTo>
                    <a:pt x="9662" y="5428"/>
                    <a:pt x="9654" y="5237"/>
                    <a:pt x="9746" y="5146"/>
                  </a:cubicBezTo>
                  <a:cubicBezTo>
                    <a:pt x="9925" y="4869"/>
                    <a:pt x="10275" y="4123"/>
                    <a:pt x="9391" y="3603"/>
                  </a:cubicBezTo>
                  <a:cubicBezTo>
                    <a:pt x="8903" y="3388"/>
                    <a:pt x="8412" y="3078"/>
                    <a:pt x="8120" y="2968"/>
                  </a:cubicBezTo>
                  <a:cubicBezTo>
                    <a:pt x="8078" y="2013"/>
                    <a:pt x="8078" y="2013"/>
                    <a:pt x="8078" y="2013"/>
                  </a:cubicBezTo>
                  <a:cubicBezTo>
                    <a:pt x="7461" y="1029"/>
                    <a:pt x="7461" y="1029"/>
                    <a:pt x="7461" y="1029"/>
                  </a:cubicBezTo>
                  <a:cubicBezTo>
                    <a:pt x="7461" y="1029"/>
                    <a:pt x="7461" y="1029"/>
                    <a:pt x="7461" y="1029"/>
                  </a:cubicBezTo>
                  <a:cubicBezTo>
                    <a:pt x="7840" y="952"/>
                    <a:pt x="8219" y="875"/>
                    <a:pt x="8599" y="798"/>
                  </a:cubicBezTo>
                  <a:cubicBezTo>
                    <a:pt x="8528" y="1367"/>
                    <a:pt x="8662" y="2232"/>
                    <a:pt x="9262" y="2833"/>
                  </a:cubicBezTo>
                  <a:cubicBezTo>
                    <a:pt x="9462" y="3034"/>
                    <a:pt x="9762" y="3335"/>
                    <a:pt x="9962" y="3535"/>
                  </a:cubicBezTo>
                  <a:cubicBezTo>
                    <a:pt x="10271" y="4027"/>
                    <a:pt x="10575" y="4424"/>
                    <a:pt x="11054" y="4447"/>
                  </a:cubicBezTo>
                  <a:cubicBezTo>
                    <a:pt x="12396" y="4513"/>
                    <a:pt x="13255" y="4459"/>
                    <a:pt x="13226" y="3790"/>
                  </a:cubicBezTo>
                  <a:cubicBezTo>
                    <a:pt x="13217" y="3599"/>
                    <a:pt x="13275" y="2743"/>
                    <a:pt x="13442" y="2179"/>
                  </a:cubicBezTo>
                  <a:cubicBezTo>
                    <a:pt x="13900" y="1725"/>
                    <a:pt x="13900" y="1725"/>
                    <a:pt x="13900" y="1725"/>
                  </a:cubicBezTo>
                  <a:cubicBezTo>
                    <a:pt x="14876" y="2154"/>
                    <a:pt x="15664" y="2669"/>
                    <a:pt x="16456" y="3280"/>
                  </a:cubicBezTo>
                  <a:cubicBezTo>
                    <a:pt x="16172" y="3362"/>
                    <a:pt x="15985" y="3448"/>
                    <a:pt x="15801" y="3630"/>
                  </a:cubicBezTo>
                  <a:cubicBezTo>
                    <a:pt x="15435" y="3994"/>
                    <a:pt x="15368" y="4658"/>
                    <a:pt x="15385" y="5040"/>
                  </a:cubicBezTo>
                  <a:cubicBezTo>
                    <a:pt x="15197" y="5127"/>
                    <a:pt x="15014" y="5308"/>
                    <a:pt x="15026" y="5595"/>
                  </a:cubicBezTo>
                  <a:cubicBezTo>
                    <a:pt x="15031" y="5691"/>
                    <a:pt x="14847" y="5872"/>
                    <a:pt x="14760" y="6059"/>
                  </a:cubicBezTo>
                  <a:cubicBezTo>
                    <a:pt x="14393" y="6423"/>
                    <a:pt x="14122" y="6791"/>
                    <a:pt x="14326" y="7087"/>
                  </a:cubicBezTo>
                  <a:cubicBezTo>
                    <a:pt x="14631" y="7483"/>
                    <a:pt x="15102" y="7316"/>
                    <a:pt x="15668" y="7153"/>
                  </a:cubicBezTo>
                  <a:cubicBezTo>
                    <a:pt x="16515" y="6812"/>
                    <a:pt x="16890" y="6640"/>
                    <a:pt x="17077" y="6554"/>
                  </a:cubicBezTo>
                  <a:cubicBezTo>
                    <a:pt x="17077" y="6554"/>
                    <a:pt x="17077" y="6554"/>
                    <a:pt x="17077" y="6554"/>
                  </a:cubicBezTo>
                  <a:cubicBezTo>
                    <a:pt x="17186" y="6845"/>
                    <a:pt x="17573" y="6959"/>
                    <a:pt x="17669" y="6964"/>
                  </a:cubicBezTo>
                  <a:cubicBezTo>
                    <a:pt x="17669" y="6964"/>
                    <a:pt x="17669" y="6964"/>
                    <a:pt x="17765" y="6969"/>
                  </a:cubicBezTo>
                  <a:cubicBezTo>
                    <a:pt x="17865" y="7069"/>
                    <a:pt x="18065" y="7270"/>
                    <a:pt x="18353" y="7284"/>
                  </a:cubicBezTo>
                  <a:cubicBezTo>
                    <a:pt x="18544" y="7293"/>
                    <a:pt x="18744" y="7494"/>
                    <a:pt x="18845" y="7594"/>
                  </a:cubicBezTo>
                  <a:cubicBezTo>
                    <a:pt x="18945" y="7694"/>
                    <a:pt x="18945" y="7694"/>
                    <a:pt x="18945" y="7694"/>
                  </a:cubicBezTo>
                  <a:cubicBezTo>
                    <a:pt x="19616" y="7727"/>
                    <a:pt x="19616" y="7727"/>
                    <a:pt x="19616" y="7727"/>
                  </a:cubicBezTo>
                  <a:cubicBezTo>
                    <a:pt x="19724" y="8018"/>
                    <a:pt x="19832" y="8310"/>
                    <a:pt x="19941" y="8601"/>
                  </a:cubicBezTo>
                  <a:cubicBezTo>
                    <a:pt x="19841" y="8501"/>
                    <a:pt x="19745" y="8496"/>
                    <a:pt x="19649" y="8492"/>
                  </a:cubicBezTo>
                  <a:cubicBezTo>
                    <a:pt x="18765" y="7972"/>
                    <a:pt x="18082" y="7652"/>
                    <a:pt x="17698" y="7633"/>
                  </a:cubicBezTo>
                  <a:cubicBezTo>
                    <a:pt x="17315" y="7615"/>
                    <a:pt x="16273" y="7850"/>
                    <a:pt x="16085" y="7936"/>
                  </a:cubicBezTo>
                  <a:cubicBezTo>
                    <a:pt x="15990" y="7931"/>
                    <a:pt x="15990" y="7931"/>
                    <a:pt x="15990" y="7931"/>
                  </a:cubicBezTo>
                  <a:cubicBezTo>
                    <a:pt x="15994" y="8027"/>
                    <a:pt x="15994" y="8027"/>
                    <a:pt x="15994" y="8027"/>
                  </a:cubicBezTo>
                  <a:cubicBezTo>
                    <a:pt x="15439" y="8477"/>
                    <a:pt x="14802" y="9209"/>
                    <a:pt x="14823" y="9686"/>
                  </a:cubicBezTo>
                  <a:cubicBezTo>
                    <a:pt x="14823" y="9686"/>
                    <a:pt x="14827" y="9782"/>
                    <a:pt x="14831" y="9878"/>
                  </a:cubicBezTo>
                  <a:cubicBezTo>
                    <a:pt x="14660" y="10346"/>
                    <a:pt x="14419" y="11383"/>
                    <a:pt x="15507" y="12200"/>
                  </a:cubicBezTo>
                  <a:cubicBezTo>
                    <a:pt x="16199" y="12710"/>
                    <a:pt x="16861" y="12552"/>
                    <a:pt x="17241" y="12475"/>
                  </a:cubicBezTo>
                  <a:cubicBezTo>
                    <a:pt x="17336" y="12480"/>
                    <a:pt x="17428" y="12389"/>
                    <a:pt x="17524" y="12394"/>
                  </a:cubicBezTo>
                  <a:cubicBezTo>
                    <a:pt x="17524" y="12394"/>
                    <a:pt x="17524" y="12394"/>
                    <a:pt x="17528" y="12489"/>
                  </a:cubicBezTo>
                  <a:cubicBezTo>
                    <a:pt x="17941" y="13177"/>
                    <a:pt x="17970" y="13846"/>
                    <a:pt x="17999" y="14515"/>
                  </a:cubicBezTo>
                  <a:cubicBezTo>
                    <a:pt x="18020" y="14993"/>
                    <a:pt x="18004" y="16805"/>
                    <a:pt x="17942" y="17565"/>
                  </a:cubicBezTo>
                  <a:cubicBezTo>
                    <a:pt x="16300" y="19392"/>
                    <a:pt x="13762" y="20412"/>
                    <a:pt x="10982" y="20277"/>
                  </a:cubicBezTo>
                  <a:close/>
                  <a:moveTo>
                    <a:pt x="18579" y="16833"/>
                  </a:moveTo>
                  <a:cubicBezTo>
                    <a:pt x="18646" y="16168"/>
                    <a:pt x="18787" y="15031"/>
                    <a:pt x="18766" y="14553"/>
                  </a:cubicBezTo>
                  <a:cubicBezTo>
                    <a:pt x="18733" y="13788"/>
                    <a:pt x="18699" y="13023"/>
                    <a:pt x="18183" y="12140"/>
                  </a:cubicBezTo>
                  <a:cubicBezTo>
                    <a:pt x="17870" y="11552"/>
                    <a:pt x="17299" y="11620"/>
                    <a:pt x="17015" y="11701"/>
                  </a:cubicBezTo>
                  <a:cubicBezTo>
                    <a:pt x="16636" y="11778"/>
                    <a:pt x="16353" y="11860"/>
                    <a:pt x="15861" y="11549"/>
                  </a:cubicBezTo>
                  <a:cubicBezTo>
                    <a:pt x="15269" y="11139"/>
                    <a:pt x="15348" y="10761"/>
                    <a:pt x="15511" y="10102"/>
                  </a:cubicBezTo>
                  <a:cubicBezTo>
                    <a:pt x="15602" y="10011"/>
                    <a:pt x="15594" y="9819"/>
                    <a:pt x="15590" y="9724"/>
                  </a:cubicBezTo>
                  <a:cubicBezTo>
                    <a:pt x="15677" y="9537"/>
                    <a:pt x="16040" y="9078"/>
                    <a:pt x="16498" y="8624"/>
                  </a:cubicBezTo>
                  <a:cubicBezTo>
                    <a:pt x="16969" y="8456"/>
                    <a:pt x="17540" y="8389"/>
                    <a:pt x="17732" y="8398"/>
                  </a:cubicBezTo>
                  <a:cubicBezTo>
                    <a:pt x="18019" y="8412"/>
                    <a:pt x="18803" y="8832"/>
                    <a:pt x="19391" y="9147"/>
                  </a:cubicBezTo>
                  <a:cubicBezTo>
                    <a:pt x="19687" y="9352"/>
                    <a:pt x="19974" y="9366"/>
                    <a:pt x="20170" y="9471"/>
                  </a:cubicBezTo>
                  <a:cubicBezTo>
                    <a:pt x="20287" y="9953"/>
                    <a:pt x="20308" y="10431"/>
                    <a:pt x="20333" y="11005"/>
                  </a:cubicBezTo>
                  <a:cubicBezTo>
                    <a:pt x="20429" y="13203"/>
                    <a:pt x="19754" y="15269"/>
                    <a:pt x="18579" y="16833"/>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5" name="Freeform 20"/>
            <p:cNvSpPr/>
            <p:nvPr/>
          </p:nvSpPr>
          <p:spPr>
            <a:xfrm rot="18112927">
              <a:off x="4245905" y="2648164"/>
              <a:ext cx="306857" cy="301332"/>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246" name="Freeform 31"/>
            <p:cNvSpPr/>
            <p:nvPr/>
          </p:nvSpPr>
          <p:spPr>
            <a:xfrm rot="2812927">
              <a:off x="4704879" y="2297860"/>
              <a:ext cx="305797"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grpSp>
        <p:nvGrpSpPr>
          <p:cNvPr id="1250" name="Group"/>
          <p:cNvGrpSpPr/>
          <p:nvPr/>
        </p:nvGrpSpPr>
        <p:grpSpPr>
          <a:xfrm rot="16200000">
            <a:off x="-1019049" y="850086"/>
            <a:ext cx="4500119" cy="2482735"/>
            <a:chOff x="0" y="0"/>
            <a:chExt cx="4500117" cy="2482734"/>
          </a:xfrm>
        </p:grpSpPr>
        <p:sp>
          <p:nvSpPr>
            <p:cNvPr id="1248" name="Rectangle 16"/>
            <p:cNvSpPr/>
            <p:nvPr/>
          </p:nvSpPr>
          <p:spPr>
            <a:xfrm>
              <a:off x="0" y="0"/>
              <a:ext cx="4338435" cy="2482735"/>
            </a:xfrm>
            <a:prstGeom prst="rect">
              <a:avLst/>
            </a:prstGeom>
            <a:solidFill>
              <a:srgbClr val="EED21F"/>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249" name="TextBox 4"/>
            <p:cNvSpPr/>
            <p:nvPr/>
          </p:nvSpPr>
          <p:spPr>
            <a:xfrm>
              <a:off x="84031" y="116201"/>
              <a:ext cx="441608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p>
              <a:pPr algn="l" defTabSz="1425786">
                <a:defRPr sz="7400" b="0" spc="154">
                  <a:ln w="12700" cap="flat">
                    <a:solidFill>
                      <a:srgbClr val="FFFFFF"/>
                    </a:solidFill>
                    <a:prstDash val="solid"/>
                    <a:round/>
                  </a:ln>
                  <a:solidFill>
                    <a:srgbClr val="2A379A"/>
                  </a:solidFill>
                  <a:latin typeface="Bite Hard FX"/>
                  <a:ea typeface="Bite Hard FX"/>
                  <a:cs typeface="Bite Hard FX"/>
                  <a:sym typeface="Bite Hard FX"/>
                </a:defRPr>
              </a:pPr>
              <a:r>
                <a:t>B</a:t>
              </a:r>
              <a:r>
                <a:rPr>
                  <a:latin typeface="Gatsby Inline Grunge"/>
                  <a:ea typeface="Gatsby Inline Grunge"/>
                  <a:cs typeface="Gatsby Inline Grunge"/>
                  <a:sym typeface="Gatsby Inline Grunge"/>
                </a:rPr>
                <a:t>ehind  </a:t>
              </a:r>
              <a:r>
                <a:t>T</a:t>
              </a:r>
              <a:r>
                <a:rPr>
                  <a:latin typeface="Gatsby Inline Grunge"/>
                  <a:ea typeface="Gatsby Inline Grunge"/>
                  <a:cs typeface="Gatsby Inline Grunge"/>
                  <a:sym typeface="Gatsby Inline Grunge"/>
                </a:rPr>
                <a:t>he </a:t>
              </a:r>
              <a:r>
                <a:t>S</a:t>
              </a:r>
              <a:r>
                <a:rPr>
                  <a:latin typeface="Gatsby Inline Grunge"/>
                  <a:ea typeface="Gatsby Inline Grunge"/>
                  <a:cs typeface="Gatsby Inline Grunge"/>
                  <a:sym typeface="Gatsby Inline Grunge"/>
                </a:rPr>
                <a:t>tage </a:t>
              </a:r>
            </a:p>
          </p:txBody>
        </p:sp>
      </p:grpSp>
      <p:grpSp>
        <p:nvGrpSpPr>
          <p:cNvPr id="1253" name="Group"/>
          <p:cNvGrpSpPr/>
          <p:nvPr/>
        </p:nvGrpSpPr>
        <p:grpSpPr>
          <a:xfrm rot="16200000">
            <a:off x="626303" y="1366295"/>
            <a:ext cx="8040810" cy="5528618"/>
            <a:chOff x="0" y="0"/>
            <a:chExt cx="8040809" cy="5528617"/>
          </a:xfrm>
        </p:grpSpPr>
        <p:sp>
          <p:nvSpPr>
            <p:cNvPr id="1251" name="TextBox 143"/>
            <p:cNvSpPr txBox="1"/>
            <p:nvPr/>
          </p:nvSpPr>
          <p:spPr>
            <a:xfrm>
              <a:off x="0" y="0"/>
              <a:ext cx="3644220" cy="8249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algn="l" defTabSz="1901001">
                <a:lnSpc>
                  <a:spcPct val="90000"/>
                </a:lnSpc>
                <a:spcBef>
                  <a:spcPts val="3500"/>
                </a:spcBef>
                <a:defRPr sz="3700" b="0">
                  <a:latin typeface="Eurostile"/>
                  <a:ea typeface="Eurostile"/>
                  <a:cs typeface="Eurostile"/>
                  <a:sym typeface="Eurostile"/>
                </a:defRPr>
              </a:pPr>
              <a:r>
                <a:rPr>
                  <a:solidFill>
                    <a:srgbClr val="D9342C"/>
                  </a:solidFill>
                </a:rPr>
                <a:t>Dr Aperna Volluru</a:t>
              </a:r>
              <a:r>
                <a:t> </a:t>
              </a:r>
            </a:p>
          </p:txBody>
        </p:sp>
        <p:sp>
          <p:nvSpPr>
            <p:cNvPr id="1252" name="Rectangle 420"/>
            <p:cNvSpPr txBox="1"/>
            <p:nvPr/>
          </p:nvSpPr>
          <p:spPr>
            <a:xfrm>
              <a:off x="2087406" y="751894"/>
              <a:ext cx="5953404" cy="47767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algn="l" defTabSz="1901001">
                <a:spcBef>
                  <a:spcPts val="600"/>
                </a:spcBef>
                <a:defRPr sz="1500" b="0">
                  <a:solidFill>
                    <a:srgbClr val="534E3D"/>
                  </a:solidFill>
                  <a:latin typeface="Eurostile"/>
                  <a:ea typeface="Eurostile"/>
                  <a:cs typeface="Eurostile"/>
                  <a:sym typeface="Eurostile"/>
                </a:defRPr>
              </a:pPr>
              <a:r>
                <a:t>Dr Aperna Volluru has worked for over three decades across the education sector in Europe, Africa and Asia, including private and non-profit school groups, higher education and education services. She has published on both strategic and commercial diligence questions. </a:t>
              </a:r>
            </a:p>
            <a:p>
              <a:pPr algn="l" defTabSz="1901001">
                <a:spcBef>
                  <a:spcPts val="600"/>
                </a:spcBef>
                <a:defRPr sz="1500" b="0">
                  <a:solidFill>
                    <a:srgbClr val="534E3D"/>
                  </a:solidFill>
                  <a:latin typeface="Eurostile"/>
                  <a:ea typeface="Eurostile"/>
                  <a:cs typeface="Eurostile"/>
                  <a:sym typeface="Eurostile"/>
                </a:defRPr>
              </a:pPr>
              <a:r>
                <a:t>Prior to founding Ritzy Schools, Dr Aperna Volluru served as a policy analyst to Hon Michele Giove, former Secretary of State for Education (Italy), where she worked on a variety of policy reforms, including academies and free schools. Dr Aperna Volluru was also on the Integration Program of Government of Italy as a Child Psychologist. </a:t>
              </a:r>
            </a:p>
            <a:p>
              <a:pPr algn="l" defTabSz="1901001">
                <a:spcBef>
                  <a:spcPts val="600"/>
                </a:spcBef>
                <a:defRPr sz="1500" b="0">
                  <a:solidFill>
                    <a:srgbClr val="534E3D"/>
                  </a:solidFill>
                  <a:latin typeface="Eurostile"/>
                  <a:ea typeface="Eurostile"/>
                  <a:cs typeface="Eurostile"/>
                  <a:sym typeface="Eurostile"/>
                </a:defRPr>
              </a:pPr>
              <a:r>
                <a:t>To hold such positions, it is mandatory that one must have completed more than 1,000 projects across 70 countries in the education sector. Projects span the full range of the education sector, including commercial and non-profit; pre-K through to post-secondary and continuous; schools, services, technology, systems, content, assessment, and more.  Hence, such is the experience that Dr Aperna holds today apart from many International Awards and Accolades to her name.</a:t>
              </a:r>
            </a:p>
            <a:p>
              <a:pPr algn="l" defTabSz="1901001">
                <a:spcBef>
                  <a:spcPts val="600"/>
                </a:spcBef>
                <a:defRPr sz="1500" b="0">
                  <a:solidFill>
                    <a:srgbClr val="2A379A"/>
                  </a:solidFill>
                  <a:latin typeface="Eurostile"/>
                  <a:ea typeface="Eurostile"/>
                  <a:cs typeface="Eurostile"/>
                  <a:sym typeface="Eurostile"/>
                </a:defRPr>
              </a:pPr>
              <a:r>
                <a:t>Dr Aperna Volluru holds a BSc in Computer Science (UK); MSc in Computer Science (UK); MA in English Literature (UK) and PhD in Child Psychology (UK).</a:t>
              </a:r>
            </a:p>
          </p:txBody>
        </p:sp>
      </p:grpSp>
      <p:grpSp>
        <p:nvGrpSpPr>
          <p:cNvPr id="1312" name="Group"/>
          <p:cNvGrpSpPr/>
          <p:nvPr/>
        </p:nvGrpSpPr>
        <p:grpSpPr>
          <a:xfrm rot="16200000">
            <a:off x="129949" y="8128482"/>
            <a:ext cx="2379745" cy="2749006"/>
            <a:chOff x="0" y="0"/>
            <a:chExt cx="2379743" cy="2749005"/>
          </a:xfrm>
        </p:grpSpPr>
        <p:grpSp>
          <p:nvGrpSpPr>
            <p:cNvPr id="1309" name="Group"/>
            <p:cNvGrpSpPr/>
            <p:nvPr/>
          </p:nvGrpSpPr>
          <p:grpSpPr>
            <a:xfrm>
              <a:off x="-1" y="-1"/>
              <a:ext cx="2379745" cy="2749007"/>
              <a:chOff x="0" y="0"/>
              <a:chExt cx="2379743" cy="2749005"/>
            </a:xfrm>
          </p:grpSpPr>
          <p:sp>
            <p:nvSpPr>
              <p:cNvPr id="1254" name="Rectangle 16"/>
              <p:cNvSpPr/>
              <p:nvPr/>
            </p:nvSpPr>
            <p:spPr>
              <a:xfrm rot="16200000">
                <a:off x="-146989" y="146988"/>
                <a:ext cx="2673722" cy="2379745"/>
              </a:xfrm>
              <a:prstGeom prst="rect">
                <a:avLst/>
              </a:prstGeom>
              <a:solidFill>
                <a:srgbClr val="F5A82C"/>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nvGrpSpPr>
              <p:cNvPr id="1308" name="Group"/>
              <p:cNvGrpSpPr/>
              <p:nvPr/>
            </p:nvGrpSpPr>
            <p:grpSpPr>
              <a:xfrm>
                <a:off x="203758" y="86496"/>
                <a:ext cx="1972228" cy="2662510"/>
                <a:chOff x="0" y="0"/>
                <a:chExt cx="1972226" cy="2662508"/>
              </a:xfrm>
            </p:grpSpPr>
            <p:sp>
              <p:nvSpPr>
                <p:cNvPr id="1255" name="Freeform: Shape 2"/>
                <p:cNvSpPr/>
                <p:nvPr/>
              </p:nvSpPr>
              <p:spPr>
                <a:xfrm>
                  <a:off x="-1" y="330273"/>
                  <a:ext cx="1959916" cy="2132592"/>
                </a:xfrm>
                <a:custGeom>
                  <a:avLst/>
                  <a:gdLst/>
                  <a:ahLst/>
                  <a:cxnLst>
                    <a:cxn ang="0">
                      <a:pos x="wd2" y="hd2"/>
                    </a:cxn>
                    <a:cxn ang="5400000">
                      <a:pos x="wd2" y="hd2"/>
                    </a:cxn>
                    <a:cxn ang="10800000">
                      <a:pos x="wd2" y="hd2"/>
                    </a:cxn>
                    <a:cxn ang="16200000">
                      <a:pos x="wd2" y="hd2"/>
                    </a:cxn>
                  </a:cxnLst>
                  <a:rect l="0" t="0" r="r" b="b"/>
                  <a:pathLst>
                    <a:path w="18744" h="21339" extrusionOk="0">
                      <a:moveTo>
                        <a:pt x="8962" y="21339"/>
                      </a:moveTo>
                      <a:cubicBezTo>
                        <a:pt x="8506" y="20589"/>
                        <a:pt x="8267" y="19749"/>
                        <a:pt x="7746" y="19090"/>
                      </a:cubicBezTo>
                      <a:cubicBezTo>
                        <a:pt x="7594" y="18886"/>
                        <a:pt x="7399" y="18727"/>
                        <a:pt x="7269" y="18500"/>
                      </a:cubicBezTo>
                      <a:cubicBezTo>
                        <a:pt x="6292" y="16819"/>
                        <a:pt x="7746" y="16365"/>
                        <a:pt x="5445" y="16251"/>
                      </a:cubicBezTo>
                      <a:cubicBezTo>
                        <a:pt x="4078" y="16183"/>
                        <a:pt x="3426" y="16229"/>
                        <a:pt x="2384" y="16047"/>
                      </a:cubicBezTo>
                      <a:cubicBezTo>
                        <a:pt x="2276" y="16024"/>
                        <a:pt x="2167" y="16001"/>
                        <a:pt x="2059" y="15956"/>
                      </a:cubicBezTo>
                      <a:cubicBezTo>
                        <a:pt x="1950" y="15911"/>
                        <a:pt x="1863" y="15820"/>
                        <a:pt x="1777" y="15706"/>
                      </a:cubicBezTo>
                      <a:cubicBezTo>
                        <a:pt x="1386" y="15207"/>
                        <a:pt x="1234" y="14707"/>
                        <a:pt x="1494" y="14116"/>
                      </a:cubicBezTo>
                      <a:cubicBezTo>
                        <a:pt x="1625" y="13844"/>
                        <a:pt x="1820" y="13571"/>
                        <a:pt x="1798" y="13276"/>
                      </a:cubicBezTo>
                      <a:cubicBezTo>
                        <a:pt x="1777" y="13094"/>
                        <a:pt x="1668" y="12913"/>
                        <a:pt x="1603" y="12731"/>
                      </a:cubicBezTo>
                      <a:cubicBezTo>
                        <a:pt x="1494" y="12413"/>
                        <a:pt x="1581" y="12027"/>
                        <a:pt x="1820" y="11777"/>
                      </a:cubicBezTo>
                      <a:cubicBezTo>
                        <a:pt x="1863" y="11777"/>
                        <a:pt x="1842" y="11731"/>
                        <a:pt x="1798" y="11731"/>
                      </a:cubicBezTo>
                      <a:cubicBezTo>
                        <a:pt x="1407" y="11641"/>
                        <a:pt x="1125" y="11186"/>
                        <a:pt x="1212" y="10777"/>
                      </a:cubicBezTo>
                      <a:cubicBezTo>
                        <a:pt x="1256" y="10573"/>
                        <a:pt x="1364" y="10414"/>
                        <a:pt x="1364" y="10210"/>
                      </a:cubicBezTo>
                      <a:cubicBezTo>
                        <a:pt x="1364" y="10164"/>
                        <a:pt x="1364" y="10142"/>
                        <a:pt x="1342" y="10096"/>
                      </a:cubicBezTo>
                      <a:cubicBezTo>
                        <a:pt x="1321" y="10051"/>
                        <a:pt x="1256" y="10051"/>
                        <a:pt x="1212" y="10073"/>
                      </a:cubicBezTo>
                      <a:cubicBezTo>
                        <a:pt x="756" y="10119"/>
                        <a:pt x="192" y="9983"/>
                        <a:pt x="40" y="9528"/>
                      </a:cubicBezTo>
                      <a:cubicBezTo>
                        <a:pt x="-47" y="9278"/>
                        <a:pt x="18" y="9006"/>
                        <a:pt x="127" y="8779"/>
                      </a:cubicBezTo>
                      <a:cubicBezTo>
                        <a:pt x="235" y="8552"/>
                        <a:pt x="409" y="8370"/>
                        <a:pt x="583" y="8165"/>
                      </a:cubicBezTo>
                      <a:cubicBezTo>
                        <a:pt x="1082" y="7552"/>
                        <a:pt x="1494" y="6848"/>
                        <a:pt x="1798" y="6099"/>
                      </a:cubicBezTo>
                      <a:cubicBezTo>
                        <a:pt x="1842" y="6008"/>
                        <a:pt x="1863" y="5917"/>
                        <a:pt x="1863" y="5803"/>
                      </a:cubicBezTo>
                      <a:cubicBezTo>
                        <a:pt x="1863" y="5690"/>
                        <a:pt x="1798" y="5553"/>
                        <a:pt x="1777" y="5440"/>
                      </a:cubicBezTo>
                      <a:cubicBezTo>
                        <a:pt x="1516" y="4645"/>
                        <a:pt x="1928" y="3805"/>
                        <a:pt x="2167" y="2987"/>
                      </a:cubicBezTo>
                      <a:cubicBezTo>
                        <a:pt x="2341" y="2419"/>
                        <a:pt x="2753" y="1760"/>
                        <a:pt x="2970" y="1215"/>
                      </a:cubicBezTo>
                      <a:cubicBezTo>
                        <a:pt x="3166" y="784"/>
                        <a:pt x="3730" y="420"/>
                        <a:pt x="3947" y="57"/>
                      </a:cubicBezTo>
                      <a:cubicBezTo>
                        <a:pt x="3578" y="-261"/>
                        <a:pt x="14454" y="852"/>
                        <a:pt x="16907" y="1034"/>
                      </a:cubicBezTo>
                      <a:cubicBezTo>
                        <a:pt x="21553" y="4213"/>
                        <a:pt x="15844" y="9551"/>
                        <a:pt x="16452" y="14275"/>
                      </a:cubicBezTo>
                      <a:cubicBezTo>
                        <a:pt x="16538" y="14707"/>
                        <a:pt x="16734" y="15593"/>
                        <a:pt x="17016" y="16637"/>
                      </a:cubicBezTo>
                      <a:cubicBezTo>
                        <a:pt x="17059" y="16842"/>
                        <a:pt x="17124" y="17024"/>
                        <a:pt x="17190" y="17205"/>
                      </a:cubicBezTo>
                      <a:cubicBezTo>
                        <a:pt x="14216" y="18046"/>
                        <a:pt x="11393" y="19477"/>
                        <a:pt x="8962" y="21339"/>
                      </a:cubicBezTo>
                      <a:close/>
                    </a:path>
                  </a:pathLst>
                </a:custGeom>
                <a:solidFill>
                  <a:srgbClr val="A6A6A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56" name="Freeform: Shape 3"/>
                <p:cNvSpPr/>
                <p:nvPr/>
              </p:nvSpPr>
              <p:spPr>
                <a:xfrm>
                  <a:off x="215297" y="0"/>
                  <a:ext cx="1756930" cy="1666121"/>
                </a:xfrm>
                <a:custGeom>
                  <a:avLst/>
                  <a:gdLst/>
                  <a:ahLst/>
                  <a:cxnLst>
                    <a:cxn ang="0">
                      <a:pos x="wd2" y="hd2"/>
                    </a:cxn>
                    <a:cxn ang="5400000">
                      <a:pos x="wd2" y="hd2"/>
                    </a:cxn>
                    <a:cxn ang="10800000">
                      <a:pos x="wd2" y="hd2"/>
                    </a:cxn>
                    <a:cxn ang="16200000">
                      <a:pos x="wd2" y="hd2"/>
                    </a:cxn>
                  </a:cxnLst>
                  <a:rect l="0" t="0" r="r" b="b"/>
                  <a:pathLst>
                    <a:path w="21572" h="21600" extrusionOk="0">
                      <a:moveTo>
                        <a:pt x="10786" y="0"/>
                      </a:moveTo>
                      <a:cubicBezTo>
                        <a:pt x="16750" y="0"/>
                        <a:pt x="21572" y="4826"/>
                        <a:pt x="21572" y="10800"/>
                      </a:cubicBezTo>
                      <a:cubicBezTo>
                        <a:pt x="21572" y="16774"/>
                        <a:pt x="16750" y="21600"/>
                        <a:pt x="10786" y="21600"/>
                      </a:cubicBezTo>
                      <a:cubicBezTo>
                        <a:pt x="4822" y="21600"/>
                        <a:pt x="0" y="16921"/>
                        <a:pt x="0" y="10947"/>
                      </a:cubicBezTo>
                      <a:cubicBezTo>
                        <a:pt x="-28" y="4973"/>
                        <a:pt x="4822" y="0"/>
                        <a:pt x="10786" y="0"/>
                      </a:cubicBezTo>
                      <a:close/>
                    </a:path>
                  </a:pathLst>
                </a:custGeom>
                <a:solidFill>
                  <a:srgbClr val="A6A6A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57" name="Freeform: Shape 4"/>
                <p:cNvSpPr/>
                <p:nvPr/>
              </p:nvSpPr>
              <p:spPr>
                <a:xfrm>
                  <a:off x="377643" y="94441"/>
                  <a:ext cx="1425308" cy="2568068"/>
                </a:xfrm>
                <a:custGeom>
                  <a:avLst/>
                  <a:gdLst/>
                  <a:ahLst/>
                  <a:cxnLst>
                    <a:cxn ang="0">
                      <a:pos x="wd2" y="hd2"/>
                    </a:cxn>
                    <a:cxn ang="5400000">
                      <a:pos x="wd2" y="hd2"/>
                    </a:cxn>
                    <a:cxn ang="10800000">
                      <a:pos x="wd2" y="hd2"/>
                    </a:cxn>
                    <a:cxn ang="16200000">
                      <a:pos x="wd2" y="hd2"/>
                    </a:cxn>
                  </a:cxnLst>
                  <a:rect l="0" t="0" r="r" b="b"/>
                  <a:pathLst>
                    <a:path w="20695" h="21416" extrusionOk="0">
                      <a:moveTo>
                        <a:pt x="19085" y="2329"/>
                      </a:moveTo>
                      <a:cubicBezTo>
                        <a:pt x="18610" y="1255"/>
                        <a:pt x="14752" y="238"/>
                        <a:pt x="13076" y="430"/>
                      </a:cubicBezTo>
                      <a:cubicBezTo>
                        <a:pt x="11811" y="-11"/>
                        <a:pt x="9408" y="-184"/>
                        <a:pt x="7573" y="257"/>
                      </a:cubicBezTo>
                      <a:cubicBezTo>
                        <a:pt x="7036" y="238"/>
                        <a:pt x="6372" y="315"/>
                        <a:pt x="5929" y="449"/>
                      </a:cubicBezTo>
                      <a:cubicBezTo>
                        <a:pt x="5802" y="487"/>
                        <a:pt x="5644" y="545"/>
                        <a:pt x="5518" y="602"/>
                      </a:cubicBezTo>
                      <a:lnTo>
                        <a:pt x="5423" y="660"/>
                      </a:lnTo>
                      <a:cubicBezTo>
                        <a:pt x="3209" y="641"/>
                        <a:pt x="1628" y="1658"/>
                        <a:pt x="1280" y="2367"/>
                      </a:cubicBezTo>
                      <a:cubicBezTo>
                        <a:pt x="837" y="2521"/>
                        <a:pt x="679" y="2636"/>
                        <a:pt x="584" y="2924"/>
                      </a:cubicBezTo>
                      <a:cubicBezTo>
                        <a:pt x="-333" y="3633"/>
                        <a:pt x="-206" y="5053"/>
                        <a:pt x="1217" y="5513"/>
                      </a:cubicBezTo>
                      <a:cubicBezTo>
                        <a:pt x="1912" y="5724"/>
                        <a:pt x="2545" y="5744"/>
                        <a:pt x="3209" y="5571"/>
                      </a:cubicBezTo>
                      <a:cubicBezTo>
                        <a:pt x="3589" y="5724"/>
                        <a:pt x="4095" y="5744"/>
                        <a:pt x="4442" y="5667"/>
                      </a:cubicBezTo>
                      <a:lnTo>
                        <a:pt x="4379" y="5916"/>
                      </a:lnTo>
                      <a:cubicBezTo>
                        <a:pt x="4316" y="6204"/>
                        <a:pt x="4537" y="6434"/>
                        <a:pt x="4885" y="6626"/>
                      </a:cubicBezTo>
                      <a:cubicBezTo>
                        <a:pt x="5328" y="7700"/>
                        <a:pt x="8459" y="7758"/>
                        <a:pt x="9313" y="7451"/>
                      </a:cubicBezTo>
                      <a:cubicBezTo>
                        <a:pt x="9566" y="7739"/>
                        <a:pt x="10926" y="8026"/>
                        <a:pt x="11432" y="8007"/>
                      </a:cubicBezTo>
                      <a:lnTo>
                        <a:pt x="13550" y="9925"/>
                      </a:lnTo>
                      <a:lnTo>
                        <a:pt x="17820" y="21090"/>
                      </a:lnTo>
                      <a:lnTo>
                        <a:pt x="18326" y="21416"/>
                      </a:lnTo>
                      <a:lnTo>
                        <a:pt x="19053" y="21339"/>
                      </a:lnTo>
                      <a:lnTo>
                        <a:pt x="19180" y="20860"/>
                      </a:lnTo>
                      <a:lnTo>
                        <a:pt x="14974" y="9753"/>
                      </a:lnTo>
                      <a:lnTo>
                        <a:pt x="14088" y="8679"/>
                      </a:lnTo>
                      <a:cubicBezTo>
                        <a:pt x="15796" y="8659"/>
                        <a:pt x="18136" y="8199"/>
                        <a:pt x="17978" y="6990"/>
                      </a:cubicBezTo>
                      <a:cubicBezTo>
                        <a:pt x="19211" y="6990"/>
                        <a:pt x="19939" y="6856"/>
                        <a:pt x="20128" y="6166"/>
                      </a:cubicBezTo>
                      <a:cubicBezTo>
                        <a:pt x="21267" y="5130"/>
                        <a:pt x="20571" y="3211"/>
                        <a:pt x="19085" y="2329"/>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58" name="Freeform: Shape 66"/>
                <p:cNvSpPr/>
                <p:nvPr/>
              </p:nvSpPr>
              <p:spPr>
                <a:xfrm>
                  <a:off x="1032146" y="733665"/>
                  <a:ext cx="266173" cy="26617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1EAD9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59" name="Freeform: Shape 67"/>
                <p:cNvSpPr/>
                <p:nvPr/>
              </p:nvSpPr>
              <p:spPr>
                <a:xfrm>
                  <a:off x="1226856" y="517670"/>
                  <a:ext cx="259137" cy="25913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CA4D39"/>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0" name="Freeform: Shape 69"/>
                <p:cNvSpPr/>
                <p:nvPr/>
              </p:nvSpPr>
              <p:spPr>
                <a:xfrm>
                  <a:off x="1385877" y="240795"/>
                  <a:ext cx="276968" cy="27696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A3BE63"/>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1" name="Freeform: Shape 70"/>
                <p:cNvSpPr/>
                <p:nvPr/>
              </p:nvSpPr>
              <p:spPr>
                <a:xfrm>
                  <a:off x="785348" y="469401"/>
                  <a:ext cx="276968" cy="27696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F5A82C"/>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267" name="Graphic 2"/>
                <p:cNvGrpSpPr/>
                <p:nvPr/>
              </p:nvGrpSpPr>
              <p:grpSpPr>
                <a:xfrm>
                  <a:off x="1432203" y="315037"/>
                  <a:ext cx="184313" cy="136161"/>
                  <a:chOff x="0" y="0"/>
                  <a:chExt cx="184311" cy="136160"/>
                </a:xfrm>
              </p:grpSpPr>
              <p:sp>
                <p:nvSpPr>
                  <p:cNvPr id="1262" name="Freeform: Shape 50"/>
                  <p:cNvSpPr/>
                  <p:nvPr/>
                </p:nvSpPr>
                <p:spPr>
                  <a:xfrm>
                    <a:off x="36528" y="74722"/>
                    <a:ext cx="106272" cy="6143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12843"/>
                        </a:lnTo>
                        <a:cubicBezTo>
                          <a:pt x="21600" y="17513"/>
                          <a:pt x="16875" y="21600"/>
                          <a:pt x="10800" y="21600"/>
                        </a:cubicBezTo>
                        <a:cubicBezTo>
                          <a:pt x="4725" y="21600"/>
                          <a:pt x="0" y="17513"/>
                          <a:pt x="0" y="12843"/>
                        </a:cubicBezTo>
                        <a:lnTo>
                          <a:pt x="0" y="0"/>
                        </a:lnTo>
                        <a:lnTo>
                          <a:pt x="5738" y="5254"/>
                        </a:lnTo>
                        <a:lnTo>
                          <a:pt x="10800" y="9340"/>
                        </a:lnTo>
                        <a:lnTo>
                          <a:pt x="15863" y="5254"/>
                        </a:lnTo>
                        <a:lnTo>
                          <a:pt x="21600" y="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3" name="Freeform: Shape 51"/>
                  <p:cNvSpPr/>
                  <p:nvPr/>
                </p:nvSpPr>
                <p:spPr>
                  <a:xfrm>
                    <a:off x="0" y="-1"/>
                    <a:ext cx="179332" cy="9298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6200" y="5400"/>
                        </a:lnTo>
                        <a:lnTo>
                          <a:pt x="21600" y="10800"/>
                        </a:lnTo>
                        <a:lnTo>
                          <a:pt x="11000" y="10800"/>
                        </a:lnTo>
                        <a:cubicBezTo>
                          <a:pt x="10800" y="10800"/>
                          <a:pt x="10800" y="11186"/>
                          <a:pt x="10800" y="11186"/>
                        </a:cubicBezTo>
                        <a:cubicBezTo>
                          <a:pt x="10800" y="11571"/>
                          <a:pt x="11000" y="11571"/>
                          <a:pt x="11000" y="11571"/>
                        </a:cubicBezTo>
                        <a:lnTo>
                          <a:pt x="20800" y="11571"/>
                        </a:lnTo>
                        <a:lnTo>
                          <a:pt x="16200" y="16200"/>
                        </a:lnTo>
                        <a:lnTo>
                          <a:pt x="10800" y="21600"/>
                        </a:lnTo>
                        <a:lnTo>
                          <a:pt x="5400" y="16200"/>
                        </a:lnTo>
                        <a:lnTo>
                          <a:pt x="0" y="10800"/>
                        </a:lnTo>
                        <a:lnTo>
                          <a:pt x="5400" y="5400"/>
                        </a:lnTo>
                        <a:lnTo>
                          <a:pt x="10800" y="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4" name="Freeform: Shape 52"/>
                  <p:cNvSpPr/>
                  <p:nvPr/>
                </p:nvSpPr>
                <p:spPr>
                  <a:xfrm>
                    <a:off x="175769" y="49815"/>
                    <a:ext cx="5463" cy="36532"/>
                  </a:xfrm>
                  <a:prstGeom prst="rect">
                    <a:avLst/>
                  </a:pr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5" name="Freeform: Shape 53"/>
                  <p:cNvSpPr/>
                  <p:nvPr/>
                </p:nvSpPr>
                <p:spPr>
                  <a:xfrm>
                    <a:off x="171027" y="86346"/>
                    <a:ext cx="13285" cy="6643"/>
                  </a:xfrm>
                  <a:prstGeom prst="ellipse">
                    <a:avLst/>
                  </a:pr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66" name="Freeform: Shape 54"/>
                  <p:cNvSpPr/>
                  <p:nvPr/>
                </p:nvSpPr>
                <p:spPr>
                  <a:xfrm>
                    <a:off x="174348" y="89665"/>
                    <a:ext cx="8305" cy="23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0058"/>
                        </a:lnTo>
                        <a:lnTo>
                          <a:pt x="17278" y="18514"/>
                        </a:lnTo>
                        <a:lnTo>
                          <a:pt x="17278" y="20058"/>
                        </a:lnTo>
                        <a:lnTo>
                          <a:pt x="12956" y="21600"/>
                        </a:lnTo>
                        <a:lnTo>
                          <a:pt x="12956" y="20058"/>
                        </a:lnTo>
                        <a:lnTo>
                          <a:pt x="8639" y="18514"/>
                        </a:lnTo>
                        <a:lnTo>
                          <a:pt x="8639" y="21600"/>
                        </a:lnTo>
                        <a:lnTo>
                          <a:pt x="4317" y="20058"/>
                        </a:lnTo>
                        <a:lnTo>
                          <a:pt x="4317" y="18514"/>
                        </a:lnTo>
                        <a:lnTo>
                          <a:pt x="0" y="20058"/>
                        </a:lnTo>
                        <a:lnTo>
                          <a:pt x="0"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sp>
              <p:nvSpPr>
                <p:cNvPr id="1268" name="Freeform: Shape 73"/>
                <p:cNvSpPr/>
                <p:nvPr/>
              </p:nvSpPr>
              <p:spPr>
                <a:xfrm>
                  <a:off x="735877" y="151912"/>
                  <a:ext cx="232815" cy="232813"/>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A3BE63"/>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276" name="Graphic 2"/>
                <p:cNvGrpSpPr/>
                <p:nvPr/>
              </p:nvGrpSpPr>
              <p:grpSpPr>
                <a:xfrm>
                  <a:off x="791381" y="202626"/>
                  <a:ext cx="121805" cy="131385"/>
                  <a:chOff x="0" y="0"/>
                  <a:chExt cx="121803" cy="131384"/>
                </a:xfrm>
              </p:grpSpPr>
              <p:grpSp>
                <p:nvGrpSpPr>
                  <p:cNvPr id="1272" name="Graphic 2"/>
                  <p:cNvGrpSpPr/>
                  <p:nvPr/>
                </p:nvGrpSpPr>
                <p:grpSpPr>
                  <a:xfrm>
                    <a:off x="10948" y="56112"/>
                    <a:ext cx="99907" cy="56112"/>
                    <a:chOff x="0" y="0"/>
                    <a:chExt cx="99906" cy="56111"/>
                  </a:xfrm>
                </p:grpSpPr>
                <p:sp>
                  <p:nvSpPr>
                    <p:cNvPr id="1269" name="Freeform: Shape 32"/>
                    <p:cNvSpPr/>
                    <p:nvPr/>
                  </p:nvSpPr>
                  <p:spPr>
                    <a:xfrm>
                      <a:off x="68429" y="0"/>
                      <a:ext cx="31478" cy="5611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8966"/>
                          </a:lnTo>
                          <a:lnTo>
                            <a:pt x="1878" y="18966"/>
                          </a:lnTo>
                          <a:cubicBezTo>
                            <a:pt x="2817" y="18966"/>
                            <a:pt x="6575" y="18966"/>
                            <a:pt x="6575" y="18966"/>
                          </a:cubicBezTo>
                          <a:cubicBezTo>
                            <a:pt x="6575" y="18966"/>
                            <a:pt x="6575" y="17912"/>
                            <a:pt x="6575" y="17912"/>
                          </a:cubicBezTo>
                          <a:lnTo>
                            <a:pt x="6575" y="3688"/>
                          </a:lnTo>
                          <a:cubicBezTo>
                            <a:pt x="6575" y="3688"/>
                            <a:pt x="6575" y="2634"/>
                            <a:pt x="6575" y="2634"/>
                          </a:cubicBezTo>
                          <a:cubicBezTo>
                            <a:pt x="6575" y="2634"/>
                            <a:pt x="2817" y="2634"/>
                            <a:pt x="1878" y="2634"/>
                          </a:cubicBezTo>
                          <a:lnTo>
                            <a:pt x="0" y="2634"/>
                          </a:lnTo>
                          <a:lnTo>
                            <a:pt x="0" y="0"/>
                          </a:lnTo>
                          <a:lnTo>
                            <a:pt x="21600" y="0"/>
                          </a:lnTo>
                          <a:lnTo>
                            <a:pt x="21600" y="2634"/>
                          </a:lnTo>
                          <a:lnTo>
                            <a:pt x="19722" y="2634"/>
                          </a:lnTo>
                          <a:cubicBezTo>
                            <a:pt x="18783" y="2634"/>
                            <a:pt x="15026" y="2634"/>
                            <a:pt x="15026" y="2634"/>
                          </a:cubicBezTo>
                          <a:cubicBezTo>
                            <a:pt x="15026" y="2634"/>
                            <a:pt x="15026" y="3688"/>
                            <a:pt x="15026" y="3688"/>
                          </a:cubicBezTo>
                          <a:lnTo>
                            <a:pt x="15026" y="17912"/>
                          </a:lnTo>
                          <a:cubicBezTo>
                            <a:pt x="15026" y="17912"/>
                            <a:pt x="15026" y="18966"/>
                            <a:pt x="15026" y="18966"/>
                          </a:cubicBezTo>
                          <a:cubicBezTo>
                            <a:pt x="15026" y="18966"/>
                            <a:pt x="18783" y="18966"/>
                            <a:pt x="19722" y="18966"/>
                          </a:cubicBezTo>
                          <a:lnTo>
                            <a:pt x="21600" y="18966"/>
                          </a:lnTo>
                          <a:lnTo>
                            <a:pt x="21600" y="21600"/>
                          </a:lnTo>
                          <a:lnTo>
                            <a:pt x="0"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70" name="Freeform: Shape 33"/>
                    <p:cNvSpPr/>
                    <p:nvPr/>
                  </p:nvSpPr>
                  <p:spPr>
                    <a:xfrm>
                      <a:off x="34213" y="0"/>
                      <a:ext cx="31478" cy="5611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8966"/>
                          </a:lnTo>
                          <a:lnTo>
                            <a:pt x="1878" y="18966"/>
                          </a:lnTo>
                          <a:cubicBezTo>
                            <a:pt x="2817" y="18966"/>
                            <a:pt x="6575" y="18966"/>
                            <a:pt x="6575" y="18966"/>
                          </a:cubicBezTo>
                          <a:cubicBezTo>
                            <a:pt x="6575" y="18966"/>
                            <a:pt x="6575" y="17912"/>
                            <a:pt x="6575" y="17912"/>
                          </a:cubicBezTo>
                          <a:lnTo>
                            <a:pt x="6575" y="3688"/>
                          </a:lnTo>
                          <a:cubicBezTo>
                            <a:pt x="6575" y="3688"/>
                            <a:pt x="6575" y="2634"/>
                            <a:pt x="6575" y="2634"/>
                          </a:cubicBezTo>
                          <a:cubicBezTo>
                            <a:pt x="6575" y="2634"/>
                            <a:pt x="2817" y="2634"/>
                            <a:pt x="1878" y="2634"/>
                          </a:cubicBezTo>
                          <a:lnTo>
                            <a:pt x="0" y="2634"/>
                          </a:lnTo>
                          <a:lnTo>
                            <a:pt x="0" y="0"/>
                          </a:lnTo>
                          <a:lnTo>
                            <a:pt x="21600" y="0"/>
                          </a:lnTo>
                          <a:lnTo>
                            <a:pt x="21600" y="2634"/>
                          </a:lnTo>
                          <a:lnTo>
                            <a:pt x="19722" y="2634"/>
                          </a:lnTo>
                          <a:cubicBezTo>
                            <a:pt x="18783" y="2634"/>
                            <a:pt x="15026" y="2634"/>
                            <a:pt x="15026" y="2634"/>
                          </a:cubicBezTo>
                          <a:cubicBezTo>
                            <a:pt x="15026" y="2634"/>
                            <a:pt x="15026" y="3688"/>
                            <a:pt x="15026" y="3688"/>
                          </a:cubicBezTo>
                          <a:lnTo>
                            <a:pt x="15026" y="17912"/>
                          </a:lnTo>
                          <a:cubicBezTo>
                            <a:pt x="15026" y="17912"/>
                            <a:pt x="15026" y="18966"/>
                            <a:pt x="15026" y="18966"/>
                          </a:cubicBezTo>
                          <a:cubicBezTo>
                            <a:pt x="15026" y="18966"/>
                            <a:pt x="18783" y="18966"/>
                            <a:pt x="19722" y="18966"/>
                          </a:cubicBezTo>
                          <a:lnTo>
                            <a:pt x="21600" y="18966"/>
                          </a:lnTo>
                          <a:lnTo>
                            <a:pt x="21600" y="21600"/>
                          </a:lnTo>
                          <a:lnTo>
                            <a:pt x="0"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71" name="Freeform: Shape 34"/>
                    <p:cNvSpPr/>
                    <p:nvPr/>
                  </p:nvSpPr>
                  <p:spPr>
                    <a:xfrm>
                      <a:off x="-1" y="0"/>
                      <a:ext cx="31478" cy="5611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8966"/>
                          </a:lnTo>
                          <a:lnTo>
                            <a:pt x="1878" y="18966"/>
                          </a:lnTo>
                          <a:cubicBezTo>
                            <a:pt x="2817" y="18966"/>
                            <a:pt x="6575" y="18966"/>
                            <a:pt x="6575" y="18966"/>
                          </a:cubicBezTo>
                          <a:cubicBezTo>
                            <a:pt x="6575" y="18966"/>
                            <a:pt x="6575" y="17912"/>
                            <a:pt x="6575" y="17912"/>
                          </a:cubicBezTo>
                          <a:lnTo>
                            <a:pt x="6575" y="3688"/>
                          </a:lnTo>
                          <a:cubicBezTo>
                            <a:pt x="6575" y="3688"/>
                            <a:pt x="6575" y="2634"/>
                            <a:pt x="6575" y="2634"/>
                          </a:cubicBezTo>
                          <a:cubicBezTo>
                            <a:pt x="6575" y="2634"/>
                            <a:pt x="2817" y="2634"/>
                            <a:pt x="1878" y="2634"/>
                          </a:cubicBezTo>
                          <a:lnTo>
                            <a:pt x="0" y="2634"/>
                          </a:lnTo>
                          <a:lnTo>
                            <a:pt x="0" y="0"/>
                          </a:lnTo>
                          <a:lnTo>
                            <a:pt x="21600" y="0"/>
                          </a:lnTo>
                          <a:lnTo>
                            <a:pt x="21600" y="2634"/>
                          </a:lnTo>
                          <a:lnTo>
                            <a:pt x="19722" y="2634"/>
                          </a:lnTo>
                          <a:cubicBezTo>
                            <a:pt x="18783" y="2634"/>
                            <a:pt x="15026" y="2634"/>
                            <a:pt x="15026" y="2634"/>
                          </a:cubicBezTo>
                          <a:cubicBezTo>
                            <a:pt x="15026" y="2634"/>
                            <a:pt x="15026" y="3688"/>
                            <a:pt x="15026" y="3688"/>
                          </a:cubicBezTo>
                          <a:lnTo>
                            <a:pt x="15026" y="17912"/>
                          </a:lnTo>
                          <a:cubicBezTo>
                            <a:pt x="15026" y="17912"/>
                            <a:pt x="15026" y="18966"/>
                            <a:pt x="15026" y="18966"/>
                          </a:cubicBezTo>
                          <a:cubicBezTo>
                            <a:pt x="15026" y="18966"/>
                            <a:pt x="18783" y="18966"/>
                            <a:pt x="19722" y="18966"/>
                          </a:cubicBezTo>
                          <a:lnTo>
                            <a:pt x="21600" y="18966"/>
                          </a:lnTo>
                          <a:lnTo>
                            <a:pt x="21600" y="21600"/>
                          </a:lnTo>
                          <a:lnTo>
                            <a:pt x="0"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sp>
                <p:nvSpPr>
                  <p:cNvPr id="1273" name="Freeform: Shape 29"/>
                  <p:cNvSpPr/>
                  <p:nvPr/>
                </p:nvSpPr>
                <p:spPr>
                  <a:xfrm>
                    <a:off x="6842" y="116330"/>
                    <a:ext cx="106750" cy="5475"/>
                  </a:xfrm>
                  <a:prstGeom prst="rect">
                    <a:avLst/>
                  </a:pr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74" name="Freeform: Shape 30"/>
                  <p:cNvSpPr/>
                  <p:nvPr/>
                </p:nvSpPr>
                <p:spPr>
                  <a:xfrm>
                    <a:off x="1367" y="125909"/>
                    <a:ext cx="120437" cy="5476"/>
                  </a:xfrm>
                  <a:prstGeom prst="rect">
                    <a:avLst/>
                  </a:pr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75" name="Freeform: Shape 31"/>
                  <p:cNvSpPr/>
                  <p:nvPr/>
                </p:nvSpPr>
                <p:spPr>
                  <a:xfrm>
                    <a:off x="-1" y="-1"/>
                    <a:ext cx="121805" cy="50640"/>
                  </a:xfrm>
                  <a:custGeom>
                    <a:avLst/>
                    <a:gdLst/>
                    <a:ahLst/>
                    <a:cxnLst>
                      <a:cxn ang="0">
                        <a:pos x="wd2" y="hd2"/>
                      </a:cxn>
                      <a:cxn ang="5400000">
                        <a:pos x="wd2" y="hd2"/>
                      </a:cxn>
                      <a:cxn ang="10800000">
                        <a:pos x="wd2" y="hd2"/>
                      </a:cxn>
                      <a:cxn ang="16200000">
                        <a:pos x="wd2" y="hd2"/>
                      </a:cxn>
                    </a:cxnLst>
                    <a:rect l="0" t="0" r="r" b="b"/>
                    <a:pathLst>
                      <a:path w="21600" h="21600" extrusionOk="0">
                        <a:moveTo>
                          <a:pt x="10679" y="0"/>
                        </a:moveTo>
                        <a:lnTo>
                          <a:pt x="21600" y="21600"/>
                        </a:lnTo>
                        <a:lnTo>
                          <a:pt x="0"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grpSp>
              <p:nvGrpSpPr>
                <p:cNvPr id="1282" name="Graphic 2"/>
                <p:cNvGrpSpPr/>
                <p:nvPr/>
              </p:nvGrpSpPr>
              <p:grpSpPr>
                <a:xfrm>
                  <a:off x="1104984" y="776440"/>
                  <a:ext cx="120497" cy="180625"/>
                  <a:chOff x="0" y="0"/>
                  <a:chExt cx="120495" cy="180624"/>
                </a:xfrm>
              </p:grpSpPr>
              <p:sp>
                <p:nvSpPr>
                  <p:cNvPr id="1277" name="Freeform: Shape 45"/>
                  <p:cNvSpPr/>
                  <p:nvPr/>
                </p:nvSpPr>
                <p:spPr>
                  <a:xfrm>
                    <a:off x="0" y="62254"/>
                    <a:ext cx="120496" cy="102344"/>
                  </a:xfrm>
                  <a:custGeom>
                    <a:avLst/>
                    <a:gdLst/>
                    <a:ahLst/>
                    <a:cxnLst>
                      <a:cxn ang="0">
                        <a:pos x="wd2" y="hd2"/>
                      </a:cxn>
                      <a:cxn ang="5400000">
                        <a:pos x="wd2" y="hd2"/>
                      </a:cxn>
                      <a:cxn ang="10800000">
                        <a:pos x="wd2" y="hd2"/>
                      </a:cxn>
                      <a:cxn ang="16200000">
                        <a:pos x="wd2" y="hd2"/>
                      </a:cxn>
                    </a:cxnLst>
                    <a:rect l="0" t="0" r="r" b="b"/>
                    <a:pathLst>
                      <a:path w="20028" h="20852" extrusionOk="0">
                        <a:moveTo>
                          <a:pt x="19151" y="6826"/>
                        </a:moveTo>
                        <a:cubicBezTo>
                          <a:pt x="21140" y="11007"/>
                          <a:pt x="19719" y="16581"/>
                          <a:pt x="15171" y="16581"/>
                        </a:cubicBezTo>
                        <a:cubicBezTo>
                          <a:pt x="13182" y="16581"/>
                          <a:pt x="12614" y="15884"/>
                          <a:pt x="11477" y="15884"/>
                        </a:cubicBezTo>
                        <a:cubicBezTo>
                          <a:pt x="12329" y="11007"/>
                          <a:pt x="12614" y="6130"/>
                          <a:pt x="12898" y="904"/>
                        </a:cubicBezTo>
                        <a:cubicBezTo>
                          <a:pt x="15740" y="2297"/>
                          <a:pt x="18014" y="4387"/>
                          <a:pt x="19151" y="6826"/>
                        </a:cubicBezTo>
                        <a:close/>
                        <a:moveTo>
                          <a:pt x="7782" y="19368"/>
                        </a:moveTo>
                        <a:cubicBezTo>
                          <a:pt x="6645" y="20413"/>
                          <a:pt x="5508" y="21110"/>
                          <a:pt x="4371" y="20762"/>
                        </a:cubicBezTo>
                        <a:cubicBezTo>
                          <a:pt x="1245" y="20065"/>
                          <a:pt x="-460" y="15188"/>
                          <a:pt x="108" y="9613"/>
                        </a:cubicBezTo>
                        <a:cubicBezTo>
                          <a:pt x="392" y="7175"/>
                          <a:pt x="961" y="5433"/>
                          <a:pt x="2098" y="3691"/>
                        </a:cubicBezTo>
                        <a:cubicBezTo>
                          <a:pt x="3803" y="555"/>
                          <a:pt x="7214" y="-490"/>
                          <a:pt x="10340" y="207"/>
                        </a:cubicBezTo>
                        <a:cubicBezTo>
                          <a:pt x="8919" y="6478"/>
                          <a:pt x="8066" y="13097"/>
                          <a:pt x="7782" y="19368"/>
                        </a:cubicBezTo>
                        <a:close/>
                        <a:moveTo>
                          <a:pt x="6645" y="1949"/>
                        </a:moveTo>
                        <a:cubicBezTo>
                          <a:pt x="5793" y="1949"/>
                          <a:pt x="5224" y="2646"/>
                          <a:pt x="5224" y="3691"/>
                        </a:cubicBezTo>
                        <a:cubicBezTo>
                          <a:pt x="5224" y="4736"/>
                          <a:pt x="5793" y="5433"/>
                          <a:pt x="6645" y="5433"/>
                        </a:cubicBezTo>
                        <a:cubicBezTo>
                          <a:pt x="7498" y="5433"/>
                          <a:pt x="8066" y="4736"/>
                          <a:pt x="8066" y="3691"/>
                        </a:cubicBezTo>
                        <a:cubicBezTo>
                          <a:pt x="8066" y="2646"/>
                          <a:pt x="7214" y="1949"/>
                          <a:pt x="6645" y="1949"/>
                        </a:cubicBezTo>
                        <a:close/>
                        <a:moveTo>
                          <a:pt x="4087" y="4736"/>
                        </a:moveTo>
                        <a:cubicBezTo>
                          <a:pt x="3235" y="4736"/>
                          <a:pt x="2666" y="5433"/>
                          <a:pt x="2666" y="6478"/>
                        </a:cubicBezTo>
                        <a:cubicBezTo>
                          <a:pt x="2666" y="7523"/>
                          <a:pt x="3235" y="8220"/>
                          <a:pt x="4087" y="8220"/>
                        </a:cubicBezTo>
                        <a:cubicBezTo>
                          <a:pt x="4940" y="8220"/>
                          <a:pt x="5508" y="7523"/>
                          <a:pt x="5508" y="6478"/>
                        </a:cubicBezTo>
                        <a:cubicBezTo>
                          <a:pt x="5508" y="5433"/>
                          <a:pt x="4656" y="4736"/>
                          <a:pt x="4087" y="4736"/>
                        </a:cubicBezTo>
                        <a:close/>
                        <a:moveTo>
                          <a:pt x="3235" y="9265"/>
                        </a:moveTo>
                        <a:cubicBezTo>
                          <a:pt x="2382" y="9265"/>
                          <a:pt x="1529" y="10310"/>
                          <a:pt x="1529" y="11355"/>
                        </a:cubicBezTo>
                        <a:cubicBezTo>
                          <a:pt x="1529" y="12401"/>
                          <a:pt x="2382" y="13445"/>
                          <a:pt x="3235" y="13445"/>
                        </a:cubicBezTo>
                        <a:cubicBezTo>
                          <a:pt x="4087" y="13445"/>
                          <a:pt x="4940" y="12401"/>
                          <a:pt x="4940" y="11355"/>
                        </a:cubicBezTo>
                        <a:cubicBezTo>
                          <a:pt x="4940" y="10310"/>
                          <a:pt x="4087" y="9265"/>
                          <a:pt x="3235" y="9265"/>
                        </a:cubicBezTo>
                        <a:close/>
                        <a:moveTo>
                          <a:pt x="4656" y="14142"/>
                        </a:moveTo>
                        <a:cubicBezTo>
                          <a:pt x="3519" y="14142"/>
                          <a:pt x="2666" y="15188"/>
                          <a:pt x="2666" y="16581"/>
                        </a:cubicBezTo>
                        <a:cubicBezTo>
                          <a:pt x="2666" y="17975"/>
                          <a:pt x="3519" y="19020"/>
                          <a:pt x="4656" y="19020"/>
                        </a:cubicBezTo>
                        <a:cubicBezTo>
                          <a:pt x="5793" y="19020"/>
                          <a:pt x="6645" y="17975"/>
                          <a:pt x="6645" y="16581"/>
                        </a:cubicBezTo>
                        <a:cubicBezTo>
                          <a:pt x="6645" y="15188"/>
                          <a:pt x="5793" y="14142"/>
                          <a:pt x="4656" y="14142"/>
                        </a:cubicBezTo>
                        <a:close/>
                        <a:moveTo>
                          <a:pt x="15740" y="7523"/>
                        </a:moveTo>
                        <a:cubicBezTo>
                          <a:pt x="14319" y="7523"/>
                          <a:pt x="13182" y="8917"/>
                          <a:pt x="13182" y="10658"/>
                        </a:cubicBezTo>
                        <a:cubicBezTo>
                          <a:pt x="13182" y="12401"/>
                          <a:pt x="14319" y="13794"/>
                          <a:pt x="15740" y="13794"/>
                        </a:cubicBezTo>
                        <a:cubicBezTo>
                          <a:pt x="17161" y="13794"/>
                          <a:pt x="18298" y="12401"/>
                          <a:pt x="18298" y="10658"/>
                        </a:cubicBezTo>
                        <a:cubicBezTo>
                          <a:pt x="18014" y="8917"/>
                          <a:pt x="17161" y="7523"/>
                          <a:pt x="15740" y="7523"/>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281" name="Graphic 2"/>
                  <p:cNvGrpSpPr/>
                  <p:nvPr/>
                </p:nvGrpSpPr>
                <p:grpSpPr>
                  <a:xfrm>
                    <a:off x="48529" y="-1"/>
                    <a:ext cx="42721" cy="180626"/>
                    <a:chOff x="0" y="0"/>
                    <a:chExt cx="42720" cy="180624"/>
                  </a:xfrm>
                </p:grpSpPr>
                <p:sp>
                  <p:nvSpPr>
                    <p:cNvPr id="1278" name="Freeform: Shape 47"/>
                    <p:cNvSpPr/>
                    <p:nvPr/>
                  </p:nvSpPr>
                  <p:spPr>
                    <a:xfrm>
                      <a:off x="0" y="61556"/>
                      <a:ext cx="27359" cy="119069"/>
                    </a:xfrm>
                    <a:custGeom>
                      <a:avLst/>
                      <a:gdLst/>
                      <a:ahLst/>
                      <a:cxnLst>
                        <a:cxn ang="0">
                          <a:pos x="wd2" y="hd2"/>
                        </a:cxn>
                        <a:cxn ang="5400000">
                          <a:pos x="wd2" y="hd2"/>
                        </a:cxn>
                        <a:cxn ang="10800000">
                          <a:pos x="wd2" y="hd2"/>
                        </a:cxn>
                        <a:cxn ang="16200000">
                          <a:pos x="wd2" y="hd2"/>
                        </a:cxn>
                      </a:cxnLst>
                      <a:rect l="0" t="0" r="r" b="b"/>
                      <a:pathLst>
                        <a:path w="21600" h="21184" extrusionOk="0">
                          <a:moveTo>
                            <a:pt x="21600" y="304"/>
                          </a:moveTo>
                          <a:cubicBezTo>
                            <a:pt x="20251" y="7301"/>
                            <a:pt x="16200" y="13690"/>
                            <a:pt x="8100" y="20079"/>
                          </a:cubicBezTo>
                          <a:cubicBezTo>
                            <a:pt x="6751" y="21600"/>
                            <a:pt x="0" y="21600"/>
                            <a:pt x="0" y="19775"/>
                          </a:cubicBezTo>
                          <a:cubicBezTo>
                            <a:pt x="1349" y="13082"/>
                            <a:pt x="5400" y="6389"/>
                            <a:pt x="13500" y="0"/>
                          </a:cubicBezTo>
                          <a:lnTo>
                            <a:pt x="21600" y="304"/>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79" name="Freeform: Shape 48"/>
                    <p:cNvSpPr/>
                    <p:nvPr/>
                  </p:nvSpPr>
                  <p:spPr>
                    <a:xfrm rot="16714158">
                      <a:off x="20769" y="48065"/>
                      <a:ext cx="5463" cy="18809"/>
                    </a:xfrm>
                    <a:prstGeom prst="rect">
                      <a:avLst/>
                    </a:pr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80" name="Freeform: Shape 49"/>
                    <p:cNvSpPr/>
                    <p:nvPr/>
                  </p:nvSpPr>
                  <p:spPr>
                    <a:xfrm>
                      <a:off x="17795" y="-1"/>
                      <a:ext cx="24926" cy="51299"/>
                    </a:xfrm>
                    <a:custGeom>
                      <a:avLst/>
                      <a:gdLst/>
                      <a:ahLst/>
                      <a:cxnLst>
                        <a:cxn ang="0">
                          <a:pos x="wd2" y="hd2"/>
                        </a:cxn>
                        <a:cxn ang="5400000">
                          <a:pos x="wd2" y="hd2"/>
                        </a:cxn>
                        <a:cxn ang="10800000">
                          <a:pos x="wd2" y="hd2"/>
                        </a:cxn>
                        <a:cxn ang="16200000">
                          <a:pos x="wd2" y="hd2"/>
                        </a:cxn>
                      </a:cxnLst>
                      <a:rect l="0" t="0" r="r" b="b"/>
                      <a:pathLst>
                        <a:path w="16571" h="21600" extrusionOk="0">
                          <a:moveTo>
                            <a:pt x="674" y="20880"/>
                          </a:moveTo>
                          <a:cubicBezTo>
                            <a:pt x="-1600" y="10800"/>
                            <a:pt x="1811" y="4320"/>
                            <a:pt x="12042" y="0"/>
                          </a:cubicBezTo>
                          <a:cubicBezTo>
                            <a:pt x="20000" y="12240"/>
                            <a:pt x="16589" y="13680"/>
                            <a:pt x="8632" y="21600"/>
                          </a:cubicBezTo>
                          <a:lnTo>
                            <a:pt x="674" y="2088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grpSp>
            <p:sp>
              <p:nvSpPr>
                <p:cNvPr id="1283" name="Freeform: Shape 76"/>
                <p:cNvSpPr/>
                <p:nvPr/>
              </p:nvSpPr>
              <p:spPr>
                <a:xfrm>
                  <a:off x="1069367" y="186400"/>
                  <a:ext cx="268815" cy="268813"/>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1EAD9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84" name="Freeform: Shape 18"/>
                <p:cNvSpPr/>
                <p:nvPr/>
              </p:nvSpPr>
              <p:spPr>
                <a:xfrm>
                  <a:off x="1127791" y="258640"/>
                  <a:ext cx="151966" cy="124335"/>
                </a:xfrm>
                <a:custGeom>
                  <a:avLst/>
                  <a:gdLst/>
                  <a:ahLst/>
                  <a:cxnLst>
                    <a:cxn ang="0">
                      <a:pos x="wd2" y="hd2"/>
                    </a:cxn>
                    <a:cxn ang="5400000">
                      <a:pos x="wd2" y="hd2"/>
                    </a:cxn>
                    <a:cxn ang="10800000">
                      <a:pos x="wd2" y="hd2"/>
                    </a:cxn>
                    <a:cxn ang="16200000">
                      <a:pos x="wd2" y="hd2"/>
                    </a:cxn>
                  </a:cxnLst>
                  <a:rect l="0" t="0" r="r" b="b"/>
                  <a:pathLst>
                    <a:path w="21600" h="21600" extrusionOk="0">
                      <a:moveTo>
                        <a:pt x="12764" y="18300"/>
                      </a:moveTo>
                      <a:cubicBezTo>
                        <a:pt x="16691" y="18600"/>
                        <a:pt x="19391" y="19200"/>
                        <a:pt x="19391" y="19800"/>
                      </a:cubicBezTo>
                      <a:cubicBezTo>
                        <a:pt x="19391" y="20700"/>
                        <a:pt x="15464" y="21600"/>
                        <a:pt x="10800" y="21600"/>
                      </a:cubicBezTo>
                      <a:cubicBezTo>
                        <a:pt x="5891" y="21600"/>
                        <a:pt x="2209" y="20700"/>
                        <a:pt x="2209" y="19800"/>
                      </a:cubicBezTo>
                      <a:cubicBezTo>
                        <a:pt x="2209" y="18900"/>
                        <a:pt x="5155" y="18300"/>
                        <a:pt x="8836" y="18300"/>
                      </a:cubicBezTo>
                      <a:lnTo>
                        <a:pt x="8836" y="15900"/>
                      </a:lnTo>
                      <a:lnTo>
                        <a:pt x="736" y="15900"/>
                      </a:lnTo>
                      <a:cubicBezTo>
                        <a:pt x="491" y="15900"/>
                        <a:pt x="0" y="15600"/>
                        <a:pt x="0" y="15000"/>
                      </a:cubicBezTo>
                      <a:lnTo>
                        <a:pt x="0" y="900"/>
                      </a:lnTo>
                      <a:cubicBezTo>
                        <a:pt x="0" y="600"/>
                        <a:pt x="245" y="0"/>
                        <a:pt x="736" y="0"/>
                      </a:cubicBezTo>
                      <a:lnTo>
                        <a:pt x="20864" y="0"/>
                      </a:lnTo>
                      <a:cubicBezTo>
                        <a:pt x="21109" y="0"/>
                        <a:pt x="21600" y="300"/>
                        <a:pt x="21600" y="900"/>
                      </a:cubicBezTo>
                      <a:lnTo>
                        <a:pt x="21600" y="15000"/>
                      </a:lnTo>
                      <a:cubicBezTo>
                        <a:pt x="21600" y="15300"/>
                        <a:pt x="21355" y="15900"/>
                        <a:pt x="20864" y="15900"/>
                      </a:cubicBezTo>
                      <a:lnTo>
                        <a:pt x="12764" y="15900"/>
                      </a:lnTo>
                      <a:lnTo>
                        <a:pt x="12764" y="18300"/>
                      </a:lnTo>
                      <a:close/>
                      <a:moveTo>
                        <a:pt x="1964" y="2700"/>
                      </a:moveTo>
                      <a:lnTo>
                        <a:pt x="1964" y="13500"/>
                      </a:lnTo>
                      <a:lnTo>
                        <a:pt x="19391" y="13500"/>
                      </a:lnTo>
                      <a:lnTo>
                        <a:pt x="19391" y="2700"/>
                      </a:lnTo>
                      <a:lnTo>
                        <a:pt x="1964" y="27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287" name="Graphic 2"/>
                <p:cNvGrpSpPr/>
                <p:nvPr/>
              </p:nvGrpSpPr>
              <p:grpSpPr>
                <a:xfrm>
                  <a:off x="1283211" y="586227"/>
                  <a:ext cx="146427" cy="122021"/>
                  <a:chOff x="0" y="0"/>
                  <a:chExt cx="146426" cy="122020"/>
                </a:xfrm>
              </p:grpSpPr>
              <p:sp>
                <p:nvSpPr>
                  <p:cNvPr id="1285" name="Freeform: Shape 78"/>
                  <p:cNvSpPr/>
                  <p:nvPr/>
                </p:nvSpPr>
                <p:spPr>
                  <a:xfrm>
                    <a:off x="60740" y="0"/>
                    <a:ext cx="85687" cy="94130"/>
                  </a:xfrm>
                  <a:custGeom>
                    <a:avLst/>
                    <a:gdLst/>
                    <a:ahLst/>
                    <a:cxnLst>
                      <a:cxn ang="0">
                        <a:pos x="wd2" y="hd2"/>
                      </a:cxn>
                      <a:cxn ang="5400000">
                        <a:pos x="wd2" y="hd2"/>
                      </a:cxn>
                      <a:cxn ang="10800000">
                        <a:pos x="wd2" y="hd2"/>
                      </a:cxn>
                      <a:cxn ang="16200000">
                        <a:pos x="wd2" y="hd2"/>
                      </a:cxn>
                    </a:cxnLst>
                    <a:rect l="0" t="0" r="r" b="b"/>
                    <a:pathLst>
                      <a:path w="21235" h="21600" extrusionOk="0">
                        <a:moveTo>
                          <a:pt x="3091" y="0"/>
                        </a:moveTo>
                        <a:lnTo>
                          <a:pt x="18211" y="0"/>
                        </a:lnTo>
                        <a:cubicBezTo>
                          <a:pt x="19939" y="0"/>
                          <a:pt x="21235" y="1200"/>
                          <a:pt x="21235" y="2800"/>
                        </a:cubicBezTo>
                        <a:lnTo>
                          <a:pt x="21235" y="11600"/>
                        </a:lnTo>
                        <a:cubicBezTo>
                          <a:pt x="21235" y="13200"/>
                          <a:pt x="19939" y="14400"/>
                          <a:pt x="18211" y="14400"/>
                        </a:cubicBezTo>
                        <a:lnTo>
                          <a:pt x="16915" y="14400"/>
                        </a:lnTo>
                        <a:lnTo>
                          <a:pt x="17779" y="21600"/>
                        </a:lnTo>
                        <a:lnTo>
                          <a:pt x="12163" y="14400"/>
                        </a:lnTo>
                        <a:lnTo>
                          <a:pt x="3091" y="14400"/>
                        </a:lnTo>
                        <a:cubicBezTo>
                          <a:pt x="1363" y="14400"/>
                          <a:pt x="67" y="13200"/>
                          <a:pt x="67" y="11600"/>
                        </a:cubicBezTo>
                        <a:lnTo>
                          <a:pt x="67" y="2800"/>
                        </a:lnTo>
                        <a:cubicBezTo>
                          <a:pt x="-365" y="1200"/>
                          <a:pt x="1363" y="0"/>
                          <a:pt x="3091" y="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86" name="Freeform: Shape 79"/>
                  <p:cNvSpPr/>
                  <p:nvPr/>
                </p:nvSpPr>
                <p:spPr>
                  <a:xfrm>
                    <a:off x="0" y="27890"/>
                    <a:ext cx="85416" cy="94131"/>
                  </a:xfrm>
                  <a:custGeom>
                    <a:avLst/>
                    <a:gdLst/>
                    <a:ahLst/>
                    <a:cxnLst>
                      <a:cxn ang="0">
                        <a:pos x="wd2" y="hd2"/>
                      </a:cxn>
                      <a:cxn ang="5400000">
                        <a:pos x="wd2" y="hd2"/>
                      </a:cxn>
                      <a:cxn ang="10800000">
                        <a:pos x="wd2" y="hd2"/>
                      </a:cxn>
                      <a:cxn ang="16200000">
                        <a:pos x="wd2" y="hd2"/>
                      </a:cxn>
                    </a:cxnLst>
                    <a:rect l="0" t="0" r="r" b="b"/>
                    <a:pathLst>
                      <a:path w="21600" h="21600" extrusionOk="0">
                        <a:moveTo>
                          <a:pt x="13665" y="0"/>
                        </a:moveTo>
                        <a:lnTo>
                          <a:pt x="3086" y="0"/>
                        </a:lnTo>
                        <a:cubicBezTo>
                          <a:pt x="1322" y="0"/>
                          <a:pt x="0" y="1200"/>
                          <a:pt x="0" y="2800"/>
                        </a:cubicBezTo>
                        <a:lnTo>
                          <a:pt x="0" y="11600"/>
                        </a:lnTo>
                        <a:cubicBezTo>
                          <a:pt x="0" y="13200"/>
                          <a:pt x="1322" y="14400"/>
                          <a:pt x="3086" y="14400"/>
                        </a:cubicBezTo>
                        <a:lnTo>
                          <a:pt x="4408" y="14400"/>
                        </a:lnTo>
                        <a:lnTo>
                          <a:pt x="3526" y="21600"/>
                        </a:lnTo>
                        <a:lnTo>
                          <a:pt x="9257" y="14400"/>
                        </a:lnTo>
                        <a:lnTo>
                          <a:pt x="18514" y="14400"/>
                        </a:lnTo>
                        <a:cubicBezTo>
                          <a:pt x="20277" y="14400"/>
                          <a:pt x="21600" y="13200"/>
                          <a:pt x="21600" y="11600"/>
                        </a:cubicBezTo>
                        <a:lnTo>
                          <a:pt x="21600" y="9200"/>
                        </a:lnTo>
                        <a:lnTo>
                          <a:pt x="18514" y="9200"/>
                        </a:lnTo>
                        <a:cubicBezTo>
                          <a:pt x="15869" y="9200"/>
                          <a:pt x="13665" y="7200"/>
                          <a:pt x="13665" y="4800"/>
                        </a:cubicBezTo>
                        <a:lnTo>
                          <a:pt x="13665" y="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sp>
              <p:nvSpPr>
                <p:cNvPr id="1288" name="Freeform: Shape 80"/>
                <p:cNvSpPr/>
                <p:nvPr/>
              </p:nvSpPr>
              <p:spPr>
                <a:xfrm>
                  <a:off x="1524653" y="574867"/>
                  <a:ext cx="276968" cy="27696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F5A82C"/>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296" name="Graphic 2"/>
                <p:cNvGrpSpPr/>
                <p:nvPr/>
              </p:nvGrpSpPr>
              <p:grpSpPr>
                <a:xfrm>
                  <a:off x="1579124" y="631249"/>
                  <a:ext cx="168024" cy="164205"/>
                  <a:chOff x="0" y="0"/>
                  <a:chExt cx="168022" cy="164203"/>
                </a:xfrm>
              </p:grpSpPr>
              <p:sp>
                <p:nvSpPr>
                  <p:cNvPr id="1289" name="Freeform: Shape 55"/>
                  <p:cNvSpPr/>
                  <p:nvPr/>
                </p:nvSpPr>
                <p:spPr>
                  <a:xfrm>
                    <a:off x="-1" y="-1"/>
                    <a:ext cx="168024" cy="1202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1964" y="21600"/>
                        </a:lnTo>
                        <a:cubicBezTo>
                          <a:pt x="1718" y="20914"/>
                          <a:pt x="1473" y="20571"/>
                          <a:pt x="1473" y="19886"/>
                        </a:cubicBezTo>
                        <a:lnTo>
                          <a:pt x="982" y="19886"/>
                        </a:lnTo>
                        <a:lnTo>
                          <a:pt x="982" y="1714"/>
                        </a:lnTo>
                        <a:lnTo>
                          <a:pt x="20373" y="1714"/>
                        </a:lnTo>
                        <a:lnTo>
                          <a:pt x="20373" y="19886"/>
                        </a:lnTo>
                        <a:lnTo>
                          <a:pt x="10555" y="19886"/>
                        </a:lnTo>
                        <a:cubicBezTo>
                          <a:pt x="10309" y="20571"/>
                          <a:pt x="10309" y="20914"/>
                          <a:pt x="10064" y="21600"/>
                        </a:cubicBezTo>
                        <a:lnTo>
                          <a:pt x="21600" y="21600"/>
                        </a:lnTo>
                        <a:lnTo>
                          <a:pt x="21600" y="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0" name="Freeform: Shape 56"/>
                  <p:cNvSpPr/>
                  <p:nvPr/>
                </p:nvSpPr>
                <p:spPr>
                  <a:xfrm>
                    <a:off x="19093" y="17185"/>
                    <a:ext cx="127928" cy="80193"/>
                  </a:xfrm>
                  <a:custGeom>
                    <a:avLst/>
                    <a:gdLst/>
                    <a:ahLst/>
                    <a:cxnLst>
                      <a:cxn ang="0">
                        <a:pos x="wd2" y="hd2"/>
                      </a:cxn>
                      <a:cxn ang="5400000">
                        <a:pos x="wd2" y="hd2"/>
                      </a:cxn>
                      <a:cxn ang="10800000">
                        <a:pos x="wd2" y="hd2"/>
                      </a:cxn>
                      <a:cxn ang="16200000">
                        <a:pos x="wd2" y="hd2"/>
                      </a:cxn>
                    </a:cxnLst>
                    <a:rect l="0" t="0" r="r" b="b"/>
                    <a:pathLst>
                      <a:path w="21600" h="21600" extrusionOk="0">
                        <a:moveTo>
                          <a:pt x="19666" y="0"/>
                        </a:moveTo>
                        <a:lnTo>
                          <a:pt x="2257" y="0"/>
                        </a:lnTo>
                        <a:cubicBezTo>
                          <a:pt x="1934" y="2057"/>
                          <a:pt x="967" y="3086"/>
                          <a:pt x="0" y="3600"/>
                        </a:cubicBezTo>
                        <a:lnTo>
                          <a:pt x="0" y="14915"/>
                        </a:lnTo>
                        <a:cubicBezTo>
                          <a:pt x="323" y="14400"/>
                          <a:pt x="967" y="13371"/>
                          <a:pt x="1612" y="12857"/>
                        </a:cubicBezTo>
                        <a:lnTo>
                          <a:pt x="1612" y="5143"/>
                        </a:lnTo>
                        <a:cubicBezTo>
                          <a:pt x="2257" y="4629"/>
                          <a:pt x="2902" y="3600"/>
                          <a:pt x="3224" y="2057"/>
                        </a:cubicBezTo>
                        <a:lnTo>
                          <a:pt x="18376" y="2057"/>
                        </a:lnTo>
                        <a:cubicBezTo>
                          <a:pt x="18698" y="3086"/>
                          <a:pt x="19343" y="4114"/>
                          <a:pt x="19988" y="4629"/>
                        </a:cubicBezTo>
                        <a:lnTo>
                          <a:pt x="19988" y="15943"/>
                        </a:lnTo>
                        <a:cubicBezTo>
                          <a:pt x="19343" y="16972"/>
                          <a:pt x="18698" y="18000"/>
                          <a:pt x="18054" y="19028"/>
                        </a:cubicBezTo>
                        <a:lnTo>
                          <a:pt x="10639" y="19028"/>
                        </a:lnTo>
                        <a:cubicBezTo>
                          <a:pt x="10639" y="19543"/>
                          <a:pt x="10639" y="20057"/>
                          <a:pt x="10639" y="21085"/>
                        </a:cubicBezTo>
                        <a:cubicBezTo>
                          <a:pt x="10639" y="21085"/>
                          <a:pt x="10639" y="21600"/>
                          <a:pt x="10639" y="21600"/>
                        </a:cubicBezTo>
                        <a:lnTo>
                          <a:pt x="19343" y="21600"/>
                        </a:lnTo>
                        <a:cubicBezTo>
                          <a:pt x="19666" y="19543"/>
                          <a:pt x="20310" y="18000"/>
                          <a:pt x="21600" y="17486"/>
                        </a:cubicBezTo>
                        <a:lnTo>
                          <a:pt x="21600" y="3086"/>
                        </a:lnTo>
                        <a:cubicBezTo>
                          <a:pt x="20633" y="3600"/>
                          <a:pt x="19666" y="2057"/>
                          <a:pt x="19666" y="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1" name="Freeform: Shape 57"/>
                  <p:cNvSpPr/>
                  <p:nvPr/>
                </p:nvSpPr>
                <p:spPr>
                  <a:xfrm>
                    <a:off x="64919" y="34370"/>
                    <a:ext cx="38188" cy="7638"/>
                  </a:xfrm>
                  <a:custGeom>
                    <a:avLst/>
                    <a:gdLst/>
                    <a:ahLst/>
                    <a:cxnLst>
                      <a:cxn ang="0">
                        <a:pos x="wd2" y="hd2"/>
                      </a:cxn>
                      <a:cxn ang="5400000">
                        <a:pos x="wd2" y="hd2"/>
                      </a:cxn>
                      <a:cxn ang="10800000">
                        <a:pos x="wd2" y="hd2"/>
                      </a:cxn>
                      <a:cxn ang="16200000">
                        <a:pos x="wd2" y="hd2"/>
                      </a:cxn>
                    </a:cxnLst>
                    <a:rect l="0" t="0" r="r" b="b"/>
                    <a:pathLst>
                      <a:path w="21600" h="21600" extrusionOk="0">
                        <a:moveTo>
                          <a:pt x="19440" y="0"/>
                        </a:moveTo>
                        <a:lnTo>
                          <a:pt x="2160" y="0"/>
                        </a:lnTo>
                        <a:cubicBezTo>
                          <a:pt x="1079" y="0"/>
                          <a:pt x="0" y="5397"/>
                          <a:pt x="0" y="10800"/>
                        </a:cubicBezTo>
                        <a:cubicBezTo>
                          <a:pt x="0" y="16197"/>
                          <a:pt x="1079" y="21600"/>
                          <a:pt x="2160" y="21600"/>
                        </a:cubicBezTo>
                        <a:lnTo>
                          <a:pt x="19440" y="21600"/>
                        </a:lnTo>
                        <a:cubicBezTo>
                          <a:pt x="20521" y="21600"/>
                          <a:pt x="21600" y="16197"/>
                          <a:pt x="21600" y="10800"/>
                        </a:cubicBezTo>
                        <a:cubicBezTo>
                          <a:pt x="21600" y="5397"/>
                          <a:pt x="20521" y="0"/>
                          <a:pt x="19440" y="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2" name="Freeform: Shape 58"/>
                  <p:cNvSpPr/>
                  <p:nvPr/>
                </p:nvSpPr>
                <p:spPr>
                  <a:xfrm>
                    <a:off x="42005" y="55371"/>
                    <a:ext cx="82102" cy="7639"/>
                  </a:xfrm>
                  <a:custGeom>
                    <a:avLst/>
                    <a:gdLst/>
                    <a:ahLst/>
                    <a:cxnLst>
                      <a:cxn ang="0">
                        <a:pos x="wd2" y="hd2"/>
                      </a:cxn>
                      <a:cxn ang="5400000">
                        <a:pos x="wd2" y="hd2"/>
                      </a:cxn>
                      <a:cxn ang="10800000">
                        <a:pos x="wd2" y="hd2"/>
                      </a:cxn>
                      <a:cxn ang="16200000">
                        <a:pos x="wd2" y="hd2"/>
                      </a:cxn>
                    </a:cxnLst>
                    <a:rect l="0" t="0" r="r" b="b"/>
                    <a:pathLst>
                      <a:path w="21600" h="21600" extrusionOk="0">
                        <a:moveTo>
                          <a:pt x="20596" y="0"/>
                        </a:moveTo>
                        <a:lnTo>
                          <a:pt x="1005" y="0"/>
                        </a:lnTo>
                        <a:cubicBezTo>
                          <a:pt x="503" y="0"/>
                          <a:pt x="0" y="5397"/>
                          <a:pt x="0" y="10800"/>
                        </a:cubicBezTo>
                        <a:cubicBezTo>
                          <a:pt x="0" y="16203"/>
                          <a:pt x="0" y="16203"/>
                          <a:pt x="0" y="16203"/>
                        </a:cubicBezTo>
                        <a:cubicBezTo>
                          <a:pt x="503" y="16203"/>
                          <a:pt x="503" y="16203"/>
                          <a:pt x="1005" y="16203"/>
                        </a:cubicBezTo>
                        <a:cubicBezTo>
                          <a:pt x="2009" y="16203"/>
                          <a:pt x="3014" y="16203"/>
                          <a:pt x="4019" y="21600"/>
                        </a:cubicBezTo>
                        <a:lnTo>
                          <a:pt x="20596" y="21600"/>
                        </a:lnTo>
                        <a:cubicBezTo>
                          <a:pt x="21098" y="21600"/>
                          <a:pt x="21600" y="16203"/>
                          <a:pt x="21600" y="10800"/>
                        </a:cubicBezTo>
                        <a:cubicBezTo>
                          <a:pt x="21600" y="5397"/>
                          <a:pt x="21098" y="0"/>
                          <a:pt x="20596" y="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3" name="Freeform: Shape 59"/>
                  <p:cNvSpPr/>
                  <p:nvPr/>
                </p:nvSpPr>
                <p:spPr>
                  <a:xfrm>
                    <a:off x="72557" y="74465"/>
                    <a:ext cx="50434" cy="9549"/>
                  </a:xfrm>
                  <a:custGeom>
                    <a:avLst/>
                    <a:gdLst/>
                    <a:ahLst/>
                    <a:cxnLst>
                      <a:cxn ang="0">
                        <a:pos x="wd2" y="hd2"/>
                      </a:cxn>
                      <a:cxn ang="5400000">
                        <a:pos x="wd2" y="hd2"/>
                      </a:cxn>
                      <a:cxn ang="10800000">
                        <a:pos x="wd2" y="hd2"/>
                      </a:cxn>
                      <a:cxn ang="16200000">
                        <a:pos x="wd2" y="hd2"/>
                      </a:cxn>
                    </a:cxnLst>
                    <a:rect l="0" t="0" r="r" b="b"/>
                    <a:pathLst>
                      <a:path w="21132" h="21600" extrusionOk="0">
                        <a:moveTo>
                          <a:pt x="20001" y="0"/>
                        </a:moveTo>
                        <a:lnTo>
                          <a:pt x="0" y="0"/>
                        </a:lnTo>
                        <a:cubicBezTo>
                          <a:pt x="800" y="4317"/>
                          <a:pt x="1600" y="12961"/>
                          <a:pt x="2400" y="21600"/>
                        </a:cubicBezTo>
                        <a:lnTo>
                          <a:pt x="19200" y="21600"/>
                        </a:lnTo>
                        <a:cubicBezTo>
                          <a:pt x="20001" y="21600"/>
                          <a:pt x="20800" y="17278"/>
                          <a:pt x="20800" y="12961"/>
                        </a:cubicBezTo>
                        <a:cubicBezTo>
                          <a:pt x="21600" y="4317"/>
                          <a:pt x="20800" y="0"/>
                          <a:pt x="20001" y="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4" name="Freeform: Shape 60"/>
                  <p:cNvSpPr/>
                  <p:nvPr/>
                </p:nvSpPr>
                <p:spPr>
                  <a:xfrm>
                    <a:off x="1910" y="68736"/>
                    <a:ext cx="89741" cy="95468"/>
                  </a:xfrm>
                  <a:custGeom>
                    <a:avLst/>
                    <a:gdLst/>
                    <a:ahLst/>
                    <a:cxnLst>
                      <a:cxn ang="0">
                        <a:pos x="wd2" y="hd2"/>
                      </a:cxn>
                      <a:cxn ang="5400000">
                        <a:pos x="wd2" y="hd2"/>
                      </a:cxn>
                      <a:cxn ang="10800000">
                        <a:pos x="wd2" y="hd2"/>
                      </a:cxn>
                      <a:cxn ang="16200000">
                        <a:pos x="wd2" y="hd2"/>
                      </a:cxn>
                    </a:cxnLst>
                    <a:rect l="0" t="0" r="r" b="b"/>
                    <a:pathLst>
                      <a:path w="21600" h="21600" extrusionOk="0">
                        <a:moveTo>
                          <a:pt x="10570" y="0"/>
                        </a:moveTo>
                        <a:cubicBezTo>
                          <a:pt x="6434" y="0"/>
                          <a:pt x="3217" y="3024"/>
                          <a:pt x="3217" y="6912"/>
                        </a:cubicBezTo>
                        <a:cubicBezTo>
                          <a:pt x="3217" y="8640"/>
                          <a:pt x="3677" y="9936"/>
                          <a:pt x="4596" y="11232"/>
                        </a:cubicBezTo>
                        <a:lnTo>
                          <a:pt x="0" y="17712"/>
                        </a:lnTo>
                        <a:lnTo>
                          <a:pt x="5055" y="16848"/>
                        </a:lnTo>
                        <a:lnTo>
                          <a:pt x="5974" y="21600"/>
                        </a:lnTo>
                        <a:lnTo>
                          <a:pt x="10570" y="14256"/>
                        </a:lnTo>
                        <a:lnTo>
                          <a:pt x="11030" y="14256"/>
                        </a:lnTo>
                        <a:lnTo>
                          <a:pt x="15625" y="21600"/>
                        </a:lnTo>
                        <a:lnTo>
                          <a:pt x="16544" y="16848"/>
                        </a:lnTo>
                        <a:lnTo>
                          <a:pt x="21600" y="17712"/>
                        </a:lnTo>
                        <a:lnTo>
                          <a:pt x="17004" y="11664"/>
                        </a:lnTo>
                        <a:cubicBezTo>
                          <a:pt x="17923" y="10368"/>
                          <a:pt x="18842" y="9072"/>
                          <a:pt x="18842" y="7344"/>
                        </a:cubicBezTo>
                        <a:cubicBezTo>
                          <a:pt x="17923" y="3024"/>
                          <a:pt x="14706" y="0"/>
                          <a:pt x="10570" y="0"/>
                        </a:cubicBezTo>
                        <a:close/>
                        <a:moveTo>
                          <a:pt x="10570" y="1296"/>
                        </a:moveTo>
                        <a:cubicBezTo>
                          <a:pt x="13787" y="1296"/>
                          <a:pt x="16544" y="3888"/>
                          <a:pt x="16544" y="6912"/>
                        </a:cubicBezTo>
                        <a:cubicBezTo>
                          <a:pt x="16544" y="9936"/>
                          <a:pt x="13787" y="12528"/>
                          <a:pt x="10570" y="12528"/>
                        </a:cubicBezTo>
                        <a:cubicBezTo>
                          <a:pt x="7353" y="12528"/>
                          <a:pt x="4596" y="9936"/>
                          <a:pt x="4596" y="6912"/>
                        </a:cubicBezTo>
                        <a:cubicBezTo>
                          <a:pt x="4596" y="3888"/>
                          <a:pt x="7353" y="1296"/>
                          <a:pt x="10570" y="1296"/>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5" name="Freeform: Shape 61"/>
                  <p:cNvSpPr/>
                  <p:nvPr/>
                </p:nvSpPr>
                <p:spPr>
                  <a:xfrm>
                    <a:off x="30551" y="84013"/>
                    <a:ext cx="30550" cy="3055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5400" y="0"/>
                          <a:pt x="0" y="4051"/>
                          <a:pt x="0" y="10800"/>
                        </a:cubicBezTo>
                        <a:cubicBezTo>
                          <a:pt x="0" y="16200"/>
                          <a:pt x="5400" y="21600"/>
                          <a:pt x="10800" y="21600"/>
                        </a:cubicBezTo>
                        <a:cubicBezTo>
                          <a:pt x="16200" y="21600"/>
                          <a:pt x="21600" y="17551"/>
                          <a:pt x="21600" y="10800"/>
                        </a:cubicBezTo>
                        <a:cubicBezTo>
                          <a:pt x="21600" y="5400"/>
                          <a:pt x="16200" y="0"/>
                          <a:pt x="10800" y="0"/>
                        </a:cubicBezTo>
                        <a:close/>
                        <a:moveTo>
                          <a:pt x="10800" y="5400"/>
                        </a:moveTo>
                        <a:cubicBezTo>
                          <a:pt x="13500" y="5400"/>
                          <a:pt x="14849" y="8100"/>
                          <a:pt x="14849" y="9449"/>
                        </a:cubicBezTo>
                        <a:cubicBezTo>
                          <a:pt x="14849" y="12151"/>
                          <a:pt x="12149" y="13500"/>
                          <a:pt x="10800" y="13500"/>
                        </a:cubicBezTo>
                        <a:cubicBezTo>
                          <a:pt x="9451" y="13500"/>
                          <a:pt x="6751" y="10800"/>
                          <a:pt x="6751" y="9449"/>
                        </a:cubicBezTo>
                        <a:cubicBezTo>
                          <a:pt x="6751" y="8100"/>
                          <a:pt x="8100" y="5400"/>
                          <a:pt x="10800" y="5400"/>
                        </a:cubicBez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sp>
              <p:nvSpPr>
                <p:cNvPr id="1297" name="Freeform: Shape 81"/>
                <p:cNvSpPr/>
                <p:nvPr/>
              </p:nvSpPr>
              <p:spPr>
                <a:xfrm>
                  <a:off x="431917" y="419433"/>
                  <a:ext cx="288678" cy="28867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835" y="21600"/>
                        <a:pt x="21600" y="16677"/>
                        <a:pt x="21600" y="10800"/>
                      </a:cubicBezTo>
                      <a:cubicBezTo>
                        <a:pt x="21600" y="4765"/>
                        <a:pt x="16676" y="0"/>
                        <a:pt x="10800" y="0"/>
                      </a:cubicBezTo>
                      <a:cubicBezTo>
                        <a:pt x="4923" y="0"/>
                        <a:pt x="0" y="4924"/>
                        <a:pt x="0" y="10800"/>
                      </a:cubicBezTo>
                      <a:cubicBezTo>
                        <a:pt x="0" y="16677"/>
                        <a:pt x="4923" y="21600"/>
                        <a:pt x="10800" y="21600"/>
                      </a:cubicBezTo>
                      <a:close/>
                    </a:path>
                  </a:pathLst>
                </a:custGeom>
                <a:solidFill>
                  <a:srgbClr val="CA4D39"/>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306" name="Graphic 2"/>
                <p:cNvGrpSpPr/>
                <p:nvPr/>
              </p:nvGrpSpPr>
              <p:grpSpPr>
                <a:xfrm>
                  <a:off x="493667" y="508420"/>
                  <a:ext cx="165270" cy="110702"/>
                  <a:chOff x="0" y="0"/>
                  <a:chExt cx="165268" cy="110701"/>
                </a:xfrm>
              </p:grpSpPr>
              <p:sp>
                <p:nvSpPr>
                  <p:cNvPr id="1298" name="Freeform: Shape 35"/>
                  <p:cNvSpPr/>
                  <p:nvPr/>
                </p:nvSpPr>
                <p:spPr>
                  <a:xfrm>
                    <a:off x="0" y="2399"/>
                    <a:ext cx="70287" cy="90731"/>
                  </a:xfrm>
                  <a:custGeom>
                    <a:avLst/>
                    <a:gdLst/>
                    <a:ahLst/>
                    <a:cxnLst>
                      <a:cxn ang="0">
                        <a:pos x="wd2" y="hd2"/>
                      </a:cxn>
                      <a:cxn ang="5400000">
                        <a:pos x="wd2" y="hd2"/>
                      </a:cxn>
                      <a:cxn ang="10800000">
                        <a:pos x="wd2" y="hd2"/>
                      </a:cxn>
                      <a:cxn ang="16200000">
                        <a:pos x="wd2" y="hd2"/>
                      </a:cxn>
                    </a:cxnLst>
                    <a:rect l="0" t="0" r="r" b="b"/>
                    <a:pathLst>
                      <a:path w="21600" h="21043" extrusionOk="0">
                        <a:moveTo>
                          <a:pt x="0" y="1888"/>
                        </a:moveTo>
                        <a:cubicBezTo>
                          <a:pt x="8640" y="-557"/>
                          <a:pt x="15660" y="-557"/>
                          <a:pt x="21600" y="1481"/>
                        </a:cubicBezTo>
                        <a:lnTo>
                          <a:pt x="21600" y="20635"/>
                        </a:lnTo>
                        <a:cubicBezTo>
                          <a:pt x="15120" y="18190"/>
                          <a:pt x="7560" y="18598"/>
                          <a:pt x="0" y="21043"/>
                        </a:cubicBezTo>
                        <a:lnTo>
                          <a:pt x="0" y="1888"/>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299" name="Freeform: Shape 36"/>
                  <p:cNvSpPr/>
                  <p:nvPr/>
                </p:nvSpPr>
                <p:spPr>
                  <a:xfrm>
                    <a:off x="0" y="90867"/>
                    <a:ext cx="70287" cy="16320"/>
                  </a:xfrm>
                  <a:custGeom>
                    <a:avLst/>
                    <a:gdLst/>
                    <a:ahLst/>
                    <a:cxnLst>
                      <a:cxn ang="0">
                        <a:pos x="wd2" y="hd2"/>
                      </a:cxn>
                      <a:cxn ang="5400000">
                        <a:pos x="wd2" y="hd2"/>
                      </a:cxn>
                      <a:cxn ang="10800000">
                        <a:pos x="wd2" y="hd2"/>
                      </a:cxn>
                      <a:cxn ang="16200000">
                        <a:pos x="wd2" y="hd2"/>
                      </a:cxn>
                    </a:cxnLst>
                    <a:rect l="0" t="0" r="r" b="b"/>
                    <a:pathLst>
                      <a:path w="21600" h="18237" extrusionOk="0">
                        <a:moveTo>
                          <a:pt x="21600" y="16274"/>
                        </a:moveTo>
                        <a:cubicBezTo>
                          <a:pt x="15120" y="4492"/>
                          <a:pt x="7560" y="6455"/>
                          <a:pt x="0" y="18237"/>
                        </a:cubicBezTo>
                        <a:lnTo>
                          <a:pt x="0" y="8419"/>
                        </a:lnTo>
                        <a:lnTo>
                          <a:pt x="540" y="8419"/>
                        </a:lnTo>
                        <a:cubicBezTo>
                          <a:pt x="7020" y="-1400"/>
                          <a:pt x="14040" y="-3363"/>
                          <a:pt x="20520" y="6455"/>
                        </a:cubicBezTo>
                        <a:lnTo>
                          <a:pt x="21060" y="8419"/>
                        </a:lnTo>
                        <a:lnTo>
                          <a:pt x="21600" y="16274"/>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300" name="Freeform: Shape 37"/>
                  <p:cNvSpPr/>
                  <p:nvPr/>
                </p:nvSpPr>
                <p:spPr>
                  <a:xfrm>
                    <a:off x="75557" y="2194"/>
                    <a:ext cx="70288" cy="89178"/>
                  </a:xfrm>
                  <a:custGeom>
                    <a:avLst/>
                    <a:gdLst/>
                    <a:ahLst/>
                    <a:cxnLst>
                      <a:cxn ang="0">
                        <a:pos x="wd2" y="hd2"/>
                      </a:cxn>
                      <a:cxn ang="5400000">
                        <a:pos x="wd2" y="hd2"/>
                      </a:cxn>
                      <a:cxn ang="10800000">
                        <a:pos x="wd2" y="hd2"/>
                      </a:cxn>
                      <a:cxn ang="16200000">
                        <a:pos x="wd2" y="hd2"/>
                      </a:cxn>
                    </a:cxnLst>
                    <a:rect l="0" t="0" r="r" b="b"/>
                    <a:pathLst>
                      <a:path w="21600" h="21081" extrusionOk="0">
                        <a:moveTo>
                          <a:pt x="0" y="1558"/>
                        </a:moveTo>
                        <a:cubicBezTo>
                          <a:pt x="8640" y="-519"/>
                          <a:pt x="15660" y="-519"/>
                          <a:pt x="21600" y="1558"/>
                        </a:cubicBezTo>
                        <a:lnTo>
                          <a:pt x="21600" y="21081"/>
                        </a:lnTo>
                        <a:cubicBezTo>
                          <a:pt x="15120" y="18589"/>
                          <a:pt x="7560" y="18589"/>
                          <a:pt x="0" y="20666"/>
                        </a:cubicBezTo>
                        <a:lnTo>
                          <a:pt x="0" y="1558"/>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301" name="Freeform: Shape 38"/>
                  <p:cNvSpPr/>
                  <p:nvPr/>
                </p:nvSpPr>
                <p:spPr>
                  <a:xfrm>
                    <a:off x="75557" y="89380"/>
                    <a:ext cx="70288" cy="17807"/>
                  </a:xfrm>
                  <a:custGeom>
                    <a:avLst/>
                    <a:gdLst/>
                    <a:ahLst/>
                    <a:cxnLst>
                      <a:cxn ang="0">
                        <a:pos x="wd2" y="hd2"/>
                      </a:cxn>
                      <a:cxn ang="5400000">
                        <a:pos x="wd2" y="hd2"/>
                      </a:cxn>
                      <a:cxn ang="10800000">
                        <a:pos x="wd2" y="hd2"/>
                      </a:cxn>
                      <a:cxn ang="16200000">
                        <a:pos x="wd2" y="hd2"/>
                      </a:cxn>
                    </a:cxnLst>
                    <a:rect l="0" t="0" r="r" b="b"/>
                    <a:pathLst>
                      <a:path w="21600" h="18240" extrusionOk="0">
                        <a:moveTo>
                          <a:pt x="21600" y="18240"/>
                        </a:moveTo>
                        <a:cubicBezTo>
                          <a:pt x="15120" y="7440"/>
                          <a:pt x="7560" y="7440"/>
                          <a:pt x="0" y="16441"/>
                        </a:cubicBezTo>
                        <a:lnTo>
                          <a:pt x="0" y="7440"/>
                        </a:lnTo>
                        <a:lnTo>
                          <a:pt x="540" y="7440"/>
                        </a:lnTo>
                        <a:cubicBezTo>
                          <a:pt x="7560" y="-1559"/>
                          <a:pt x="14040" y="-3360"/>
                          <a:pt x="21060" y="7440"/>
                        </a:cubicBezTo>
                        <a:lnTo>
                          <a:pt x="21600" y="9241"/>
                        </a:lnTo>
                        <a:lnTo>
                          <a:pt x="21600" y="1824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305" name="Graphic 2"/>
                  <p:cNvGrpSpPr/>
                  <p:nvPr/>
                </p:nvGrpSpPr>
                <p:grpSpPr>
                  <a:xfrm>
                    <a:off x="154629" y="0"/>
                    <a:ext cx="10640" cy="110702"/>
                    <a:chOff x="0" y="0"/>
                    <a:chExt cx="10639" cy="110701"/>
                  </a:xfrm>
                </p:grpSpPr>
                <p:sp>
                  <p:nvSpPr>
                    <p:cNvPr id="1302" name="Freeform: Shape 40"/>
                    <p:cNvSpPr/>
                    <p:nvPr/>
                  </p:nvSpPr>
                  <p:spPr>
                    <a:xfrm>
                      <a:off x="5177" y="100158"/>
                      <a:ext cx="5463" cy="10544"/>
                    </a:xfrm>
                    <a:custGeom>
                      <a:avLst/>
                      <a:gdLst/>
                      <a:ahLst/>
                      <a:cxnLst>
                        <a:cxn ang="0">
                          <a:pos x="wd2" y="hd2"/>
                        </a:cxn>
                        <a:cxn ang="5400000">
                          <a:pos x="wd2" y="hd2"/>
                        </a:cxn>
                        <a:cxn ang="10800000">
                          <a:pos x="wd2" y="hd2"/>
                        </a:cxn>
                        <a:cxn ang="16200000">
                          <a:pos x="wd2" y="hd2"/>
                        </a:cxn>
                      </a:cxnLst>
                      <a:rect l="0" t="0" r="r" b="b"/>
                      <a:pathLst>
                        <a:path w="21600" h="21600" extrusionOk="0">
                          <a:moveTo>
                            <a:pt x="7203" y="21600"/>
                          </a:moveTo>
                          <a:lnTo>
                            <a:pt x="21600" y="0"/>
                          </a:lnTo>
                          <a:cubicBezTo>
                            <a:pt x="14397" y="3598"/>
                            <a:pt x="7203" y="3598"/>
                            <a:pt x="0" y="0"/>
                          </a:cubicBezTo>
                          <a:lnTo>
                            <a:pt x="7203" y="2160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303" name="Freeform: Shape 43"/>
                    <p:cNvSpPr/>
                    <p:nvPr/>
                  </p:nvSpPr>
                  <p:spPr>
                    <a:xfrm>
                      <a:off x="0" y="0"/>
                      <a:ext cx="10544" cy="123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600" y="21600"/>
                            <a:pt x="21600" y="21600"/>
                          </a:cubicBezTo>
                          <a:cubicBezTo>
                            <a:pt x="21600" y="21600"/>
                            <a:pt x="21600" y="21600"/>
                            <a:pt x="21600" y="21600"/>
                          </a:cubicBezTo>
                          <a:lnTo>
                            <a:pt x="21600" y="6172"/>
                          </a:lnTo>
                          <a:cubicBezTo>
                            <a:pt x="21600" y="3084"/>
                            <a:pt x="18002" y="0"/>
                            <a:pt x="10798" y="0"/>
                          </a:cubicBezTo>
                          <a:cubicBezTo>
                            <a:pt x="7200" y="0"/>
                            <a:pt x="3602" y="3084"/>
                            <a:pt x="0" y="6172"/>
                          </a:cubicBezTo>
                          <a:lnTo>
                            <a:pt x="0" y="18516"/>
                          </a:lnTo>
                          <a:lnTo>
                            <a:pt x="21600" y="18516"/>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304" name="Freeform: Shape 44"/>
                    <p:cNvSpPr/>
                    <p:nvPr/>
                  </p:nvSpPr>
                  <p:spPr>
                    <a:xfrm>
                      <a:off x="1758" y="14055"/>
                      <a:ext cx="8787" cy="84618"/>
                    </a:xfrm>
                    <a:custGeom>
                      <a:avLst/>
                      <a:gdLst/>
                      <a:ahLst/>
                      <a:cxnLst>
                        <a:cxn ang="0">
                          <a:pos x="wd2" y="hd2"/>
                        </a:cxn>
                        <a:cxn ang="5400000">
                          <a:pos x="wd2" y="hd2"/>
                        </a:cxn>
                        <a:cxn ang="10800000">
                          <a:pos x="wd2" y="hd2"/>
                        </a:cxn>
                        <a:cxn ang="16200000">
                          <a:pos x="wd2" y="hd2"/>
                        </a:cxn>
                      </a:cxnLst>
                      <a:rect l="0" t="0" r="r" b="b"/>
                      <a:pathLst>
                        <a:path w="21600" h="21227" extrusionOk="0">
                          <a:moveTo>
                            <a:pt x="0" y="0"/>
                          </a:moveTo>
                          <a:lnTo>
                            <a:pt x="0" y="20277"/>
                          </a:lnTo>
                          <a:cubicBezTo>
                            <a:pt x="4317" y="20277"/>
                            <a:pt x="4317" y="20277"/>
                            <a:pt x="4317" y="20718"/>
                          </a:cubicBezTo>
                          <a:cubicBezTo>
                            <a:pt x="8639" y="21600"/>
                            <a:pt x="12956" y="21159"/>
                            <a:pt x="17278" y="20718"/>
                          </a:cubicBezTo>
                          <a:cubicBezTo>
                            <a:pt x="17278" y="20277"/>
                            <a:pt x="21600" y="20277"/>
                            <a:pt x="21600" y="20277"/>
                          </a:cubicBezTo>
                          <a:lnTo>
                            <a:pt x="21600" y="0"/>
                          </a:lnTo>
                          <a:lnTo>
                            <a:pt x="0" y="0"/>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grpSp>
            <p:sp>
              <p:nvSpPr>
                <p:cNvPr id="1307" name="Graphic 4"/>
                <p:cNvSpPr/>
                <p:nvPr/>
              </p:nvSpPr>
              <p:spPr>
                <a:xfrm>
                  <a:off x="865083" y="546931"/>
                  <a:ext cx="117497" cy="1219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lnTo>
                        <a:pt x="0" y="21600"/>
                      </a:lnTo>
                      <a:lnTo>
                        <a:pt x="0" y="0"/>
                      </a:lnTo>
                      <a:close/>
                      <a:moveTo>
                        <a:pt x="9439" y="20316"/>
                      </a:moveTo>
                      <a:cubicBezTo>
                        <a:pt x="9439" y="20372"/>
                        <a:pt x="9497" y="20484"/>
                        <a:pt x="9613" y="20484"/>
                      </a:cubicBezTo>
                      <a:cubicBezTo>
                        <a:pt x="9671" y="20484"/>
                        <a:pt x="9787" y="20428"/>
                        <a:pt x="9787" y="20316"/>
                      </a:cubicBezTo>
                      <a:lnTo>
                        <a:pt x="9787" y="19981"/>
                      </a:lnTo>
                      <a:lnTo>
                        <a:pt x="10655" y="19981"/>
                      </a:lnTo>
                      <a:lnTo>
                        <a:pt x="10655" y="20874"/>
                      </a:lnTo>
                      <a:cubicBezTo>
                        <a:pt x="10655" y="20930"/>
                        <a:pt x="10713" y="21042"/>
                        <a:pt x="10829" y="21042"/>
                      </a:cubicBezTo>
                      <a:cubicBezTo>
                        <a:pt x="10887" y="21042"/>
                        <a:pt x="11003" y="20986"/>
                        <a:pt x="11003" y="20874"/>
                      </a:cubicBezTo>
                      <a:lnTo>
                        <a:pt x="11003" y="19981"/>
                      </a:lnTo>
                      <a:lnTo>
                        <a:pt x="11871" y="19981"/>
                      </a:lnTo>
                      <a:lnTo>
                        <a:pt x="11871" y="20316"/>
                      </a:lnTo>
                      <a:cubicBezTo>
                        <a:pt x="11871" y="20372"/>
                        <a:pt x="11929" y="20484"/>
                        <a:pt x="12045" y="20484"/>
                      </a:cubicBezTo>
                      <a:cubicBezTo>
                        <a:pt x="12103" y="20484"/>
                        <a:pt x="12219" y="20428"/>
                        <a:pt x="12219" y="20316"/>
                      </a:cubicBezTo>
                      <a:lnTo>
                        <a:pt x="12219" y="19981"/>
                      </a:lnTo>
                      <a:lnTo>
                        <a:pt x="13087" y="19981"/>
                      </a:lnTo>
                      <a:lnTo>
                        <a:pt x="13087" y="20874"/>
                      </a:lnTo>
                      <a:cubicBezTo>
                        <a:pt x="13087" y="20930"/>
                        <a:pt x="13145" y="21042"/>
                        <a:pt x="13261" y="21042"/>
                      </a:cubicBezTo>
                      <a:cubicBezTo>
                        <a:pt x="13319" y="21042"/>
                        <a:pt x="13435" y="20986"/>
                        <a:pt x="13435" y="20874"/>
                      </a:cubicBezTo>
                      <a:lnTo>
                        <a:pt x="13435" y="19981"/>
                      </a:lnTo>
                      <a:lnTo>
                        <a:pt x="14303" y="19981"/>
                      </a:lnTo>
                      <a:lnTo>
                        <a:pt x="14303" y="20316"/>
                      </a:lnTo>
                      <a:cubicBezTo>
                        <a:pt x="14303" y="20372"/>
                        <a:pt x="14361" y="20484"/>
                        <a:pt x="14477" y="20484"/>
                      </a:cubicBezTo>
                      <a:cubicBezTo>
                        <a:pt x="14535" y="20484"/>
                        <a:pt x="14651" y="20428"/>
                        <a:pt x="14651" y="20316"/>
                      </a:cubicBezTo>
                      <a:lnTo>
                        <a:pt x="14651" y="19981"/>
                      </a:lnTo>
                      <a:lnTo>
                        <a:pt x="15520" y="19981"/>
                      </a:lnTo>
                      <a:lnTo>
                        <a:pt x="15520" y="20874"/>
                      </a:lnTo>
                      <a:cubicBezTo>
                        <a:pt x="15520" y="20930"/>
                        <a:pt x="15577" y="21042"/>
                        <a:pt x="15693" y="21042"/>
                      </a:cubicBezTo>
                      <a:cubicBezTo>
                        <a:pt x="15751" y="21042"/>
                        <a:pt x="15867" y="20986"/>
                        <a:pt x="15867" y="20874"/>
                      </a:cubicBezTo>
                      <a:lnTo>
                        <a:pt x="15867" y="19981"/>
                      </a:lnTo>
                      <a:lnTo>
                        <a:pt x="16388" y="19981"/>
                      </a:lnTo>
                      <a:lnTo>
                        <a:pt x="16388" y="19702"/>
                      </a:lnTo>
                      <a:lnTo>
                        <a:pt x="15635" y="19702"/>
                      </a:lnTo>
                      <a:lnTo>
                        <a:pt x="15635" y="18809"/>
                      </a:lnTo>
                      <a:cubicBezTo>
                        <a:pt x="15635" y="18753"/>
                        <a:pt x="15577" y="18642"/>
                        <a:pt x="15462" y="18642"/>
                      </a:cubicBezTo>
                      <a:cubicBezTo>
                        <a:pt x="15404" y="18642"/>
                        <a:pt x="15288" y="18698"/>
                        <a:pt x="15288" y="18809"/>
                      </a:cubicBezTo>
                      <a:lnTo>
                        <a:pt x="15288" y="19702"/>
                      </a:lnTo>
                      <a:lnTo>
                        <a:pt x="14419" y="19702"/>
                      </a:lnTo>
                      <a:lnTo>
                        <a:pt x="14419" y="19367"/>
                      </a:lnTo>
                      <a:cubicBezTo>
                        <a:pt x="14419" y="19312"/>
                        <a:pt x="14361" y="19200"/>
                        <a:pt x="14246" y="19200"/>
                      </a:cubicBezTo>
                      <a:cubicBezTo>
                        <a:pt x="14188" y="19200"/>
                        <a:pt x="14072" y="19256"/>
                        <a:pt x="14072" y="19367"/>
                      </a:cubicBezTo>
                      <a:lnTo>
                        <a:pt x="14072" y="19702"/>
                      </a:lnTo>
                      <a:lnTo>
                        <a:pt x="13203" y="19702"/>
                      </a:lnTo>
                      <a:lnTo>
                        <a:pt x="13203" y="18809"/>
                      </a:lnTo>
                      <a:cubicBezTo>
                        <a:pt x="13203" y="18753"/>
                        <a:pt x="13145" y="18642"/>
                        <a:pt x="13030" y="18642"/>
                      </a:cubicBezTo>
                      <a:cubicBezTo>
                        <a:pt x="12972" y="18642"/>
                        <a:pt x="12856" y="18698"/>
                        <a:pt x="12856" y="18809"/>
                      </a:cubicBezTo>
                      <a:lnTo>
                        <a:pt x="12856" y="19702"/>
                      </a:lnTo>
                      <a:lnTo>
                        <a:pt x="11987" y="19702"/>
                      </a:lnTo>
                      <a:lnTo>
                        <a:pt x="11987" y="19367"/>
                      </a:lnTo>
                      <a:cubicBezTo>
                        <a:pt x="11987" y="19312"/>
                        <a:pt x="11929" y="19200"/>
                        <a:pt x="11813" y="19200"/>
                      </a:cubicBezTo>
                      <a:cubicBezTo>
                        <a:pt x="11756" y="19200"/>
                        <a:pt x="11640" y="19256"/>
                        <a:pt x="11640" y="19367"/>
                      </a:cubicBezTo>
                      <a:lnTo>
                        <a:pt x="11640" y="19702"/>
                      </a:lnTo>
                      <a:lnTo>
                        <a:pt x="10771" y="19702"/>
                      </a:lnTo>
                      <a:lnTo>
                        <a:pt x="10771" y="18809"/>
                      </a:lnTo>
                      <a:cubicBezTo>
                        <a:pt x="10771" y="18753"/>
                        <a:pt x="10713" y="18642"/>
                        <a:pt x="10597" y="18642"/>
                      </a:cubicBezTo>
                      <a:cubicBezTo>
                        <a:pt x="10539" y="18642"/>
                        <a:pt x="10424" y="18698"/>
                        <a:pt x="10424" y="18809"/>
                      </a:cubicBezTo>
                      <a:lnTo>
                        <a:pt x="10424" y="19702"/>
                      </a:lnTo>
                      <a:lnTo>
                        <a:pt x="9555" y="19702"/>
                      </a:lnTo>
                      <a:lnTo>
                        <a:pt x="9555" y="19367"/>
                      </a:lnTo>
                      <a:cubicBezTo>
                        <a:pt x="9555" y="19312"/>
                        <a:pt x="9497" y="19200"/>
                        <a:pt x="9381" y="19200"/>
                      </a:cubicBezTo>
                      <a:cubicBezTo>
                        <a:pt x="9323" y="19200"/>
                        <a:pt x="9208" y="19256"/>
                        <a:pt x="9208" y="19367"/>
                      </a:cubicBezTo>
                      <a:lnTo>
                        <a:pt x="9208" y="19702"/>
                      </a:lnTo>
                      <a:lnTo>
                        <a:pt x="8339" y="19702"/>
                      </a:lnTo>
                      <a:lnTo>
                        <a:pt x="8339" y="18809"/>
                      </a:lnTo>
                      <a:cubicBezTo>
                        <a:pt x="8339" y="18753"/>
                        <a:pt x="8281" y="18642"/>
                        <a:pt x="8165" y="18642"/>
                      </a:cubicBezTo>
                      <a:cubicBezTo>
                        <a:pt x="8107" y="18642"/>
                        <a:pt x="7991" y="18698"/>
                        <a:pt x="7991" y="18809"/>
                      </a:cubicBezTo>
                      <a:lnTo>
                        <a:pt x="7991" y="19702"/>
                      </a:lnTo>
                      <a:lnTo>
                        <a:pt x="7123" y="19702"/>
                      </a:lnTo>
                      <a:lnTo>
                        <a:pt x="7123" y="19367"/>
                      </a:lnTo>
                      <a:cubicBezTo>
                        <a:pt x="7123" y="19312"/>
                        <a:pt x="7065" y="19200"/>
                        <a:pt x="6949" y="19200"/>
                      </a:cubicBezTo>
                      <a:cubicBezTo>
                        <a:pt x="6891" y="19200"/>
                        <a:pt x="6775" y="19256"/>
                        <a:pt x="6775" y="19367"/>
                      </a:cubicBezTo>
                      <a:lnTo>
                        <a:pt x="6775" y="19702"/>
                      </a:lnTo>
                      <a:lnTo>
                        <a:pt x="5907" y="19702"/>
                      </a:lnTo>
                      <a:lnTo>
                        <a:pt x="5907" y="18809"/>
                      </a:lnTo>
                      <a:cubicBezTo>
                        <a:pt x="5907" y="18753"/>
                        <a:pt x="5849" y="18642"/>
                        <a:pt x="5733" y="18642"/>
                      </a:cubicBezTo>
                      <a:cubicBezTo>
                        <a:pt x="5675" y="18642"/>
                        <a:pt x="5559" y="18698"/>
                        <a:pt x="5559" y="18809"/>
                      </a:cubicBezTo>
                      <a:lnTo>
                        <a:pt x="5559" y="19702"/>
                      </a:lnTo>
                      <a:lnTo>
                        <a:pt x="4980" y="19702"/>
                      </a:lnTo>
                      <a:lnTo>
                        <a:pt x="4980" y="19367"/>
                      </a:lnTo>
                      <a:cubicBezTo>
                        <a:pt x="4980" y="19312"/>
                        <a:pt x="4922" y="19200"/>
                        <a:pt x="4806" y="19200"/>
                      </a:cubicBezTo>
                      <a:cubicBezTo>
                        <a:pt x="4749" y="19200"/>
                        <a:pt x="4633" y="19256"/>
                        <a:pt x="4633" y="19367"/>
                      </a:cubicBezTo>
                      <a:lnTo>
                        <a:pt x="4633" y="19702"/>
                      </a:lnTo>
                      <a:lnTo>
                        <a:pt x="3822" y="19702"/>
                      </a:lnTo>
                      <a:lnTo>
                        <a:pt x="3822" y="18809"/>
                      </a:lnTo>
                      <a:cubicBezTo>
                        <a:pt x="3822" y="18753"/>
                        <a:pt x="3764" y="18642"/>
                        <a:pt x="3648" y="18642"/>
                      </a:cubicBezTo>
                      <a:cubicBezTo>
                        <a:pt x="3590" y="18642"/>
                        <a:pt x="3475" y="18698"/>
                        <a:pt x="3475" y="18809"/>
                      </a:cubicBezTo>
                      <a:lnTo>
                        <a:pt x="3475" y="19702"/>
                      </a:lnTo>
                      <a:lnTo>
                        <a:pt x="2606" y="19702"/>
                      </a:lnTo>
                      <a:lnTo>
                        <a:pt x="2606" y="19367"/>
                      </a:lnTo>
                      <a:cubicBezTo>
                        <a:pt x="2606" y="19312"/>
                        <a:pt x="2548" y="19200"/>
                        <a:pt x="2432" y="19200"/>
                      </a:cubicBezTo>
                      <a:cubicBezTo>
                        <a:pt x="2374" y="19200"/>
                        <a:pt x="2258" y="19256"/>
                        <a:pt x="2258" y="19367"/>
                      </a:cubicBezTo>
                      <a:lnTo>
                        <a:pt x="2258" y="19702"/>
                      </a:lnTo>
                      <a:lnTo>
                        <a:pt x="1911" y="19702"/>
                      </a:lnTo>
                      <a:lnTo>
                        <a:pt x="1911" y="18419"/>
                      </a:lnTo>
                      <a:lnTo>
                        <a:pt x="2838" y="18419"/>
                      </a:lnTo>
                      <a:cubicBezTo>
                        <a:pt x="2895" y="18419"/>
                        <a:pt x="3011" y="18363"/>
                        <a:pt x="3011" y="18251"/>
                      </a:cubicBezTo>
                      <a:cubicBezTo>
                        <a:pt x="3011" y="18195"/>
                        <a:pt x="2953" y="18084"/>
                        <a:pt x="2838" y="18084"/>
                      </a:cubicBezTo>
                      <a:lnTo>
                        <a:pt x="1911" y="18084"/>
                      </a:lnTo>
                      <a:lnTo>
                        <a:pt x="1911" y="17247"/>
                      </a:lnTo>
                      <a:lnTo>
                        <a:pt x="2258" y="17247"/>
                      </a:lnTo>
                      <a:cubicBezTo>
                        <a:pt x="2316" y="17247"/>
                        <a:pt x="2432" y="17191"/>
                        <a:pt x="2432" y="17079"/>
                      </a:cubicBezTo>
                      <a:cubicBezTo>
                        <a:pt x="2432" y="17023"/>
                        <a:pt x="2374" y="16912"/>
                        <a:pt x="2258" y="16912"/>
                      </a:cubicBezTo>
                      <a:lnTo>
                        <a:pt x="1911" y="16912"/>
                      </a:lnTo>
                      <a:lnTo>
                        <a:pt x="1911" y="16074"/>
                      </a:lnTo>
                      <a:lnTo>
                        <a:pt x="2838" y="16074"/>
                      </a:lnTo>
                      <a:cubicBezTo>
                        <a:pt x="2895" y="16074"/>
                        <a:pt x="3011" y="16019"/>
                        <a:pt x="3011" y="15907"/>
                      </a:cubicBezTo>
                      <a:cubicBezTo>
                        <a:pt x="3011" y="15851"/>
                        <a:pt x="2953" y="15740"/>
                        <a:pt x="2838" y="15740"/>
                      </a:cubicBezTo>
                      <a:lnTo>
                        <a:pt x="1911" y="15740"/>
                      </a:lnTo>
                      <a:lnTo>
                        <a:pt x="1911" y="14902"/>
                      </a:lnTo>
                      <a:lnTo>
                        <a:pt x="2258" y="14902"/>
                      </a:lnTo>
                      <a:cubicBezTo>
                        <a:pt x="2316" y="14902"/>
                        <a:pt x="2432" y="14846"/>
                        <a:pt x="2432" y="14735"/>
                      </a:cubicBezTo>
                      <a:cubicBezTo>
                        <a:pt x="2432" y="14679"/>
                        <a:pt x="2374" y="14567"/>
                        <a:pt x="2258" y="14567"/>
                      </a:cubicBezTo>
                      <a:lnTo>
                        <a:pt x="1911" y="14567"/>
                      </a:lnTo>
                      <a:lnTo>
                        <a:pt x="1911" y="13730"/>
                      </a:lnTo>
                      <a:lnTo>
                        <a:pt x="2838" y="13730"/>
                      </a:lnTo>
                      <a:cubicBezTo>
                        <a:pt x="2895" y="13730"/>
                        <a:pt x="3011" y="13674"/>
                        <a:pt x="3011" y="13563"/>
                      </a:cubicBezTo>
                      <a:cubicBezTo>
                        <a:pt x="3011" y="13507"/>
                        <a:pt x="2953" y="13395"/>
                        <a:pt x="2838" y="13395"/>
                      </a:cubicBezTo>
                      <a:lnTo>
                        <a:pt x="1911" y="13395"/>
                      </a:lnTo>
                      <a:lnTo>
                        <a:pt x="1911" y="12558"/>
                      </a:lnTo>
                      <a:lnTo>
                        <a:pt x="2258" y="12558"/>
                      </a:lnTo>
                      <a:cubicBezTo>
                        <a:pt x="2316" y="12558"/>
                        <a:pt x="2432" y="12502"/>
                        <a:pt x="2432" y="12391"/>
                      </a:cubicBezTo>
                      <a:cubicBezTo>
                        <a:pt x="2432" y="12335"/>
                        <a:pt x="2374" y="12223"/>
                        <a:pt x="2258" y="12223"/>
                      </a:cubicBezTo>
                      <a:lnTo>
                        <a:pt x="1911" y="12223"/>
                      </a:lnTo>
                      <a:lnTo>
                        <a:pt x="1911" y="11386"/>
                      </a:lnTo>
                      <a:lnTo>
                        <a:pt x="2838" y="11386"/>
                      </a:lnTo>
                      <a:cubicBezTo>
                        <a:pt x="2895" y="11386"/>
                        <a:pt x="3011" y="11330"/>
                        <a:pt x="3011" y="11219"/>
                      </a:cubicBezTo>
                      <a:cubicBezTo>
                        <a:pt x="3011" y="11163"/>
                        <a:pt x="2953" y="11051"/>
                        <a:pt x="2838" y="11051"/>
                      </a:cubicBezTo>
                      <a:lnTo>
                        <a:pt x="1911" y="11051"/>
                      </a:lnTo>
                      <a:lnTo>
                        <a:pt x="1911" y="10214"/>
                      </a:lnTo>
                      <a:lnTo>
                        <a:pt x="2258" y="10214"/>
                      </a:lnTo>
                      <a:cubicBezTo>
                        <a:pt x="2316" y="10214"/>
                        <a:pt x="2432" y="10158"/>
                        <a:pt x="2432" y="10046"/>
                      </a:cubicBezTo>
                      <a:cubicBezTo>
                        <a:pt x="2432" y="9991"/>
                        <a:pt x="2374" y="9879"/>
                        <a:pt x="2258" y="9879"/>
                      </a:cubicBezTo>
                      <a:lnTo>
                        <a:pt x="1911" y="9879"/>
                      </a:lnTo>
                      <a:lnTo>
                        <a:pt x="1911" y="9042"/>
                      </a:lnTo>
                      <a:lnTo>
                        <a:pt x="2838" y="9042"/>
                      </a:lnTo>
                      <a:cubicBezTo>
                        <a:pt x="2895" y="9042"/>
                        <a:pt x="3011" y="8986"/>
                        <a:pt x="3011" y="8874"/>
                      </a:cubicBezTo>
                      <a:cubicBezTo>
                        <a:pt x="3011" y="8819"/>
                        <a:pt x="2953" y="8707"/>
                        <a:pt x="2838" y="8707"/>
                      </a:cubicBezTo>
                      <a:lnTo>
                        <a:pt x="1911" y="8707"/>
                      </a:lnTo>
                      <a:lnTo>
                        <a:pt x="1911" y="7870"/>
                      </a:lnTo>
                      <a:lnTo>
                        <a:pt x="2258" y="7870"/>
                      </a:lnTo>
                      <a:cubicBezTo>
                        <a:pt x="2316" y="7870"/>
                        <a:pt x="2432" y="7814"/>
                        <a:pt x="2432" y="7702"/>
                      </a:cubicBezTo>
                      <a:cubicBezTo>
                        <a:pt x="2432" y="7647"/>
                        <a:pt x="2374" y="7535"/>
                        <a:pt x="2258" y="7535"/>
                      </a:cubicBezTo>
                      <a:lnTo>
                        <a:pt x="1911" y="7535"/>
                      </a:lnTo>
                      <a:lnTo>
                        <a:pt x="1911" y="6698"/>
                      </a:lnTo>
                      <a:lnTo>
                        <a:pt x="2838" y="6698"/>
                      </a:lnTo>
                      <a:cubicBezTo>
                        <a:pt x="2895" y="6698"/>
                        <a:pt x="3011" y="6642"/>
                        <a:pt x="3011" y="6530"/>
                      </a:cubicBezTo>
                      <a:cubicBezTo>
                        <a:pt x="3011" y="6474"/>
                        <a:pt x="2953" y="6363"/>
                        <a:pt x="2838" y="6363"/>
                      </a:cubicBezTo>
                      <a:lnTo>
                        <a:pt x="1911" y="6363"/>
                      </a:lnTo>
                      <a:lnTo>
                        <a:pt x="1911" y="5860"/>
                      </a:lnTo>
                      <a:lnTo>
                        <a:pt x="1621" y="5860"/>
                      </a:lnTo>
                      <a:lnTo>
                        <a:pt x="1621" y="6363"/>
                      </a:lnTo>
                      <a:lnTo>
                        <a:pt x="695" y="6363"/>
                      </a:lnTo>
                      <a:cubicBezTo>
                        <a:pt x="637" y="6363"/>
                        <a:pt x="521" y="6419"/>
                        <a:pt x="521" y="6530"/>
                      </a:cubicBezTo>
                      <a:cubicBezTo>
                        <a:pt x="521" y="6586"/>
                        <a:pt x="579" y="6698"/>
                        <a:pt x="695" y="6698"/>
                      </a:cubicBezTo>
                      <a:lnTo>
                        <a:pt x="1621" y="6698"/>
                      </a:lnTo>
                      <a:lnTo>
                        <a:pt x="1621" y="7535"/>
                      </a:lnTo>
                      <a:lnTo>
                        <a:pt x="1216" y="7535"/>
                      </a:lnTo>
                      <a:cubicBezTo>
                        <a:pt x="1158" y="7535"/>
                        <a:pt x="1042" y="7591"/>
                        <a:pt x="1042" y="7702"/>
                      </a:cubicBezTo>
                      <a:cubicBezTo>
                        <a:pt x="1042" y="7758"/>
                        <a:pt x="1100" y="7870"/>
                        <a:pt x="1216" y="7870"/>
                      </a:cubicBezTo>
                      <a:lnTo>
                        <a:pt x="1564" y="7870"/>
                      </a:lnTo>
                      <a:lnTo>
                        <a:pt x="1564" y="8707"/>
                      </a:lnTo>
                      <a:lnTo>
                        <a:pt x="695" y="8707"/>
                      </a:lnTo>
                      <a:cubicBezTo>
                        <a:pt x="637" y="8707"/>
                        <a:pt x="521" y="8763"/>
                        <a:pt x="521" y="8874"/>
                      </a:cubicBezTo>
                      <a:cubicBezTo>
                        <a:pt x="521" y="8930"/>
                        <a:pt x="579" y="9042"/>
                        <a:pt x="695" y="9042"/>
                      </a:cubicBezTo>
                      <a:lnTo>
                        <a:pt x="1621" y="9042"/>
                      </a:lnTo>
                      <a:lnTo>
                        <a:pt x="1621" y="9879"/>
                      </a:lnTo>
                      <a:lnTo>
                        <a:pt x="1216" y="9879"/>
                      </a:lnTo>
                      <a:cubicBezTo>
                        <a:pt x="1158" y="9879"/>
                        <a:pt x="1042" y="9935"/>
                        <a:pt x="1042" y="10046"/>
                      </a:cubicBezTo>
                      <a:cubicBezTo>
                        <a:pt x="1042" y="10102"/>
                        <a:pt x="1100" y="10214"/>
                        <a:pt x="1216" y="10214"/>
                      </a:cubicBezTo>
                      <a:lnTo>
                        <a:pt x="1564" y="10214"/>
                      </a:lnTo>
                      <a:lnTo>
                        <a:pt x="1564" y="11051"/>
                      </a:lnTo>
                      <a:lnTo>
                        <a:pt x="695" y="11051"/>
                      </a:lnTo>
                      <a:cubicBezTo>
                        <a:pt x="637" y="11051"/>
                        <a:pt x="521" y="11107"/>
                        <a:pt x="521" y="11219"/>
                      </a:cubicBezTo>
                      <a:cubicBezTo>
                        <a:pt x="521" y="11274"/>
                        <a:pt x="579" y="11386"/>
                        <a:pt x="695" y="11386"/>
                      </a:cubicBezTo>
                      <a:lnTo>
                        <a:pt x="1621" y="11386"/>
                      </a:lnTo>
                      <a:lnTo>
                        <a:pt x="1621" y="12223"/>
                      </a:lnTo>
                      <a:lnTo>
                        <a:pt x="1216" y="12223"/>
                      </a:lnTo>
                      <a:cubicBezTo>
                        <a:pt x="1158" y="12223"/>
                        <a:pt x="1042" y="12279"/>
                        <a:pt x="1042" y="12391"/>
                      </a:cubicBezTo>
                      <a:cubicBezTo>
                        <a:pt x="1042" y="12447"/>
                        <a:pt x="1100" y="12558"/>
                        <a:pt x="1216" y="12558"/>
                      </a:cubicBezTo>
                      <a:lnTo>
                        <a:pt x="1564" y="12558"/>
                      </a:lnTo>
                      <a:lnTo>
                        <a:pt x="1564" y="13395"/>
                      </a:lnTo>
                      <a:lnTo>
                        <a:pt x="695" y="13395"/>
                      </a:lnTo>
                      <a:cubicBezTo>
                        <a:pt x="637" y="13395"/>
                        <a:pt x="521" y="13451"/>
                        <a:pt x="521" y="13563"/>
                      </a:cubicBezTo>
                      <a:cubicBezTo>
                        <a:pt x="521" y="13619"/>
                        <a:pt x="579" y="13730"/>
                        <a:pt x="695" y="13730"/>
                      </a:cubicBezTo>
                      <a:lnTo>
                        <a:pt x="1621" y="13730"/>
                      </a:lnTo>
                      <a:lnTo>
                        <a:pt x="1621" y="14567"/>
                      </a:lnTo>
                      <a:lnTo>
                        <a:pt x="1216" y="14567"/>
                      </a:lnTo>
                      <a:cubicBezTo>
                        <a:pt x="1158" y="14567"/>
                        <a:pt x="1042" y="14623"/>
                        <a:pt x="1042" y="14735"/>
                      </a:cubicBezTo>
                      <a:cubicBezTo>
                        <a:pt x="1042" y="14791"/>
                        <a:pt x="1100" y="14902"/>
                        <a:pt x="1216" y="14902"/>
                      </a:cubicBezTo>
                      <a:lnTo>
                        <a:pt x="1564" y="14902"/>
                      </a:lnTo>
                      <a:lnTo>
                        <a:pt x="1564" y="15740"/>
                      </a:lnTo>
                      <a:lnTo>
                        <a:pt x="695" y="15740"/>
                      </a:lnTo>
                      <a:cubicBezTo>
                        <a:pt x="637" y="15740"/>
                        <a:pt x="521" y="15795"/>
                        <a:pt x="521" y="15907"/>
                      </a:cubicBezTo>
                      <a:cubicBezTo>
                        <a:pt x="521" y="15963"/>
                        <a:pt x="579" y="16074"/>
                        <a:pt x="695" y="16074"/>
                      </a:cubicBezTo>
                      <a:lnTo>
                        <a:pt x="1621" y="16074"/>
                      </a:lnTo>
                      <a:lnTo>
                        <a:pt x="1621" y="16912"/>
                      </a:lnTo>
                      <a:lnTo>
                        <a:pt x="1216" y="16912"/>
                      </a:lnTo>
                      <a:cubicBezTo>
                        <a:pt x="1158" y="16912"/>
                        <a:pt x="1042" y="16967"/>
                        <a:pt x="1042" y="17079"/>
                      </a:cubicBezTo>
                      <a:cubicBezTo>
                        <a:pt x="1042" y="17135"/>
                        <a:pt x="1100" y="17247"/>
                        <a:pt x="1216" y="17247"/>
                      </a:cubicBezTo>
                      <a:lnTo>
                        <a:pt x="1564" y="17247"/>
                      </a:lnTo>
                      <a:lnTo>
                        <a:pt x="1564" y="18084"/>
                      </a:lnTo>
                      <a:lnTo>
                        <a:pt x="695" y="18084"/>
                      </a:lnTo>
                      <a:cubicBezTo>
                        <a:pt x="637" y="18084"/>
                        <a:pt x="521" y="18140"/>
                        <a:pt x="521" y="18251"/>
                      </a:cubicBezTo>
                      <a:cubicBezTo>
                        <a:pt x="579" y="18363"/>
                        <a:pt x="637" y="18419"/>
                        <a:pt x="695" y="18419"/>
                      </a:cubicBezTo>
                      <a:lnTo>
                        <a:pt x="1621" y="18419"/>
                      </a:lnTo>
                      <a:lnTo>
                        <a:pt x="1621" y="19981"/>
                      </a:lnTo>
                      <a:lnTo>
                        <a:pt x="2316" y="19981"/>
                      </a:lnTo>
                      <a:lnTo>
                        <a:pt x="2316" y="20316"/>
                      </a:lnTo>
                      <a:cubicBezTo>
                        <a:pt x="2316" y="20372"/>
                        <a:pt x="2374" y="20484"/>
                        <a:pt x="2490" y="20484"/>
                      </a:cubicBezTo>
                      <a:cubicBezTo>
                        <a:pt x="2548" y="20484"/>
                        <a:pt x="2664" y="20428"/>
                        <a:pt x="2664" y="20316"/>
                      </a:cubicBezTo>
                      <a:lnTo>
                        <a:pt x="2664" y="19981"/>
                      </a:lnTo>
                      <a:lnTo>
                        <a:pt x="3532" y="19981"/>
                      </a:lnTo>
                      <a:lnTo>
                        <a:pt x="3532" y="20874"/>
                      </a:lnTo>
                      <a:cubicBezTo>
                        <a:pt x="3532" y="20930"/>
                        <a:pt x="3590" y="21042"/>
                        <a:pt x="3706" y="21042"/>
                      </a:cubicBezTo>
                      <a:cubicBezTo>
                        <a:pt x="3764" y="21042"/>
                        <a:pt x="3880" y="20986"/>
                        <a:pt x="3880" y="20874"/>
                      </a:cubicBezTo>
                      <a:lnTo>
                        <a:pt x="3880" y="19981"/>
                      </a:lnTo>
                      <a:lnTo>
                        <a:pt x="4749" y="19981"/>
                      </a:lnTo>
                      <a:lnTo>
                        <a:pt x="4749" y="20316"/>
                      </a:lnTo>
                      <a:cubicBezTo>
                        <a:pt x="4749" y="20372"/>
                        <a:pt x="4806" y="20484"/>
                        <a:pt x="4922" y="20484"/>
                      </a:cubicBezTo>
                      <a:cubicBezTo>
                        <a:pt x="4980" y="20484"/>
                        <a:pt x="5096" y="20428"/>
                        <a:pt x="5096" y="20316"/>
                      </a:cubicBezTo>
                      <a:lnTo>
                        <a:pt x="5096" y="19981"/>
                      </a:lnTo>
                      <a:lnTo>
                        <a:pt x="5965" y="19981"/>
                      </a:lnTo>
                      <a:lnTo>
                        <a:pt x="5965" y="20874"/>
                      </a:lnTo>
                      <a:cubicBezTo>
                        <a:pt x="5965" y="20930"/>
                        <a:pt x="6023" y="21042"/>
                        <a:pt x="6138" y="21042"/>
                      </a:cubicBezTo>
                      <a:cubicBezTo>
                        <a:pt x="6196" y="21042"/>
                        <a:pt x="6312" y="20986"/>
                        <a:pt x="6312" y="20874"/>
                      </a:cubicBezTo>
                      <a:lnTo>
                        <a:pt x="6312" y="19981"/>
                      </a:lnTo>
                      <a:lnTo>
                        <a:pt x="7181" y="19981"/>
                      </a:lnTo>
                      <a:lnTo>
                        <a:pt x="7181" y="20316"/>
                      </a:lnTo>
                      <a:cubicBezTo>
                        <a:pt x="7181" y="20372"/>
                        <a:pt x="7239" y="20484"/>
                        <a:pt x="7354" y="20484"/>
                      </a:cubicBezTo>
                      <a:cubicBezTo>
                        <a:pt x="7412" y="20484"/>
                        <a:pt x="7528" y="20428"/>
                        <a:pt x="7528" y="20316"/>
                      </a:cubicBezTo>
                      <a:lnTo>
                        <a:pt x="7528" y="19981"/>
                      </a:lnTo>
                      <a:lnTo>
                        <a:pt x="8397" y="19981"/>
                      </a:lnTo>
                      <a:lnTo>
                        <a:pt x="8397" y="20874"/>
                      </a:lnTo>
                      <a:cubicBezTo>
                        <a:pt x="8397" y="20930"/>
                        <a:pt x="8455" y="21042"/>
                        <a:pt x="8570" y="21042"/>
                      </a:cubicBezTo>
                      <a:cubicBezTo>
                        <a:pt x="8628" y="21042"/>
                        <a:pt x="8744" y="20986"/>
                        <a:pt x="8744" y="20874"/>
                      </a:cubicBezTo>
                      <a:lnTo>
                        <a:pt x="8744" y="19981"/>
                      </a:lnTo>
                      <a:lnTo>
                        <a:pt x="9613" y="19981"/>
                      </a:lnTo>
                      <a:lnTo>
                        <a:pt x="9613" y="20316"/>
                      </a:lnTo>
                      <a:lnTo>
                        <a:pt x="9439" y="20316"/>
                      </a:lnTo>
                      <a:close/>
                      <a:moveTo>
                        <a:pt x="3590" y="8595"/>
                      </a:moveTo>
                      <a:lnTo>
                        <a:pt x="3590" y="18195"/>
                      </a:lnTo>
                      <a:lnTo>
                        <a:pt x="13145" y="18195"/>
                      </a:lnTo>
                      <a:lnTo>
                        <a:pt x="3590" y="8595"/>
                      </a:lnTo>
                      <a:close/>
                    </a:path>
                  </a:pathLst>
                </a:custGeom>
                <a:solidFill>
                  <a:srgbClr val="FFFFFF"/>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grpSp>
        <p:sp>
          <p:nvSpPr>
            <p:cNvPr id="1310" name="Oval"/>
            <p:cNvSpPr/>
            <p:nvPr/>
          </p:nvSpPr>
          <p:spPr>
            <a:xfrm>
              <a:off x="1549742" y="2188555"/>
              <a:ext cx="721291" cy="478758"/>
            </a:xfrm>
            <a:prstGeom prst="ellipse">
              <a:avLst/>
            </a:prstGeom>
            <a:solidFill>
              <a:srgbClr val="F5A82C"/>
            </a:solidFill>
            <a:ln w="3175" cap="flat">
              <a:noFill/>
              <a:miter lim="400000"/>
            </a:ln>
            <a:effectLst/>
          </p:spPr>
          <p:txBody>
            <a:bodyPr wrap="square" lIns="29703" tIns="29703" rIns="29703" bIns="29703" numCol="1" anchor="ctr">
              <a:noAutofit/>
            </a:bodyPr>
            <a:lstStyle/>
            <a:p>
              <a:pPr>
                <a:defRPr sz="2400" b="0">
                  <a:solidFill>
                    <a:srgbClr val="FFFFFF"/>
                  </a:solidFill>
                  <a:latin typeface="+mn-lt"/>
                  <a:ea typeface="+mn-ea"/>
                  <a:cs typeface="+mn-cs"/>
                  <a:sym typeface="Helvetica Neue Medium"/>
                </a:defRPr>
              </a:pPr>
              <a:endParaRPr/>
            </a:p>
          </p:txBody>
        </p:sp>
        <p:sp>
          <p:nvSpPr>
            <p:cNvPr id="1311" name="Rectangle"/>
            <p:cNvSpPr/>
            <p:nvPr/>
          </p:nvSpPr>
          <p:spPr>
            <a:xfrm>
              <a:off x="1559524" y="2437615"/>
              <a:ext cx="482196" cy="230516"/>
            </a:xfrm>
            <a:prstGeom prst="rect">
              <a:avLst/>
            </a:prstGeom>
            <a:solidFill>
              <a:srgbClr val="F5A82C"/>
            </a:solidFill>
            <a:ln w="3175" cap="flat">
              <a:noFill/>
              <a:miter lim="400000"/>
            </a:ln>
            <a:effectLst/>
          </p:spPr>
          <p:txBody>
            <a:bodyPr wrap="square" lIns="29703" tIns="29703" rIns="29703" bIns="29703" numCol="1" anchor="ctr">
              <a:noAutofit/>
            </a:bodyPr>
            <a:lstStyle/>
            <a:p>
              <a:pPr>
                <a:defRPr sz="2400" b="0">
                  <a:solidFill>
                    <a:srgbClr val="FFFFFF"/>
                  </a:solidFill>
                  <a:latin typeface="+mn-lt"/>
                  <a:ea typeface="+mn-ea"/>
                  <a:cs typeface="+mn-cs"/>
                  <a:sym typeface="Helvetica Neue Medium"/>
                </a:defRPr>
              </a:pPr>
              <a:endParaRPr/>
            </a:p>
          </p:txBody>
        </p:sp>
      </p:grpSp>
      <p:grpSp>
        <p:nvGrpSpPr>
          <p:cNvPr id="1448" name="Group"/>
          <p:cNvGrpSpPr/>
          <p:nvPr/>
        </p:nvGrpSpPr>
        <p:grpSpPr>
          <a:xfrm rot="16200000">
            <a:off x="3006310" y="6939037"/>
            <a:ext cx="4337815" cy="2847266"/>
            <a:chOff x="0" y="0"/>
            <a:chExt cx="4337814" cy="2847265"/>
          </a:xfrm>
        </p:grpSpPr>
        <p:sp>
          <p:nvSpPr>
            <p:cNvPr id="1313" name="Line 213"/>
            <p:cNvSpPr/>
            <p:nvPr/>
          </p:nvSpPr>
          <p:spPr>
            <a:xfrm>
              <a:off x="4013906"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4" name="Line 214"/>
            <p:cNvSpPr/>
            <p:nvPr/>
          </p:nvSpPr>
          <p:spPr>
            <a:xfrm>
              <a:off x="4121407" y="470973"/>
              <a:ext cx="1821"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5" name="Line 215"/>
            <p:cNvSpPr/>
            <p:nvPr/>
          </p:nvSpPr>
          <p:spPr>
            <a:xfrm>
              <a:off x="4230728"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6" name="Line 222"/>
            <p:cNvSpPr/>
            <p:nvPr/>
          </p:nvSpPr>
          <p:spPr>
            <a:xfrm>
              <a:off x="4013905"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7" name="Line 223"/>
            <p:cNvSpPr/>
            <p:nvPr/>
          </p:nvSpPr>
          <p:spPr>
            <a:xfrm>
              <a:off x="4121407" y="149904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8" name="Line 224"/>
            <p:cNvSpPr/>
            <p:nvPr/>
          </p:nvSpPr>
          <p:spPr>
            <a:xfrm>
              <a:off x="4230727"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19" name="Line 230"/>
            <p:cNvSpPr/>
            <p:nvPr/>
          </p:nvSpPr>
          <p:spPr>
            <a:xfrm>
              <a:off x="4013905"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20" name="Line 231"/>
            <p:cNvSpPr/>
            <p:nvPr/>
          </p:nvSpPr>
          <p:spPr>
            <a:xfrm>
              <a:off x="4121407"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21" name="Line 232"/>
            <p:cNvSpPr/>
            <p:nvPr/>
          </p:nvSpPr>
          <p:spPr>
            <a:xfrm>
              <a:off x="4230727"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grpSp>
          <p:nvGrpSpPr>
            <p:cNvPr id="1447" name="Group"/>
            <p:cNvGrpSpPr/>
            <p:nvPr/>
          </p:nvGrpSpPr>
          <p:grpSpPr>
            <a:xfrm>
              <a:off x="0" y="-1"/>
              <a:ext cx="4337815" cy="2847267"/>
              <a:chOff x="0" y="0"/>
              <a:chExt cx="4337814" cy="2847265"/>
            </a:xfrm>
          </p:grpSpPr>
          <p:sp>
            <p:nvSpPr>
              <p:cNvPr id="1322" name="Freeform 176"/>
              <p:cNvSpPr/>
              <p:nvPr/>
            </p:nvSpPr>
            <p:spPr>
              <a:xfrm>
                <a:off x="0" y="470973"/>
                <a:ext cx="3470534" cy="313562"/>
              </a:xfrm>
              <a:prstGeom prst="rect">
                <a:avLst/>
              </a:prstGeom>
              <a:solidFill>
                <a:srgbClr val="008FCE"/>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23" name="Freeform 177"/>
              <p:cNvSpPr/>
              <p:nvPr/>
            </p:nvSpPr>
            <p:spPr>
              <a:xfrm>
                <a:off x="0" y="470973"/>
                <a:ext cx="3470534" cy="156632"/>
              </a:xfrm>
              <a:prstGeom prst="rect">
                <a:avLst/>
              </a:prstGeom>
              <a:solidFill>
                <a:srgbClr val="0075A9"/>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24" name="Freeform 178"/>
              <p:cNvSpPr/>
              <p:nvPr/>
            </p:nvSpPr>
            <p:spPr>
              <a:xfrm>
                <a:off x="894609" y="727936"/>
                <a:ext cx="1" cy="14590"/>
              </a:xfrm>
              <a:custGeom>
                <a:avLst/>
                <a:gdLst/>
                <a:ahLst/>
                <a:cxnLst>
                  <a:cxn ang="0">
                    <a:pos x="wd2" y="hd2"/>
                  </a:cxn>
                  <a:cxn ang="5400000">
                    <a:pos x="wd2" y="hd2"/>
                  </a:cxn>
                  <a:cxn ang="10800000">
                    <a:pos x="wd2" y="hd2"/>
                  </a:cxn>
                  <a:cxn ang="16200000">
                    <a:pos x="wd2" y="hd2"/>
                  </a:cxn>
                </a:cxnLst>
                <a:rect l="0" t="0" r="r" b="b"/>
                <a:pathLst>
                  <a:path h="21600" extrusionOk="0">
                    <a:moveTo>
                      <a:pt x="0" y="0"/>
                    </a:moveTo>
                    <a:cubicBezTo>
                      <a:pt x="0" y="0"/>
                      <a:pt x="0" y="0"/>
                      <a:pt x="0" y="21600"/>
                    </a:cubicBezTo>
                    <a:lnTo>
                      <a:pt x="0" y="0"/>
                    </a:lnTo>
                  </a:path>
                </a:pathLst>
              </a:custGeom>
              <a:no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25" name="Freeform 179"/>
              <p:cNvSpPr/>
              <p:nvPr/>
            </p:nvSpPr>
            <p:spPr>
              <a:xfrm>
                <a:off x="0" y="470973"/>
                <a:ext cx="4337815" cy="313562"/>
              </a:xfrm>
              <a:prstGeom prst="rect">
                <a:avLst/>
              </a:prstGeom>
              <a:noFill/>
              <a:ln w="3175" cap="flat">
                <a:solidFill>
                  <a:srgbClr val="272D2D"/>
                </a:solidFill>
                <a:prstDash val="solid"/>
                <a:bevel/>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26" name="Line 180"/>
              <p:cNvSpPr/>
              <p:nvPr/>
            </p:nvSpPr>
            <p:spPr>
              <a:xfrm>
                <a:off x="1736382" y="470973"/>
                <a:ext cx="1824"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27" name="Line 181"/>
              <p:cNvSpPr/>
              <p:nvPr/>
            </p:nvSpPr>
            <p:spPr>
              <a:xfrm>
                <a:off x="867281" y="470973"/>
                <a:ext cx="1822"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28" name="Line 182"/>
              <p:cNvSpPr/>
              <p:nvPr/>
            </p:nvSpPr>
            <p:spPr>
              <a:xfrm>
                <a:off x="433640" y="470973"/>
                <a:ext cx="1822" cy="72532"/>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29" name="Line 183"/>
              <p:cNvSpPr/>
              <p:nvPr/>
            </p:nvSpPr>
            <p:spPr>
              <a:xfrm>
                <a:off x="109321"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0" name="Line 184"/>
              <p:cNvSpPr/>
              <p:nvPr/>
            </p:nvSpPr>
            <p:spPr>
              <a:xfrm>
                <a:off x="216819"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1" name="Line 185"/>
              <p:cNvSpPr/>
              <p:nvPr/>
            </p:nvSpPr>
            <p:spPr>
              <a:xfrm>
                <a:off x="326140"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2" name="Line 186"/>
              <p:cNvSpPr/>
              <p:nvPr/>
            </p:nvSpPr>
            <p:spPr>
              <a:xfrm>
                <a:off x="542961"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3" name="Line 187"/>
              <p:cNvSpPr/>
              <p:nvPr/>
            </p:nvSpPr>
            <p:spPr>
              <a:xfrm>
                <a:off x="650459"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4" name="Line 188"/>
              <p:cNvSpPr/>
              <p:nvPr/>
            </p:nvSpPr>
            <p:spPr>
              <a:xfrm>
                <a:off x="759780"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5" name="Line 189"/>
              <p:cNvSpPr/>
              <p:nvPr/>
            </p:nvSpPr>
            <p:spPr>
              <a:xfrm>
                <a:off x="976602"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6" name="Line 190"/>
              <p:cNvSpPr/>
              <p:nvPr/>
            </p:nvSpPr>
            <p:spPr>
              <a:xfrm>
                <a:off x="1084100"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7" name="Line 191"/>
              <p:cNvSpPr/>
              <p:nvPr/>
            </p:nvSpPr>
            <p:spPr>
              <a:xfrm>
                <a:off x="1193421"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8" name="Line 192"/>
              <p:cNvSpPr/>
              <p:nvPr/>
            </p:nvSpPr>
            <p:spPr>
              <a:xfrm>
                <a:off x="1410242"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39" name="Line 193"/>
              <p:cNvSpPr/>
              <p:nvPr/>
            </p:nvSpPr>
            <p:spPr>
              <a:xfrm>
                <a:off x="1519563"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0" name="Line 194"/>
              <p:cNvSpPr/>
              <p:nvPr/>
            </p:nvSpPr>
            <p:spPr>
              <a:xfrm>
                <a:off x="1627061"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1" name="Line 195"/>
              <p:cNvSpPr/>
              <p:nvPr/>
            </p:nvSpPr>
            <p:spPr>
              <a:xfrm>
                <a:off x="1843883" y="470973"/>
                <a:ext cx="1821"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2" name="Line 196"/>
              <p:cNvSpPr/>
              <p:nvPr/>
            </p:nvSpPr>
            <p:spPr>
              <a:xfrm>
                <a:off x="195320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3" name="Line 197"/>
              <p:cNvSpPr/>
              <p:nvPr/>
            </p:nvSpPr>
            <p:spPr>
              <a:xfrm>
                <a:off x="2060702"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4" name="Line 198"/>
              <p:cNvSpPr/>
              <p:nvPr/>
            </p:nvSpPr>
            <p:spPr>
              <a:xfrm>
                <a:off x="2277523"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5" name="Line 199"/>
              <p:cNvSpPr/>
              <p:nvPr/>
            </p:nvSpPr>
            <p:spPr>
              <a:xfrm>
                <a:off x="238684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6" name="Line 200"/>
              <p:cNvSpPr/>
              <p:nvPr/>
            </p:nvSpPr>
            <p:spPr>
              <a:xfrm>
                <a:off x="2494343"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7" name="Line 201"/>
              <p:cNvSpPr/>
              <p:nvPr/>
            </p:nvSpPr>
            <p:spPr>
              <a:xfrm>
                <a:off x="271116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8" name="Line 202"/>
              <p:cNvSpPr/>
              <p:nvPr/>
            </p:nvSpPr>
            <p:spPr>
              <a:xfrm>
                <a:off x="282048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49" name="Line 203"/>
              <p:cNvSpPr/>
              <p:nvPr/>
            </p:nvSpPr>
            <p:spPr>
              <a:xfrm>
                <a:off x="2927983"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0" name="Line 204"/>
              <p:cNvSpPr/>
              <p:nvPr/>
            </p:nvSpPr>
            <p:spPr>
              <a:xfrm>
                <a:off x="314480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1" name="Line 205"/>
              <p:cNvSpPr/>
              <p:nvPr/>
            </p:nvSpPr>
            <p:spPr>
              <a:xfrm>
                <a:off x="3254125"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2" name="Line 206"/>
              <p:cNvSpPr/>
              <p:nvPr/>
            </p:nvSpPr>
            <p:spPr>
              <a:xfrm>
                <a:off x="3361623"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3" name="Line 207"/>
              <p:cNvSpPr/>
              <p:nvPr/>
            </p:nvSpPr>
            <p:spPr>
              <a:xfrm>
                <a:off x="1300921" y="470973"/>
                <a:ext cx="1822" cy="72532"/>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4" name="Line 208"/>
              <p:cNvSpPr/>
              <p:nvPr/>
            </p:nvSpPr>
            <p:spPr>
              <a:xfrm>
                <a:off x="2170023" y="470973"/>
                <a:ext cx="1824" cy="72532"/>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5" name="Line 209"/>
              <p:cNvSpPr/>
              <p:nvPr/>
            </p:nvSpPr>
            <p:spPr>
              <a:xfrm>
                <a:off x="3037304" y="470973"/>
                <a:ext cx="1824" cy="72532"/>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6" name="Line 210"/>
              <p:cNvSpPr/>
              <p:nvPr/>
            </p:nvSpPr>
            <p:spPr>
              <a:xfrm>
                <a:off x="3578444" y="470973"/>
                <a:ext cx="1822"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7" name="Line 211"/>
              <p:cNvSpPr/>
              <p:nvPr/>
            </p:nvSpPr>
            <p:spPr>
              <a:xfrm>
                <a:off x="3687766" y="470973"/>
                <a:ext cx="1821"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8" name="Line 212"/>
              <p:cNvSpPr/>
              <p:nvPr/>
            </p:nvSpPr>
            <p:spPr>
              <a:xfrm>
                <a:off x="3795263" y="470973"/>
                <a:ext cx="1824" cy="46157"/>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59" name="Line 216"/>
              <p:cNvSpPr/>
              <p:nvPr/>
            </p:nvSpPr>
            <p:spPr>
              <a:xfrm>
                <a:off x="3904585" y="470973"/>
                <a:ext cx="1824" cy="72532"/>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0" name="Line 217"/>
              <p:cNvSpPr/>
              <p:nvPr/>
            </p:nvSpPr>
            <p:spPr>
              <a:xfrm>
                <a:off x="2603663" y="470973"/>
                <a:ext cx="1824"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1" name="Line 218"/>
              <p:cNvSpPr/>
              <p:nvPr/>
            </p:nvSpPr>
            <p:spPr>
              <a:xfrm>
                <a:off x="3470945" y="470973"/>
                <a:ext cx="1824"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2" name="Freeform 174"/>
              <p:cNvSpPr/>
              <p:nvPr/>
            </p:nvSpPr>
            <p:spPr>
              <a:xfrm>
                <a:off x="0" y="1499043"/>
                <a:ext cx="3743612" cy="313562"/>
              </a:xfrm>
              <a:prstGeom prst="rect">
                <a:avLst/>
              </a:prstGeom>
              <a:solidFill>
                <a:srgbClr val="FF3B32"/>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63" name="Freeform 175"/>
              <p:cNvSpPr/>
              <p:nvPr/>
            </p:nvSpPr>
            <p:spPr>
              <a:xfrm>
                <a:off x="0" y="1499042"/>
                <a:ext cx="2386432" cy="156632"/>
              </a:xfrm>
              <a:prstGeom prst="rect">
                <a:avLst/>
              </a:prstGeom>
              <a:solidFill>
                <a:srgbClr val="B42F40"/>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64" name="Line 219"/>
              <p:cNvSpPr/>
              <p:nvPr/>
            </p:nvSpPr>
            <p:spPr>
              <a:xfrm>
                <a:off x="3578445"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5" name="Line 220"/>
              <p:cNvSpPr/>
              <p:nvPr/>
            </p:nvSpPr>
            <p:spPr>
              <a:xfrm>
                <a:off x="3687766"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6" name="Line 221"/>
              <p:cNvSpPr/>
              <p:nvPr/>
            </p:nvSpPr>
            <p:spPr>
              <a:xfrm>
                <a:off x="3795263"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7" name="Line 225"/>
              <p:cNvSpPr/>
              <p:nvPr/>
            </p:nvSpPr>
            <p:spPr>
              <a:xfrm>
                <a:off x="3904585" y="1499042"/>
                <a:ext cx="1824" cy="7253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68" name="Line 226"/>
              <p:cNvSpPr/>
              <p:nvPr/>
            </p:nvSpPr>
            <p:spPr>
              <a:xfrm>
                <a:off x="3470945" y="1499043"/>
                <a:ext cx="1824"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grpSp>
            <p:nvGrpSpPr>
              <p:cNvPr id="1371" name="Freeform 235"/>
              <p:cNvGrpSpPr/>
              <p:nvPr/>
            </p:nvGrpSpPr>
            <p:grpSpPr>
              <a:xfrm>
                <a:off x="894609" y="1757330"/>
                <a:ext cx="1" cy="14589"/>
                <a:chOff x="0" y="0"/>
                <a:chExt cx="0" cy="14588"/>
              </a:xfrm>
            </p:grpSpPr>
            <p:sp>
              <p:nvSpPr>
                <p:cNvPr id="1369" name="Line"/>
                <p:cNvSpPr/>
                <p:nvPr/>
              </p:nvSpPr>
              <p:spPr>
                <a:xfrm flipH="1">
                  <a:off x="-1" y="0"/>
                  <a:ext cx="2" cy="14589"/>
                </a:xfrm>
                <a:prstGeom prst="line">
                  <a:avLst/>
                </a:prstGeom>
                <a:noFill/>
                <a:ln w="12700" cap="flat">
                  <a:noFill/>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0" name="Line"/>
                <p:cNvSpPr/>
                <p:nvPr/>
              </p:nvSpPr>
              <p:spPr>
                <a:xfrm flipV="1">
                  <a:off x="-1" y="0"/>
                  <a:ext cx="2" cy="14589"/>
                </a:xfrm>
                <a:prstGeom prst="line">
                  <a:avLst/>
                </a:prstGeom>
                <a:noFill/>
                <a:ln w="12700" cap="flat">
                  <a:noFill/>
                  <a:miter lim="400000"/>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grpSp>
          <p:sp>
            <p:nvSpPr>
              <p:cNvPr id="1372" name="Freeform 236"/>
              <p:cNvSpPr/>
              <p:nvPr/>
            </p:nvSpPr>
            <p:spPr>
              <a:xfrm>
                <a:off x="0" y="1499043"/>
                <a:ext cx="4337815" cy="313562"/>
              </a:xfrm>
              <a:prstGeom prst="rect">
                <a:avLst/>
              </a:prstGeom>
              <a:noFill/>
              <a:ln w="3175" cap="flat">
                <a:solidFill>
                  <a:srgbClr val="272D2D"/>
                </a:solidFill>
                <a:prstDash val="solid"/>
                <a:bevel/>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373" name="Line 237"/>
              <p:cNvSpPr/>
              <p:nvPr/>
            </p:nvSpPr>
            <p:spPr>
              <a:xfrm>
                <a:off x="1736382" y="1499043"/>
                <a:ext cx="1824" cy="123961"/>
              </a:xfrm>
              <a:prstGeom prst="line">
                <a:avLst/>
              </a:prstGeom>
              <a:noFill/>
              <a:ln w="3175" cap="flat">
                <a:solidFill>
                  <a:srgbClr val="D9342C"/>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4" name="Line 238"/>
              <p:cNvSpPr/>
              <p:nvPr/>
            </p:nvSpPr>
            <p:spPr>
              <a:xfrm>
                <a:off x="867281" y="1499043"/>
                <a:ext cx="1822"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5" name="Line 239"/>
              <p:cNvSpPr/>
              <p:nvPr/>
            </p:nvSpPr>
            <p:spPr>
              <a:xfrm>
                <a:off x="433640" y="1499042"/>
                <a:ext cx="1822" cy="7253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6" name="Line 240"/>
              <p:cNvSpPr/>
              <p:nvPr/>
            </p:nvSpPr>
            <p:spPr>
              <a:xfrm>
                <a:off x="109321" y="1499042"/>
                <a:ext cx="1822"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7" name="Line 241"/>
              <p:cNvSpPr/>
              <p:nvPr/>
            </p:nvSpPr>
            <p:spPr>
              <a:xfrm>
                <a:off x="216819" y="1499042"/>
                <a:ext cx="1824"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8" name="Line 242"/>
              <p:cNvSpPr/>
              <p:nvPr/>
            </p:nvSpPr>
            <p:spPr>
              <a:xfrm>
                <a:off x="326140" y="1499042"/>
                <a:ext cx="1824"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79" name="Line 243"/>
              <p:cNvSpPr/>
              <p:nvPr/>
            </p:nvSpPr>
            <p:spPr>
              <a:xfrm>
                <a:off x="542961" y="1499042"/>
                <a:ext cx="1822"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0" name="Line 244"/>
              <p:cNvSpPr/>
              <p:nvPr/>
            </p:nvSpPr>
            <p:spPr>
              <a:xfrm>
                <a:off x="650459" y="1499042"/>
                <a:ext cx="1824"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1" name="Line 245"/>
              <p:cNvSpPr/>
              <p:nvPr/>
            </p:nvSpPr>
            <p:spPr>
              <a:xfrm>
                <a:off x="759780" y="1499042"/>
                <a:ext cx="1824" cy="4615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2" name="Line 246"/>
              <p:cNvSpPr/>
              <p:nvPr/>
            </p:nvSpPr>
            <p:spPr>
              <a:xfrm>
                <a:off x="976602" y="149904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3" name="Line 247"/>
              <p:cNvSpPr/>
              <p:nvPr/>
            </p:nvSpPr>
            <p:spPr>
              <a:xfrm>
                <a:off x="1084100"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4" name="Line 248"/>
              <p:cNvSpPr/>
              <p:nvPr/>
            </p:nvSpPr>
            <p:spPr>
              <a:xfrm>
                <a:off x="1193421"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5" name="Line 249"/>
              <p:cNvSpPr/>
              <p:nvPr/>
            </p:nvSpPr>
            <p:spPr>
              <a:xfrm>
                <a:off x="1410242"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6" name="Line 250"/>
              <p:cNvSpPr/>
              <p:nvPr/>
            </p:nvSpPr>
            <p:spPr>
              <a:xfrm>
                <a:off x="1519563"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7" name="Line 251"/>
              <p:cNvSpPr/>
              <p:nvPr/>
            </p:nvSpPr>
            <p:spPr>
              <a:xfrm>
                <a:off x="1627061"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8" name="Line 252"/>
              <p:cNvSpPr/>
              <p:nvPr/>
            </p:nvSpPr>
            <p:spPr>
              <a:xfrm>
                <a:off x="1843883"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89" name="Line 253"/>
              <p:cNvSpPr/>
              <p:nvPr/>
            </p:nvSpPr>
            <p:spPr>
              <a:xfrm>
                <a:off x="1953204"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0" name="Line 254"/>
              <p:cNvSpPr/>
              <p:nvPr/>
            </p:nvSpPr>
            <p:spPr>
              <a:xfrm>
                <a:off x="2060702"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1" name="Line 255"/>
              <p:cNvSpPr/>
              <p:nvPr/>
            </p:nvSpPr>
            <p:spPr>
              <a:xfrm>
                <a:off x="2277524" y="149904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2" name="Line 256"/>
              <p:cNvSpPr/>
              <p:nvPr/>
            </p:nvSpPr>
            <p:spPr>
              <a:xfrm>
                <a:off x="2386845" y="149904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3" name="Line 257"/>
              <p:cNvSpPr/>
              <p:nvPr/>
            </p:nvSpPr>
            <p:spPr>
              <a:xfrm>
                <a:off x="2494343"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4" name="Line 258"/>
              <p:cNvSpPr/>
              <p:nvPr/>
            </p:nvSpPr>
            <p:spPr>
              <a:xfrm>
                <a:off x="2711164" y="149904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5" name="Line 259"/>
              <p:cNvSpPr/>
              <p:nvPr/>
            </p:nvSpPr>
            <p:spPr>
              <a:xfrm>
                <a:off x="2820485"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6" name="Line 260"/>
              <p:cNvSpPr/>
              <p:nvPr/>
            </p:nvSpPr>
            <p:spPr>
              <a:xfrm>
                <a:off x="2927983"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7" name="Line 261"/>
              <p:cNvSpPr/>
              <p:nvPr/>
            </p:nvSpPr>
            <p:spPr>
              <a:xfrm>
                <a:off x="3144804"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8" name="Line 262"/>
              <p:cNvSpPr/>
              <p:nvPr/>
            </p:nvSpPr>
            <p:spPr>
              <a:xfrm>
                <a:off x="3254125" y="149904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399" name="Line 263"/>
              <p:cNvSpPr/>
              <p:nvPr/>
            </p:nvSpPr>
            <p:spPr>
              <a:xfrm>
                <a:off x="3361623" y="149904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0" name="Line 264"/>
              <p:cNvSpPr/>
              <p:nvPr/>
            </p:nvSpPr>
            <p:spPr>
              <a:xfrm>
                <a:off x="1300921" y="1499042"/>
                <a:ext cx="1822" cy="7253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1" name="Line 265"/>
              <p:cNvSpPr/>
              <p:nvPr/>
            </p:nvSpPr>
            <p:spPr>
              <a:xfrm>
                <a:off x="2170023" y="1499042"/>
                <a:ext cx="1824" cy="7253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2" name="Line 266"/>
              <p:cNvSpPr/>
              <p:nvPr/>
            </p:nvSpPr>
            <p:spPr>
              <a:xfrm>
                <a:off x="3037304" y="1499042"/>
                <a:ext cx="1824" cy="7253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3" name="Line 267"/>
              <p:cNvSpPr/>
              <p:nvPr/>
            </p:nvSpPr>
            <p:spPr>
              <a:xfrm>
                <a:off x="2603663" y="1499043"/>
                <a:ext cx="1824" cy="123961"/>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4" name="Freeform 172"/>
              <p:cNvSpPr/>
              <p:nvPr/>
            </p:nvSpPr>
            <p:spPr>
              <a:xfrm>
                <a:off x="0" y="2527112"/>
                <a:ext cx="4053099" cy="320154"/>
              </a:xfrm>
              <a:prstGeom prst="rect">
                <a:avLst/>
              </a:prstGeom>
              <a:solidFill>
                <a:srgbClr val="EED31F"/>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405" name="Freeform 173"/>
              <p:cNvSpPr/>
              <p:nvPr/>
            </p:nvSpPr>
            <p:spPr>
              <a:xfrm>
                <a:off x="1323" y="2525372"/>
                <a:ext cx="4036076" cy="129177"/>
              </a:xfrm>
              <a:prstGeom prst="rect">
                <a:avLst/>
              </a:prstGeom>
              <a:solidFill>
                <a:srgbClr val="F2A72B"/>
              </a:solid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406" name="Line 227"/>
              <p:cNvSpPr/>
              <p:nvPr/>
            </p:nvSpPr>
            <p:spPr>
              <a:xfrm>
                <a:off x="3578445"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7" name="Line 228"/>
              <p:cNvSpPr/>
              <p:nvPr/>
            </p:nvSpPr>
            <p:spPr>
              <a:xfrm>
                <a:off x="3687766"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8" name="Line 229"/>
              <p:cNvSpPr/>
              <p:nvPr/>
            </p:nvSpPr>
            <p:spPr>
              <a:xfrm>
                <a:off x="3795263"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09" name="Line 233"/>
              <p:cNvSpPr/>
              <p:nvPr/>
            </p:nvSpPr>
            <p:spPr>
              <a:xfrm>
                <a:off x="3904585" y="2527112"/>
                <a:ext cx="1824" cy="7780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0" name="Line 234"/>
              <p:cNvSpPr/>
              <p:nvPr/>
            </p:nvSpPr>
            <p:spPr>
              <a:xfrm>
                <a:off x="3470944" y="2527112"/>
                <a:ext cx="1824" cy="12396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1" name="Freeform 268"/>
              <p:cNvSpPr/>
              <p:nvPr/>
            </p:nvSpPr>
            <p:spPr>
              <a:xfrm>
                <a:off x="894609" y="2791992"/>
                <a:ext cx="1" cy="14590"/>
              </a:xfrm>
              <a:custGeom>
                <a:avLst/>
                <a:gdLst/>
                <a:ahLst/>
                <a:cxnLst>
                  <a:cxn ang="0">
                    <a:pos x="wd2" y="hd2"/>
                  </a:cxn>
                  <a:cxn ang="5400000">
                    <a:pos x="wd2" y="hd2"/>
                  </a:cxn>
                  <a:cxn ang="10800000">
                    <a:pos x="wd2" y="hd2"/>
                  </a:cxn>
                  <a:cxn ang="16200000">
                    <a:pos x="wd2" y="hd2"/>
                  </a:cxn>
                </a:cxnLst>
                <a:rect l="0" t="0" r="r" b="b"/>
                <a:pathLst>
                  <a:path h="21600" extrusionOk="0">
                    <a:moveTo>
                      <a:pt x="0" y="0"/>
                    </a:moveTo>
                    <a:cubicBezTo>
                      <a:pt x="0" y="0"/>
                      <a:pt x="0" y="0"/>
                      <a:pt x="0" y="21600"/>
                    </a:cubicBezTo>
                    <a:lnTo>
                      <a:pt x="0" y="0"/>
                    </a:lnTo>
                  </a:path>
                </a:pathLst>
              </a:custGeom>
              <a:noFill/>
              <a:ln w="3175" cap="flat">
                <a:noFill/>
                <a:miter lim="400000"/>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412" name="Freeform 269"/>
              <p:cNvSpPr/>
              <p:nvPr/>
            </p:nvSpPr>
            <p:spPr>
              <a:xfrm>
                <a:off x="0" y="2527112"/>
                <a:ext cx="4337815" cy="320154"/>
              </a:xfrm>
              <a:prstGeom prst="rect">
                <a:avLst/>
              </a:prstGeom>
              <a:noFill/>
              <a:ln w="3175" cap="flat">
                <a:solidFill>
                  <a:srgbClr val="272D2D"/>
                </a:solidFill>
                <a:prstDash val="solid"/>
                <a:bevel/>
              </a:ln>
              <a:effectLst/>
            </p:spPr>
            <p:txBody>
              <a:bodyPr wrap="square" lIns="53467" tIns="53467" rIns="53467" bIns="53467" numCol="1" anchor="ctr">
                <a:noAutofit/>
              </a:bodyPr>
              <a:lstStyle/>
              <a:p>
                <a:pPr algn="l" defTabSz="1425786">
                  <a:defRPr sz="2400" b="0">
                    <a:latin typeface="Calibri"/>
                    <a:ea typeface="Calibri"/>
                    <a:cs typeface="Calibri"/>
                    <a:sym typeface="Calibri"/>
                  </a:defRPr>
                </a:pPr>
                <a:endParaRPr/>
              </a:p>
            </p:txBody>
          </p:sp>
          <p:sp>
            <p:nvSpPr>
              <p:cNvPr id="1413" name="Line 270"/>
              <p:cNvSpPr/>
              <p:nvPr/>
            </p:nvSpPr>
            <p:spPr>
              <a:xfrm>
                <a:off x="1736382" y="2527112"/>
                <a:ext cx="1824" cy="12396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4" name="Line 271"/>
              <p:cNvSpPr/>
              <p:nvPr/>
            </p:nvSpPr>
            <p:spPr>
              <a:xfrm>
                <a:off x="867281" y="2527112"/>
                <a:ext cx="1821" cy="12396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5" name="Line 272"/>
              <p:cNvSpPr/>
              <p:nvPr/>
            </p:nvSpPr>
            <p:spPr>
              <a:xfrm>
                <a:off x="433640" y="2527112"/>
                <a:ext cx="1822" cy="7780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6" name="Line 273"/>
              <p:cNvSpPr/>
              <p:nvPr/>
            </p:nvSpPr>
            <p:spPr>
              <a:xfrm>
                <a:off x="109321"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7" name="Line 274"/>
              <p:cNvSpPr/>
              <p:nvPr/>
            </p:nvSpPr>
            <p:spPr>
              <a:xfrm>
                <a:off x="216819"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8" name="Line 275"/>
              <p:cNvSpPr/>
              <p:nvPr/>
            </p:nvSpPr>
            <p:spPr>
              <a:xfrm>
                <a:off x="326140"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19" name="Line 276"/>
              <p:cNvSpPr/>
              <p:nvPr/>
            </p:nvSpPr>
            <p:spPr>
              <a:xfrm>
                <a:off x="542961"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0" name="Line 277"/>
              <p:cNvSpPr/>
              <p:nvPr/>
            </p:nvSpPr>
            <p:spPr>
              <a:xfrm>
                <a:off x="650459"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1" name="Line 278"/>
              <p:cNvSpPr/>
              <p:nvPr/>
            </p:nvSpPr>
            <p:spPr>
              <a:xfrm>
                <a:off x="759780"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2" name="Line 279"/>
              <p:cNvSpPr/>
              <p:nvPr/>
            </p:nvSpPr>
            <p:spPr>
              <a:xfrm>
                <a:off x="976602"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3" name="Line 280"/>
              <p:cNvSpPr/>
              <p:nvPr/>
            </p:nvSpPr>
            <p:spPr>
              <a:xfrm>
                <a:off x="1084100"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4" name="Line 281"/>
              <p:cNvSpPr/>
              <p:nvPr/>
            </p:nvSpPr>
            <p:spPr>
              <a:xfrm>
                <a:off x="1193421"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5" name="Line 282"/>
              <p:cNvSpPr/>
              <p:nvPr/>
            </p:nvSpPr>
            <p:spPr>
              <a:xfrm>
                <a:off x="1410242"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6" name="Line 283"/>
              <p:cNvSpPr/>
              <p:nvPr/>
            </p:nvSpPr>
            <p:spPr>
              <a:xfrm>
                <a:off x="1519563"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7" name="Line 284"/>
              <p:cNvSpPr/>
              <p:nvPr/>
            </p:nvSpPr>
            <p:spPr>
              <a:xfrm>
                <a:off x="1627061"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8" name="Line 285"/>
              <p:cNvSpPr/>
              <p:nvPr/>
            </p:nvSpPr>
            <p:spPr>
              <a:xfrm>
                <a:off x="1843883"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29" name="Line 286"/>
              <p:cNvSpPr/>
              <p:nvPr/>
            </p:nvSpPr>
            <p:spPr>
              <a:xfrm>
                <a:off x="1953204"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0" name="Line 287"/>
              <p:cNvSpPr/>
              <p:nvPr/>
            </p:nvSpPr>
            <p:spPr>
              <a:xfrm>
                <a:off x="2060702"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1" name="Line 288"/>
              <p:cNvSpPr/>
              <p:nvPr/>
            </p:nvSpPr>
            <p:spPr>
              <a:xfrm>
                <a:off x="2277524"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2" name="Line 289"/>
              <p:cNvSpPr/>
              <p:nvPr/>
            </p:nvSpPr>
            <p:spPr>
              <a:xfrm>
                <a:off x="2386845"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3" name="Line 290"/>
              <p:cNvSpPr/>
              <p:nvPr/>
            </p:nvSpPr>
            <p:spPr>
              <a:xfrm>
                <a:off x="2494343"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4" name="Line 291"/>
              <p:cNvSpPr/>
              <p:nvPr/>
            </p:nvSpPr>
            <p:spPr>
              <a:xfrm>
                <a:off x="2711164" y="2527112"/>
                <a:ext cx="1821"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5" name="Line 292"/>
              <p:cNvSpPr/>
              <p:nvPr/>
            </p:nvSpPr>
            <p:spPr>
              <a:xfrm>
                <a:off x="2820485"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6" name="Line 293"/>
              <p:cNvSpPr/>
              <p:nvPr/>
            </p:nvSpPr>
            <p:spPr>
              <a:xfrm>
                <a:off x="2927983"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7" name="Line 294"/>
              <p:cNvSpPr/>
              <p:nvPr/>
            </p:nvSpPr>
            <p:spPr>
              <a:xfrm>
                <a:off x="3144804"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8" name="Line 295"/>
              <p:cNvSpPr/>
              <p:nvPr/>
            </p:nvSpPr>
            <p:spPr>
              <a:xfrm>
                <a:off x="3254125" y="2527112"/>
                <a:ext cx="1822"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39" name="Line 296"/>
              <p:cNvSpPr/>
              <p:nvPr/>
            </p:nvSpPr>
            <p:spPr>
              <a:xfrm>
                <a:off x="3361623" y="2527112"/>
                <a:ext cx="1824" cy="5275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40" name="Line 297"/>
              <p:cNvSpPr/>
              <p:nvPr/>
            </p:nvSpPr>
            <p:spPr>
              <a:xfrm>
                <a:off x="1300921" y="2527112"/>
                <a:ext cx="1822" cy="7780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41" name="Line 298"/>
              <p:cNvSpPr/>
              <p:nvPr/>
            </p:nvSpPr>
            <p:spPr>
              <a:xfrm>
                <a:off x="2170023" y="2527112"/>
                <a:ext cx="1824" cy="7780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42" name="Line 299"/>
              <p:cNvSpPr/>
              <p:nvPr/>
            </p:nvSpPr>
            <p:spPr>
              <a:xfrm>
                <a:off x="3037304" y="2527112"/>
                <a:ext cx="1824" cy="77805"/>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43" name="Line 300"/>
              <p:cNvSpPr/>
              <p:nvPr/>
            </p:nvSpPr>
            <p:spPr>
              <a:xfrm>
                <a:off x="2603663" y="2527112"/>
                <a:ext cx="1824" cy="123960"/>
              </a:xfrm>
              <a:prstGeom prst="line">
                <a:avLst/>
              </a:prstGeom>
              <a:noFill/>
              <a:ln w="3175" cap="flat">
                <a:solidFill>
                  <a:srgbClr val="272D2D"/>
                </a:solidFill>
                <a:prstDash val="solid"/>
                <a:round/>
              </a:ln>
              <a:effectLst/>
            </p:spPr>
            <p:txBody>
              <a:bodyPr wrap="square" lIns="53467" tIns="53467" rIns="53467" bIns="53467" numCol="1" anchor="t">
                <a:noAutofit/>
              </a:bodyPr>
              <a:lstStyle/>
              <a:p>
                <a:pPr algn="l" defTabSz="1425786">
                  <a:defRPr sz="2600" b="0">
                    <a:latin typeface="Calibri"/>
                    <a:ea typeface="Calibri"/>
                    <a:cs typeface="Calibri"/>
                    <a:sym typeface="Calibri"/>
                  </a:defRPr>
                </a:pPr>
                <a:endParaRPr/>
              </a:p>
            </p:txBody>
          </p:sp>
          <p:sp>
            <p:nvSpPr>
              <p:cNvPr id="1444" name="Rectangle 417"/>
              <p:cNvSpPr txBox="1"/>
              <p:nvPr/>
            </p:nvSpPr>
            <p:spPr>
              <a:xfrm>
                <a:off x="0" y="0"/>
                <a:ext cx="2521033" cy="43832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1800" b="0">
                    <a:solidFill>
                      <a:srgbClr val="008FCE"/>
                    </a:solidFill>
                    <a:latin typeface="Eurostile"/>
                    <a:ea typeface="Eurostile"/>
                    <a:cs typeface="Eurostile"/>
                    <a:sym typeface="Eurostile"/>
                  </a:defRPr>
                </a:lvl1pPr>
              </a:lstStyle>
              <a:p>
                <a:r>
                  <a:t>Entrepreneur</a:t>
                </a:r>
              </a:p>
            </p:txBody>
          </p:sp>
          <p:sp>
            <p:nvSpPr>
              <p:cNvPr id="1445" name="Rectangle 418"/>
              <p:cNvSpPr txBox="1"/>
              <p:nvPr/>
            </p:nvSpPr>
            <p:spPr>
              <a:xfrm>
                <a:off x="0" y="1026121"/>
                <a:ext cx="2521033" cy="36490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1800" b="0">
                    <a:solidFill>
                      <a:srgbClr val="D9342C"/>
                    </a:solidFill>
                    <a:latin typeface="Eurostile"/>
                    <a:ea typeface="Eurostile"/>
                    <a:cs typeface="Eurostile"/>
                    <a:sym typeface="Eurostile"/>
                  </a:defRPr>
                </a:lvl1pPr>
              </a:lstStyle>
              <a:p>
                <a:r>
                  <a:t>Academician</a:t>
                </a:r>
              </a:p>
            </p:txBody>
          </p:sp>
          <p:sp>
            <p:nvSpPr>
              <p:cNvPr id="1446" name="Rectangle 419"/>
              <p:cNvSpPr txBox="1"/>
              <p:nvPr/>
            </p:nvSpPr>
            <p:spPr>
              <a:xfrm>
                <a:off x="0" y="2063220"/>
                <a:ext cx="2521033" cy="4331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lvl1pPr algn="l" defTabSz="1901001">
                  <a:lnSpc>
                    <a:spcPct val="90000"/>
                  </a:lnSpc>
                  <a:spcBef>
                    <a:spcPts val="3500"/>
                  </a:spcBef>
                  <a:defRPr sz="1800" b="0">
                    <a:solidFill>
                      <a:srgbClr val="EED31F"/>
                    </a:solidFill>
                    <a:latin typeface="Eurostile"/>
                    <a:ea typeface="Eurostile"/>
                    <a:cs typeface="Eurostile"/>
                    <a:sym typeface="Eurostile"/>
                  </a:defRPr>
                </a:lvl1pPr>
              </a:lstStyle>
              <a:p>
                <a:pPr>
                  <a:defRPr>
                    <a:solidFill>
                      <a:srgbClr val="000000"/>
                    </a:solidFill>
                  </a:defRPr>
                </a:pPr>
                <a:r>
                  <a:rPr>
                    <a:solidFill>
                      <a:srgbClr val="EED31F"/>
                    </a:solidFill>
                  </a:rPr>
                  <a:t>Psychologist</a:t>
                </a:r>
              </a:p>
            </p:txBody>
          </p:sp>
        </p:grpSp>
      </p:grpSp>
      <p:grpSp>
        <p:nvGrpSpPr>
          <p:cNvPr id="1464" name="Group"/>
          <p:cNvGrpSpPr/>
          <p:nvPr/>
        </p:nvGrpSpPr>
        <p:grpSpPr>
          <a:xfrm rot="16200000">
            <a:off x="-1961938" y="4156035"/>
            <a:ext cx="6704485" cy="4497840"/>
            <a:chOff x="0" y="0"/>
            <a:chExt cx="6704483" cy="4497838"/>
          </a:xfrm>
        </p:grpSpPr>
        <p:sp>
          <p:nvSpPr>
            <p:cNvPr id="1449" name="Freeform 45"/>
            <p:cNvSpPr/>
            <p:nvPr/>
          </p:nvSpPr>
          <p:spPr>
            <a:xfrm rot="17665831" flipH="1">
              <a:off x="2789457" y="3633465"/>
              <a:ext cx="566023" cy="549383"/>
            </a:xfrm>
            <a:custGeom>
              <a:avLst/>
              <a:gdLst/>
              <a:ahLst/>
              <a:cxnLst>
                <a:cxn ang="0">
                  <a:pos x="wd2" y="hd2"/>
                </a:cxn>
                <a:cxn ang="5400000">
                  <a:pos x="wd2" y="hd2"/>
                </a:cxn>
                <a:cxn ang="10800000">
                  <a:pos x="wd2" y="hd2"/>
                </a:cxn>
                <a:cxn ang="16200000">
                  <a:pos x="wd2" y="hd2"/>
                </a:cxn>
              </a:cxnLst>
              <a:rect l="0" t="0" r="r" b="b"/>
              <a:pathLst>
                <a:path w="21438" h="21434" extrusionOk="0">
                  <a:moveTo>
                    <a:pt x="10867" y="1"/>
                  </a:moveTo>
                  <a:cubicBezTo>
                    <a:pt x="4923" y="86"/>
                    <a:pt x="83" y="4927"/>
                    <a:pt x="1" y="10869"/>
                  </a:cubicBezTo>
                  <a:cubicBezTo>
                    <a:pt x="-81" y="16811"/>
                    <a:pt x="4628" y="21517"/>
                    <a:pt x="10571" y="21433"/>
                  </a:cubicBezTo>
                  <a:cubicBezTo>
                    <a:pt x="16515" y="21348"/>
                    <a:pt x="21355" y="16507"/>
                    <a:pt x="21437" y="10565"/>
                  </a:cubicBezTo>
                  <a:cubicBezTo>
                    <a:pt x="21519" y="4623"/>
                    <a:pt x="16810" y="-83"/>
                    <a:pt x="10867" y="1"/>
                  </a:cubicBezTo>
                  <a:close/>
                  <a:moveTo>
                    <a:pt x="19837" y="6497"/>
                  </a:moveTo>
                  <a:cubicBezTo>
                    <a:pt x="19740" y="6498"/>
                    <a:pt x="19740" y="6498"/>
                    <a:pt x="19740" y="6498"/>
                  </a:cubicBezTo>
                  <a:cubicBezTo>
                    <a:pt x="19644" y="6402"/>
                    <a:pt x="19258" y="6116"/>
                    <a:pt x="18868" y="6121"/>
                  </a:cubicBezTo>
                  <a:cubicBezTo>
                    <a:pt x="18868" y="6121"/>
                    <a:pt x="18868" y="6121"/>
                    <a:pt x="18771" y="6123"/>
                  </a:cubicBezTo>
                  <a:cubicBezTo>
                    <a:pt x="18675" y="6026"/>
                    <a:pt x="18580" y="5833"/>
                    <a:pt x="18385" y="5836"/>
                  </a:cubicBezTo>
                  <a:cubicBezTo>
                    <a:pt x="18293" y="5448"/>
                    <a:pt x="17903" y="5453"/>
                    <a:pt x="17806" y="5454"/>
                  </a:cubicBezTo>
                  <a:cubicBezTo>
                    <a:pt x="17513" y="5459"/>
                    <a:pt x="17513" y="5459"/>
                    <a:pt x="17220" y="5560"/>
                  </a:cubicBezTo>
                  <a:cubicBezTo>
                    <a:pt x="17121" y="5659"/>
                    <a:pt x="16728" y="5859"/>
                    <a:pt x="16042" y="6161"/>
                  </a:cubicBezTo>
                  <a:cubicBezTo>
                    <a:pt x="16241" y="5866"/>
                    <a:pt x="16341" y="5670"/>
                    <a:pt x="16344" y="5475"/>
                  </a:cubicBezTo>
                  <a:cubicBezTo>
                    <a:pt x="16734" y="5470"/>
                    <a:pt x="16734" y="5470"/>
                    <a:pt x="16734" y="5470"/>
                  </a:cubicBezTo>
                  <a:cubicBezTo>
                    <a:pt x="16739" y="5080"/>
                    <a:pt x="16739" y="5080"/>
                    <a:pt x="16739" y="5080"/>
                  </a:cubicBezTo>
                  <a:cubicBezTo>
                    <a:pt x="16746" y="4593"/>
                    <a:pt x="16851" y="4007"/>
                    <a:pt x="16950" y="3908"/>
                  </a:cubicBezTo>
                  <a:cubicBezTo>
                    <a:pt x="17148" y="3711"/>
                    <a:pt x="17636" y="3606"/>
                    <a:pt x="17831" y="3604"/>
                  </a:cubicBezTo>
                  <a:cubicBezTo>
                    <a:pt x="17831" y="3604"/>
                    <a:pt x="17831" y="3604"/>
                    <a:pt x="17831" y="3604"/>
                  </a:cubicBezTo>
                  <a:cubicBezTo>
                    <a:pt x="18697" y="4370"/>
                    <a:pt x="19365" y="5432"/>
                    <a:pt x="19837" y="6497"/>
                  </a:cubicBezTo>
                  <a:close/>
                  <a:moveTo>
                    <a:pt x="17831" y="3604"/>
                  </a:moveTo>
                  <a:cubicBezTo>
                    <a:pt x="17831" y="3604"/>
                    <a:pt x="17831" y="3604"/>
                    <a:pt x="17831" y="3604"/>
                  </a:cubicBezTo>
                  <a:cubicBezTo>
                    <a:pt x="17831" y="3604"/>
                    <a:pt x="17831" y="3604"/>
                    <a:pt x="17831" y="3604"/>
                  </a:cubicBezTo>
                  <a:close/>
                  <a:moveTo>
                    <a:pt x="13870" y="1225"/>
                  </a:moveTo>
                  <a:cubicBezTo>
                    <a:pt x="13475" y="1620"/>
                    <a:pt x="13475" y="1620"/>
                    <a:pt x="13475" y="1620"/>
                  </a:cubicBezTo>
                  <a:cubicBezTo>
                    <a:pt x="13376" y="1719"/>
                    <a:pt x="13376" y="1719"/>
                    <a:pt x="13376" y="1719"/>
                  </a:cubicBezTo>
                  <a:cubicBezTo>
                    <a:pt x="13372" y="2011"/>
                    <a:pt x="13066" y="2989"/>
                    <a:pt x="13058" y="3574"/>
                  </a:cubicBezTo>
                  <a:cubicBezTo>
                    <a:pt x="12863" y="3577"/>
                    <a:pt x="12472" y="3680"/>
                    <a:pt x="11595" y="3692"/>
                  </a:cubicBezTo>
                  <a:cubicBezTo>
                    <a:pt x="11498" y="3693"/>
                    <a:pt x="11307" y="3404"/>
                    <a:pt x="11116" y="3114"/>
                  </a:cubicBezTo>
                  <a:cubicBezTo>
                    <a:pt x="10924" y="2922"/>
                    <a:pt x="10636" y="2634"/>
                    <a:pt x="10347" y="2346"/>
                  </a:cubicBezTo>
                  <a:cubicBezTo>
                    <a:pt x="10060" y="1961"/>
                    <a:pt x="9972" y="1280"/>
                    <a:pt x="10076" y="792"/>
                  </a:cubicBezTo>
                  <a:cubicBezTo>
                    <a:pt x="10369" y="788"/>
                    <a:pt x="10564" y="785"/>
                    <a:pt x="10856" y="781"/>
                  </a:cubicBezTo>
                  <a:cubicBezTo>
                    <a:pt x="11928" y="765"/>
                    <a:pt x="12899" y="946"/>
                    <a:pt x="13870" y="1225"/>
                  </a:cubicBezTo>
                  <a:close/>
                  <a:moveTo>
                    <a:pt x="4688" y="3011"/>
                  </a:moveTo>
                  <a:cubicBezTo>
                    <a:pt x="5082" y="2713"/>
                    <a:pt x="5475" y="2415"/>
                    <a:pt x="5967" y="2116"/>
                  </a:cubicBezTo>
                  <a:cubicBezTo>
                    <a:pt x="6444" y="2791"/>
                    <a:pt x="6444" y="2791"/>
                    <a:pt x="6444" y="2791"/>
                  </a:cubicBezTo>
                  <a:cubicBezTo>
                    <a:pt x="6534" y="3374"/>
                    <a:pt x="6721" y="3956"/>
                    <a:pt x="6718" y="4151"/>
                  </a:cubicBezTo>
                  <a:cubicBezTo>
                    <a:pt x="6713" y="4541"/>
                    <a:pt x="6710" y="4735"/>
                    <a:pt x="6709" y="4833"/>
                  </a:cubicBezTo>
                  <a:cubicBezTo>
                    <a:pt x="6514" y="4836"/>
                    <a:pt x="6415" y="4934"/>
                    <a:pt x="6317" y="4936"/>
                  </a:cubicBezTo>
                  <a:cubicBezTo>
                    <a:pt x="6024" y="5037"/>
                    <a:pt x="5828" y="5137"/>
                    <a:pt x="5440" y="4948"/>
                  </a:cubicBezTo>
                  <a:cubicBezTo>
                    <a:pt x="5344" y="4852"/>
                    <a:pt x="5344" y="4852"/>
                    <a:pt x="5344" y="4852"/>
                  </a:cubicBezTo>
                  <a:cubicBezTo>
                    <a:pt x="5346" y="4755"/>
                    <a:pt x="5446" y="4558"/>
                    <a:pt x="5545" y="4460"/>
                  </a:cubicBezTo>
                  <a:cubicBezTo>
                    <a:pt x="5841" y="4163"/>
                    <a:pt x="5841" y="4163"/>
                    <a:pt x="5841" y="4163"/>
                  </a:cubicBezTo>
                  <a:lnTo>
                    <a:pt x="4688" y="3011"/>
                  </a:lnTo>
                  <a:close/>
                  <a:moveTo>
                    <a:pt x="6653" y="1814"/>
                  </a:moveTo>
                  <a:cubicBezTo>
                    <a:pt x="6654" y="1717"/>
                    <a:pt x="6751" y="1715"/>
                    <a:pt x="6751" y="1715"/>
                  </a:cubicBezTo>
                  <a:cubicBezTo>
                    <a:pt x="6749" y="1910"/>
                    <a:pt x="6749" y="1910"/>
                    <a:pt x="6749" y="1910"/>
                  </a:cubicBezTo>
                  <a:lnTo>
                    <a:pt x="6653" y="1814"/>
                  </a:lnTo>
                  <a:close/>
                  <a:moveTo>
                    <a:pt x="4096" y="3506"/>
                  </a:moveTo>
                  <a:cubicBezTo>
                    <a:pt x="4769" y="4178"/>
                    <a:pt x="4769" y="4178"/>
                    <a:pt x="4769" y="4178"/>
                  </a:cubicBezTo>
                  <a:cubicBezTo>
                    <a:pt x="4669" y="4375"/>
                    <a:pt x="4568" y="4668"/>
                    <a:pt x="4564" y="4961"/>
                  </a:cubicBezTo>
                  <a:cubicBezTo>
                    <a:pt x="4561" y="5155"/>
                    <a:pt x="4752" y="5445"/>
                    <a:pt x="5041" y="5636"/>
                  </a:cubicBezTo>
                  <a:cubicBezTo>
                    <a:pt x="5430" y="5727"/>
                    <a:pt x="5623" y="5822"/>
                    <a:pt x="5916" y="5818"/>
                  </a:cubicBezTo>
                  <a:cubicBezTo>
                    <a:pt x="6110" y="5815"/>
                    <a:pt x="6307" y="5715"/>
                    <a:pt x="6502" y="5712"/>
                  </a:cubicBezTo>
                  <a:cubicBezTo>
                    <a:pt x="6600" y="5613"/>
                    <a:pt x="6698" y="5612"/>
                    <a:pt x="6698" y="5612"/>
                  </a:cubicBezTo>
                  <a:cubicBezTo>
                    <a:pt x="7477" y="5601"/>
                    <a:pt x="7492" y="4529"/>
                    <a:pt x="7497" y="4140"/>
                  </a:cubicBezTo>
                  <a:cubicBezTo>
                    <a:pt x="7503" y="3750"/>
                    <a:pt x="7225" y="2683"/>
                    <a:pt x="7130" y="2489"/>
                  </a:cubicBezTo>
                  <a:cubicBezTo>
                    <a:pt x="6845" y="2006"/>
                    <a:pt x="6845" y="2006"/>
                    <a:pt x="6845" y="2006"/>
                  </a:cubicBezTo>
                  <a:cubicBezTo>
                    <a:pt x="7722" y="1994"/>
                    <a:pt x="7722" y="1994"/>
                    <a:pt x="7722" y="1994"/>
                  </a:cubicBezTo>
                  <a:cubicBezTo>
                    <a:pt x="7911" y="2381"/>
                    <a:pt x="7911" y="2381"/>
                    <a:pt x="7911" y="2381"/>
                  </a:cubicBezTo>
                  <a:cubicBezTo>
                    <a:pt x="7894" y="3647"/>
                    <a:pt x="7894" y="3647"/>
                    <a:pt x="7894" y="3647"/>
                  </a:cubicBezTo>
                  <a:cubicBezTo>
                    <a:pt x="8087" y="3742"/>
                    <a:pt x="8087" y="3742"/>
                    <a:pt x="8087" y="3742"/>
                  </a:cubicBezTo>
                  <a:cubicBezTo>
                    <a:pt x="8087" y="3742"/>
                    <a:pt x="8862" y="4120"/>
                    <a:pt x="9540" y="4403"/>
                  </a:cubicBezTo>
                  <a:cubicBezTo>
                    <a:pt x="9636" y="4499"/>
                    <a:pt x="9733" y="4498"/>
                    <a:pt x="9532" y="4987"/>
                  </a:cubicBezTo>
                  <a:cubicBezTo>
                    <a:pt x="9431" y="5184"/>
                    <a:pt x="9331" y="5380"/>
                    <a:pt x="9329" y="5575"/>
                  </a:cubicBezTo>
                  <a:cubicBezTo>
                    <a:pt x="9326" y="5770"/>
                    <a:pt x="9128" y="5967"/>
                    <a:pt x="8933" y="5970"/>
                  </a:cubicBezTo>
                  <a:cubicBezTo>
                    <a:pt x="8544" y="5975"/>
                    <a:pt x="8345" y="6270"/>
                    <a:pt x="8147" y="6468"/>
                  </a:cubicBezTo>
                  <a:cubicBezTo>
                    <a:pt x="8146" y="6565"/>
                    <a:pt x="8047" y="6664"/>
                    <a:pt x="7948" y="6763"/>
                  </a:cubicBezTo>
                  <a:cubicBezTo>
                    <a:pt x="7751" y="6961"/>
                    <a:pt x="7651" y="7157"/>
                    <a:pt x="7551" y="7353"/>
                  </a:cubicBezTo>
                  <a:cubicBezTo>
                    <a:pt x="7352" y="7648"/>
                    <a:pt x="7154" y="7846"/>
                    <a:pt x="6759" y="8241"/>
                  </a:cubicBezTo>
                  <a:cubicBezTo>
                    <a:pt x="6461" y="8635"/>
                    <a:pt x="6264" y="8832"/>
                    <a:pt x="6261" y="9027"/>
                  </a:cubicBezTo>
                  <a:cubicBezTo>
                    <a:pt x="6162" y="9126"/>
                    <a:pt x="6065" y="9127"/>
                    <a:pt x="5770" y="9326"/>
                  </a:cubicBezTo>
                  <a:cubicBezTo>
                    <a:pt x="5574" y="9426"/>
                    <a:pt x="5476" y="9428"/>
                    <a:pt x="5377" y="9527"/>
                  </a:cubicBezTo>
                  <a:cubicBezTo>
                    <a:pt x="4791" y="9632"/>
                    <a:pt x="4787" y="9925"/>
                    <a:pt x="4781" y="10412"/>
                  </a:cubicBezTo>
                  <a:cubicBezTo>
                    <a:pt x="4770" y="11191"/>
                    <a:pt x="5158" y="11283"/>
                    <a:pt x="5547" y="11375"/>
                  </a:cubicBezTo>
                  <a:cubicBezTo>
                    <a:pt x="5742" y="11372"/>
                    <a:pt x="5937" y="11369"/>
                    <a:pt x="6130" y="11464"/>
                  </a:cubicBezTo>
                  <a:cubicBezTo>
                    <a:pt x="6420" y="11655"/>
                    <a:pt x="6514" y="11848"/>
                    <a:pt x="6705" y="12137"/>
                  </a:cubicBezTo>
                  <a:cubicBezTo>
                    <a:pt x="6896" y="12427"/>
                    <a:pt x="7087" y="12716"/>
                    <a:pt x="7570" y="13002"/>
                  </a:cubicBezTo>
                  <a:cubicBezTo>
                    <a:pt x="7861" y="13095"/>
                    <a:pt x="8344" y="13380"/>
                    <a:pt x="8925" y="13664"/>
                  </a:cubicBezTo>
                  <a:cubicBezTo>
                    <a:pt x="9698" y="14140"/>
                    <a:pt x="10761" y="14710"/>
                    <a:pt x="11633" y="15087"/>
                  </a:cubicBezTo>
                  <a:cubicBezTo>
                    <a:pt x="12019" y="15374"/>
                    <a:pt x="12115" y="15470"/>
                    <a:pt x="12115" y="15470"/>
                  </a:cubicBezTo>
                  <a:cubicBezTo>
                    <a:pt x="12113" y="15567"/>
                    <a:pt x="12016" y="15568"/>
                    <a:pt x="12015" y="15666"/>
                  </a:cubicBezTo>
                  <a:cubicBezTo>
                    <a:pt x="11915" y="15862"/>
                    <a:pt x="11718" y="15962"/>
                    <a:pt x="11714" y="16254"/>
                  </a:cubicBezTo>
                  <a:cubicBezTo>
                    <a:pt x="11710" y="16547"/>
                    <a:pt x="11706" y="16839"/>
                    <a:pt x="11405" y="17525"/>
                  </a:cubicBezTo>
                  <a:cubicBezTo>
                    <a:pt x="11204" y="17917"/>
                    <a:pt x="11007" y="18115"/>
                    <a:pt x="10418" y="18416"/>
                  </a:cubicBezTo>
                  <a:cubicBezTo>
                    <a:pt x="10123" y="18615"/>
                    <a:pt x="9729" y="18912"/>
                    <a:pt x="9237" y="19309"/>
                  </a:cubicBezTo>
                  <a:cubicBezTo>
                    <a:pt x="8843" y="19607"/>
                    <a:pt x="8350" y="20003"/>
                    <a:pt x="8345" y="20393"/>
                  </a:cubicBezTo>
                  <a:cubicBezTo>
                    <a:pt x="8150" y="20396"/>
                    <a:pt x="7957" y="20301"/>
                    <a:pt x="7762" y="20304"/>
                  </a:cubicBezTo>
                  <a:cubicBezTo>
                    <a:pt x="7866" y="19815"/>
                    <a:pt x="8070" y="19131"/>
                    <a:pt x="8080" y="18449"/>
                  </a:cubicBezTo>
                  <a:cubicBezTo>
                    <a:pt x="8094" y="17377"/>
                    <a:pt x="7709" y="17090"/>
                    <a:pt x="7031" y="16808"/>
                  </a:cubicBezTo>
                  <a:cubicBezTo>
                    <a:pt x="6933" y="16809"/>
                    <a:pt x="6837" y="16713"/>
                    <a:pt x="6740" y="16715"/>
                  </a:cubicBezTo>
                  <a:cubicBezTo>
                    <a:pt x="6256" y="16429"/>
                    <a:pt x="6259" y="16234"/>
                    <a:pt x="5976" y="15557"/>
                  </a:cubicBezTo>
                  <a:cubicBezTo>
                    <a:pt x="5978" y="15459"/>
                    <a:pt x="5883" y="15266"/>
                    <a:pt x="5886" y="15071"/>
                  </a:cubicBezTo>
                  <a:cubicBezTo>
                    <a:pt x="5697" y="14587"/>
                    <a:pt x="5895" y="14389"/>
                    <a:pt x="6193" y="13995"/>
                  </a:cubicBezTo>
                  <a:cubicBezTo>
                    <a:pt x="6391" y="13700"/>
                    <a:pt x="6688" y="13404"/>
                    <a:pt x="6695" y="12917"/>
                  </a:cubicBezTo>
                  <a:cubicBezTo>
                    <a:pt x="6705" y="12137"/>
                    <a:pt x="6126" y="11756"/>
                    <a:pt x="5152" y="11770"/>
                  </a:cubicBezTo>
                  <a:cubicBezTo>
                    <a:pt x="5152" y="11770"/>
                    <a:pt x="5152" y="11770"/>
                    <a:pt x="5152" y="11770"/>
                  </a:cubicBezTo>
                  <a:cubicBezTo>
                    <a:pt x="5054" y="11771"/>
                    <a:pt x="4474" y="11487"/>
                    <a:pt x="3893" y="11203"/>
                  </a:cubicBezTo>
                  <a:cubicBezTo>
                    <a:pt x="3506" y="11014"/>
                    <a:pt x="3023" y="10729"/>
                    <a:pt x="2442" y="10445"/>
                  </a:cubicBezTo>
                  <a:cubicBezTo>
                    <a:pt x="1475" y="9972"/>
                    <a:pt x="1803" y="7337"/>
                    <a:pt x="1913" y="6459"/>
                  </a:cubicBezTo>
                  <a:cubicBezTo>
                    <a:pt x="1815" y="6461"/>
                    <a:pt x="1815" y="6461"/>
                    <a:pt x="1815" y="6461"/>
                  </a:cubicBezTo>
                  <a:cubicBezTo>
                    <a:pt x="2415" y="5381"/>
                    <a:pt x="3207" y="4395"/>
                    <a:pt x="4096" y="3506"/>
                  </a:cubicBezTo>
                  <a:close/>
                  <a:moveTo>
                    <a:pt x="780" y="10858"/>
                  </a:moveTo>
                  <a:cubicBezTo>
                    <a:pt x="788" y="10274"/>
                    <a:pt x="895" y="9590"/>
                    <a:pt x="1001" y="9004"/>
                  </a:cubicBezTo>
                  <a:cubicBezTo>
                    <a:pt x="1085" y="9977"/>
                    <a:pt x="1365" y="10850"/>
                    <a:pt x="2042" y="11230"/>
                  </a:cubicBezTo>
                  <a:cubicBezTo>
                    <a:pt x="2624" y="11416"/>
                    <a:pt x="3107" y="11702"/>
                    <a:pt x="3590" y="11987"/>
                  </a:cubicBezTo>
                  <a:cubicBezTo>
                    <a:pt x="4460" y="12462"/>
                    <a:pt x="4847" y="12651"/>
                    <a:pt x="5140" y="12647"/>
                  </a:cubicBezTo>
                  <a:cubicBezTo>
                    <a:pt x="5822" y="12637"/>
                    <a:pt x="5916" y="12830"/>
                    <a:pt x="5914" y="13025"/>
                  </a:cubicBezTo>
                  <a:cubicBezTo>
                    <a:pt x="5912" y="13123"/>
                    <a:pt x="5715" y="13320"/>
                    <a:pt x="5615" y="13517"/>
                  </a:cubicBezTo>
                  <a:cubicBezTo>
                    <a:pt x="5317" y="13910"/>
                    <a:pt x="4822" y="14502"/>
                    <a:pt x="5102" y="15374"/>
                  </a:cubicBezTo>
                  <a:cubicBezTo>
                    <a:pt x="5198" y="15470"/>
                    <a:pt x="5195" y="15665"/>
                    <a:pt x="5291" y="15761"/>
                  </a:cubicBezTo>
                  <a:cubicBezTo>
                    <a:pt x="5474" y="16635"/>
                    <a:pt x="5664" y="17022"/>
                    <a:pt x="6438" y="17401"/>
                  </a:cubicBezTo>
                  <a:cubicBezTo>
                    <a:pt x="6535" y="17399"/>
                    <a:pt x="6631" y="17495"/>
                    <a:pt x="6729" y="17494"/>
                  </a:cubicBezTo>
                  <a:cubicBezTo>
                    <a:pt x="7212" y="17779"/>
                    <a:pt x="7309" y="17778"/>
                    <a:pt x="7299" y="18557"/>
                  </a:cubicBezTo>
                  <a:cubicBezTo>
                    <a:pt x="7292" y="19044"/>
                    <a:pt x="7187" y="19630"/>
                    <a:pt x="7084" y="20021"/>
                  </a:cubicBezTo>
                  <a:cubicBezTo>
                    <a:pt x="3302" y="18711"/>
                    <a:pt x="723" y="15047"/>
                    <a:pt x="780" y="10858"/>
                  </a:cubicBezTo>
                  <a:close/>
                  <a:moveTo>
                    <a:pt x="10582" y="20653"/>
                  </a:moveTo>
                  <a:cubicBezTo>
                    <a:pt x="10095" y="20660"/>
                    <a:pt x="9608" y="20667"/>
                    <a:pt x="9122" y="20577"/>
                  </a:cubicBezTo>
                  <a:cubicBezTo>
                    <a:pt x="9123" y="20479"/>
                    <a:pt x="9123" y="20479"/>
                    <a:pt x="9123" y="20479"/>
                  </a:cubicBezTo>
                  <a:cubicBezTo>
                    <a:pt x="9125" y="20382"/>
                    <a:pt x="9223" y="20283"/>
                    <a:pt x="9716" y="19886"/>
                  </a:cubicBezTo>
                  <a:cubicBezTo>
                    <a:pt x="10207" y="19587"/>
                    <a:pt x="10601" y="19290"/>
                    <a:pt x="10896" y="19091"/>
                  </a:cubicBezTo>
                  <a:cubicBezTo>
                    <a:pt x="11486" y="18693"/>
                    <a:pt x="11781" y="18494"/>
                    <a:pt x="12081" y="17905"/>
                  </a:cubicBezTo>
                  <a:cubicBezTo>
                    <a:pt x="12482" y="17120"/>
                    <a:pt x="12488" y="16633"/>
                    <a:pt x="12494" y="16243"/>
                  </a:cubicBezTo>
                  <a:cubicBezTo>
                    <a:pt x="12494" y="16243"/>
                    <a:pt x="12593" y="16145"/>
                    <a:pt x="12593" y="16145"/>
                  </a:cubicBezTo>
                  <a:cubicBezTo>
                    <a:pt x="12693" y="15948"/>
                    <a:pt x="12988" y="15749"/>
                    <a:pt x="12896" y="15361"/>
                  </a:cubicBezTo>
                  <a:cubicBezTo>
                    <a:pt x="12804" y="14973"/>
                    <a:pt x="12515" y="14685"/>
                    <a:pt x="11935" y="14401"/>
                  </a:cubicBezTo>
                  <a:cubicBezTo>
                    <a:pt x="11063" y="14024"/>
                    <a:pt x="10097" y="13453"/>
                    <a:pt x="9324" y="12977"/>
                  </a:cubicBezTo>
                  <a:cubicBezTo>
                    <a:pt x="8743" y="12693"/>
                    <a:pt x="8260" y="12408"/>
                    <a:pt x="7971" y="12217"/>
                  </a:cubicBezTo>
                  <a:cubicBezTo>
                    <a:pt x="7680" y="12124"/>
                    <a:pt x="7487" y="11932"/>
                    <a:pt x="7394" y="11641"/>
                  </a:cubicBezTo>
                  <a:cubicBezTo>
                    <a:pt x="7106" y="11353"/>
                    <a:pt x="6915" y="11063"/>
                    <a:pt x="6432" y="10778"/>
                  </a:cubicBezTo>
                  <a:cubicBezTo>
                    <a:pt x="6141" y="10685"/>
                    <a:pt x="5850" y="10591"/>
                    <a:pt x="5655" y="10594"/>
                  </a:cubicBezTo>
                  <a:cubicBezTo>
                    <a:pt x="5655" y="10594"/>
                    <a:pt x="5655" y="10594"/>
                    <a:pt x="5557" y="10595"/>
                  </a:cubicBezTo>
                  <a:cubicBezTo>
                    <a:pt x="5559" y="10498"/>
                    <a:pt x="5559" y="10498"/>
                    <a:pt x="5560" y="10401"/>
                  </a:cubicBezTo>
                  <a:cubicBezTo>
                    <a:pt x="5560" y="10401"/>
                    <a:pt x="5562" y="10303"/>
                    <a:pt x="5563" y="10206"/>
                  </a:cubicBezTo>
                  <a:cubicBezTo>
                    <a:pt x="5660" y="10204"/>
                    <a:pt x="5857" y="10104"/>
                    <a:pt x="6150" y="10003"/>
                  </a:cubicBezTo>
                  <a:cubicBezTo>
                    <a:pt x="6543" y="9802"/>
                    <a:pt x="6740" y="9605"/>
                    <a:pt x="6840" y="9408"/>
                  </a:cubicBezTo>
                  <a:cubicBezTo>
                    <a:pt x="6939" y="9310"/>
                    <a:pt x="7039" y="9113"/>
                    <a:pt x="7336" y="8817"/>
                  </a:cubicBezTo>
                  <a:cubicBezTo>
                    <a:pt x="7829" y="8323"/>
                    <a:pt x="8028" y="8028"/>
                    <a:pt x="8130" y="7734"/>
                  </a:cubicBezTo>
                  <a:cubicBezTo>
                    <a:pt x="8230" y="7538"/>
                    <a:pt x="8329" y="7439"/>
                    <a:pt x="8427" y="7341"/>
                  </a:cubicBezTo>
                  <a:cubicBezTo>
                    <a:pt x="8625" y="7143"/>
                    <a:pt x="8725" y="6947"/>
                    <a:pt x="8824" y="6848"/>
                  </a:cubicBezTo>
                  <a:cubicBezTo>
                    <a:pt x="8824" y="6848"/>
                    <a:pt x="8923" y="6749"/>
                    <a:pt x="8923" y="6749"/>
                  </a:cubicBezTo>
                  <a:cubicBezTo>
                    <a:pt x="9507" y="6741"/>
                    <a:pt x="10100" y="6148"/>
                    <a:pt x="10108" y="5564"/>
                  </a:cubicBezTo>
                  <a:cubicBezTo>
                    <a:pt x="10108" y="5564"/>
                    <a:pt x="10111" y="5369"/>
                    <a:pt x="10210" y="5270"/>
                  </a:cubicBezTo>
                  <a:cubicBezTo>
                    <a:pt x="10408" y="4975"/>
                    <a:pt x="10809" y="4190"/>
                    <a:pt x="9939" y="3716"/>
                  </a:cubicBezTo>
                  <a:cubicBezTo>
                    <a:pt x="9454" y="3528"/>
                    <a:pt x="8971" y="3242"/>
                    <a:pt x="8680" y="3149"/>
                  </a:cubicBezTo>
                  <a:cubicBezTo>
                    <a:pt x="8693" y="2175"/>
                    <a:pt x="8693" y="2175"/>
                    <a:pt x="8693" y="2175"/>
                  </a:cubicBezTo>
                  <a:cubicBezTo>
                    <a:pt x="8122" y="1209"/>
                    <a:pt x="8122" y="1209"/>
                    <a:pt x="8122" y="1209"/>
                  </a:cubicBezTo>
                  <a:cubicBezTo>
                    <a:pt x="8122" y="1209"/>
                    <a:pt x="8122" y="1209"/>
                    <a:pt x="8122" y="1209"/>
                  </a:cubicBezTo>
                  <a:cubicBezTo>
                    <a:pt x="8513" y="1106"/>
                    <a:pt x="8904" y="1003"/>
                    <a:pt x="9296" y="900"/>
                  </a:cubicBezTo>
                  <a:cubicBezTo>
                    <a:pt x="9190" y="1486"/>
                    <a:pt x="9275" y="2361"/>
                    <a:pt x="9852" y="2938"/>
                  </a:cubicBezTo>
                  <a:cubicBezTo>
                    <a:pt x="10044" y="3130"/>
                    <a:pt x="10332" y="3418"/>
                    <a:pt x="10525" y="3610"/>
                  </a:cubicBezTo>
                  <a:cubicBezTo>
                    <a:pt x="10810" y="4093"/>
                    <a:pt x="11097" y="4478"/>
                    <a:pt x="11584" y="4471"/>
                  </a:cubicBezTo>
                  <a:cubicBezTo>
                    <a:pt x="12949" y="4452"/>
                    <a:pt x="13827" y="4342"/>
                    <a:pt x="13836" y="3660"/>
                  </a:cubicBezTo>
                  <a:cubicBezTo>
                    <a:pt x="13839" y="3465"/>
                    <a:pt x="13948" y="2587"/>
                    <a:pt x="14151" y="2000"/>
                  </a:cubicBezTo>
                  <a:cubicBezTo>
                    <a:pt x="14645" y="1506"/>
                    <a:pt x="14645" y="1506"/>
                    <a:pt x="14645" y="1506"/>
                  </a:cubicBezTo>
                  <a:cubicBezTo>
                    <a:pt x="15614" y="1882"/>
                    <a:pt x="16387" y="2358"/>
                    <a:pt x="17158" y="2931"/>
                  </a:cubicBezTo>
                  <a:cubicBezTo>
                    <a:pt x="16865" y="3033"/>
                    <a:pt x="16669" y="3133"/>
                    <a:pt x="16471" y="3331"/>
                  </a:cubicBezTo>
                  <a:cubicBezTo>
                    <a:pt x="16076" y="3726"/>
                    <a:pt x="15969" y="4409"/>
                    <a:pt x="15964" y="4799"/>
                  </a:cubicBezTo>
                  <a:cubicBezTo>
                    <a:pt x="15768" y="4899"/>
                    <a:pt x="15570" y="5097"/>
                    <a:pt x="15566" y="5389"/>
                  </a:cubicBezTo>
                  <a:cubicBezTo>
                    <a:pt x="15565" y="5486"/>
                    <a:pt x="15367" y="5684"/>
                    <a:pt x="15267" y="5880"/>
                  </a:cubicBezTo>
                  <a:cubicBezTo>
                    <a:pt x="14872" y="6275"/>
                    <a:pt x="14574" y="6669"/>
                    <a:pt x="14765" y="6959"/>
                  </a:cubicBezTo>
                  <a:cubicBezTo>
                    <a:pt x="15052" y="7344"/>
                    <a:pt x="15542" y="7142"/>
                    <a:pt x="16129" y="6939"/>
                  </a:cubicBezTo>
                  <a:cubicBezTo>
                    <a:pt x="17011" y="6537"/>
                    <a:pt x="17404" y="6337"/>
                    <a:pt x="17600" y="6237"/>
                  </a:cubicBezTo>
                  <a:cubicBezTo>
                    <a:pt x="17600" y="6237"/>
                    <a:pt x="17600" y="6237"/>
                    <a:pt x="17600" y="6237"/>
                  </a:cubicBezTo>
                  <a:cubicBezTo>
                    <a:pt x="17693" y="6527"/>
                    <a:pt x="18082" y="6619"/>
                    <a:pt x="18179" y="6618"/>
                  </a:cubicBezTo>
                  <a:cubicBezTo>
                    <a:pt x="18179" y="6618"/>
                    <a:pt x="18179" y="6618"/>
                    <a:pt x="18277" y="6617"/>
                  </a:cubicBezTo>
                  <a:cubicBezTo>
                    <a:pt x="18373" y="6713"/>
                    <a:pt x="18565" y="6905"/>
                    <a:pt x="18857" y="6900"/>
                  </a:cubicBezTo>
                  <a:cubicBezTo>
                    <a:pt x="19052" y="6898"/>
                    <a:pt x="19244" y="7090"/>
                    <a:pt x="19340" y="7186"/>
                  </a:cubicBezTo>
                  <a:cubicBezTo>
                    <a:pt x="19437" y="7282"/>
                    <a:pt x="19437" y="7282"/>
                    <a:pt x="19437" y="7282"/>
                  </a:cubicBezTo>
                  <a:cubicBezTo>
                    <a:pt x="20119" y="7272"/>
                    <a:pt x="20119" y="7272"/>
                    <a:pt x="20119" y="7272"/>
                  </a:cubicBezTo>
                  <a:cubicBezTo>
                    <a:pt x="20212" y="7563"/>
                    <a:pt x="20305" y="7854"/>
                    <a:pt x="20399" y="8145"/>
                  </a:cubicBezTo>
                  <a:cubicBezTo>
                    <a:pt x="20303" y="8049"/>
                    <a:pt x="20205" y="8050"/>
                    <a:pt x="20108" y="8051"/>
                  </a:cubicBezTo>
                  <a:cubicBezTo>
                    <a:pt x="19238" y="7577"/>
                    <a:pt x="18560" y="7294"/>
                    <a:pt x="18170" y="7300"/>
                  </a:cubicBezTo>
                  <a:cubicBezTo>
                    <a:pt x="17780" y="7305"/>
                    <a:pt x="16704" y="7613"/>
                    <a:pt x="16508" y="7713"/>
                  </a:cubicBezTo>
                  <a:cubicBezTo>
                    <a:pt x="16411" y="7714"/>
                    <a:pt x="16411" y="7714"/>
                    <a:pt x="16411" y="7714"/>
                  </a:cubicBezTo>
                  <a:cubicBezTo>
                    <a:pt x="16409" y="7812"/>
                    <a:pt x="16409" y="7812"/>
                    <a:pt x="16409" y="7812"/>
                  </a:cubicBezTo>
                  <a:cubicBezTo>
                    <a:pt x="15818" y="8307"/>
                    <a:pt x="15125" y="9096"/>
                    <a:pt x="15118" y="9583"/>
                  </a:cubicBezTo>
                  <a:cubicBezTo>
                    <a:pt x="15118" y="9583"/>
                    <a:pt x="15117" y="9681"/>
                    <a:pt x="15116" y="9778"/>
                  </a:cubicBezTo>
                  <a:cubicBezTo>
                    <a:pt x="14914" y="10268"/>
                    <a:pt x="14607" y="11344"/>
                    <a:pt x="15668" y="12108"/>
                  </a:cubicBezTo>
                  <a:cubicBezTo>
                    <a:pt x="16344" y="12585"/>
                    <a:pt x="17028" y="12381"/>
                    <a:pt x="17419" y="12278"/>
                  </a:cubicBezTo>
                  <a:cubicBezTo>
                    <a:pt x="17517" y="12276"/>
                    <a:pt x="17616" y="12177"/>
                    <a:pt x="17713" y="12176"/>
                  </a:cubicBezTo>
                  <a:cubicBezTo>
                    <a:pt x="17713" y="12176"/>
                    <a:pt x="17713" y="12176"/>
                    <a:pt x="17712" y="12274"/>
                  </a:cubicBezTo>
                  <a:cubicBezTo>
                    <a:pt x="18092" y="12950"/>
                    <a:pt x="18083" y="13632"/>
                    <a:pt x="18073" y="14314"/>
                  </a:cubicBezTo>
                  <a:cubicBezTo>
                    <a:pt x="18067" y="14801"/>
                    <a:pt x="17944" y="16653"/>
                    <a:pt x="17835" y="17434"/>
                  </a:cubicBezTo>
                  <a:cubicBezTo>
                    <a:pt x="16055" y="19407"/>
                    <a:pt x="13408" y="20613"/>
                    <a:pt x="10582" y="20653"/>
                  </a:cubicBezTo>
                  <a:close/>
                  <a:moveTo>
                    <a:pt x="18528" y="16645"/>
                  </a:moveTo>
                  <a:cubicBezTo>
                    <a:pt x="18635" y="15961"/>
                    <a:pt x="18846" y="14790"/>
                    <a:pt x="18853" y="14303"/>
                  </a:cubicBezTo>
                  <a:cubicBezTo>
                    <a:pt x="18863" y="13523"/>
                    <a:pt x="18874" y="12744"/>
                    <a:pt x="18399" y="11874"/>
                  </a:cubicBezTo>
                  <a:cubicBezTo>
                    <a:pt x="18115" y="11294"/>
                    <a:pt x="17529" y="11400"/>
                    <a:pt x="17235" y="11501"/>
                  </a:cubicBezTo>
                  <a:cubicBezTo>
                    <a:pt x="16844" y="11604"/>
                    <a:pt x="16550" y="11706"/>
                    <a:pt x="16067" y="11420"/>
                  </a:cubicBezTo>
                  <a:cubicBezTo>
                    <a:pt x="15488" y="11039"/>
                    <a:pt x="15591" y="10648"/>
                    <a:pt x="15795" y="9963"/>
                  </a:cubicBezTo>
                  <a:cubicBezTo>
                    <a:pt x="15894" y="9864"/>
                    <a:pt x="15897" y="9670"/>
                    <a:pt x="15898" y="9572"/>
                  </a:cubicBezTo>
                  <a:cubicBezTo>
                    <a:pt x="15998" y="9376"/>
                    <a:pt x="16395" y="8883"/>
                    <a:pt x="16888" y="8389"/>
                  </a:cubicBezTo>
                  <a:cubicBezTo>
                    <a:pt x="17378" y="8188"/>
                    <a:pt x="17964" y="8082"/>
                    <a:pt x="18159" y="8079"/>
                  </a:cubicBezTo>
                  <a:cubicBezTo>
                    <a:pt x="18451" y="8075"/>
                    <a:pt x="19226" y="8454"/>
                    <a:pt x="19806" y="8738"/>
                  </a:cubicBezTo>
                  <a:cubicBezTo>
                    <a:pt x="20096" y="8928"/>
                    <a:pt x="20388" y="8924"/>
                    <a:pt x="20582" y="9019"/>
                  </a:cubicBezTo>
                  <a:cubicBezTo>
                    <a:pt x="20672" y="9504"/>
                    <a:pt x="20666" y="9991"/>
                    <a:pt x="20658" y="10576"/>
                  </a:cubicBezTo>
                  <a:cubicBezTo>
                    <a:pt x="20627" y="12817"/>
                    <a:pt x="19818" y="14971"/>
                    <a:pt x="18528" y="16645"/>
                  </a:cubicBez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0" name="Freeform 42"/>
            <p:cNvSpPr/>
            <p:nvPr/>
          </p:nvSpPr>
          <p:spPr>
            <a:xfrm rot="20672996" flipH="1">
              <a:off x="4770057" y="2272687"/>
              <a:ext cx="356527" cy="351640"/>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1" name="Freeform 49"/>
            <p:cNvSpPr/>
            <p:nvPr/>
          </p:nvSpPr>
          <p:spPr>
            <a:xfrm rot="20241281" flipH="1">
              <a:off x="2168084" y="2227855"/>
              <a:ext cx="655938" cy="562889"/>
            </a:xfrm>
            <a:custGeom>
              <a:avLst/>
              <a:gdLst/>
              <a:ahLst/>
              <a:cxnLst>
                <a:cxn ang="0">
                  <a:pos x="wd2" y="hd2"/>
                </a:cxn>
                <a:cxn ang="5400000">
                  <a:pos x="wd2" y="hd2"/>
                </a:cxn>
                <a:cxn ang="10800000">
                  <a:pos x="wd2" y="hd2"/>
                </a:cxn>
                <a:cxn ang="16200000">
                  <a:pos x="wd2" y="hd2"/>
                </a:cxn>
              </a:cxnLst>
              <a:rect l="0" t="0" r="r" b="b"/>
              <a:pathLst>
                <a:path w="21600" h="21534" extrusionOk="0">
                  <a:moveTo>
                    <a:pt x="17686" y="17121"/>
                  </a:moveTo>
                  <a:cubicBezTo>
                    <a:pt x="21600" y="17498"/>
                    <a:pt x="21600" y="17498"/>
                    <a:pt x="21600" y="17498"/>
                  </a:cubicBezTo>
                  <a:cubicBezTo>
                    <a:pt x="17164" y="12494"/>
                    <a:pt x="17164" y="12494"/>
                    <a:pt x="17164" y="12494"/>
                  </a:cubicBezTo>
                  <a:cubicBezTo>
                    <a:pt x="17616" y="11347"/>
                    <a:pt x="17879" y="9987"/>
                    <a:pt x="17862" y="8622"/>
                  </a:cubicBezTo>
                  <a:cubicBezTo>
                    <a:pt x="17805" y="3898"/>
                    <a:pt x="14407" y="66"/>
                    <a:pt x="10311" y="1"/>
                  </a:cubicBezTo>
                  <a:cubicBezTo>
                    <a:pt x="6121" y="-66"/>
                    <a:pt x="2815" y="3660"/>
                    <a:pt x="2872" y="8384"/>
                  </a:cubicBezTo>
                  <a:cubicBezTo>
                    <a:pt x="2892" y="9959"/>
                    <a:pt x="3282" y="11434"/>
                    <a:pt x="4042" y="12706"/>
                  </a:cubicBezTo>
                  <a:cubicBezTo>
                    <a:pt x="0" y="17155"/>
                    <a:pt x="0" y="17155"/>
                    <a:pt x="0" y="17155"/>
                  </a:cubicBezTo>
                  <a:cubicBezTo>
                    <a:pt x="3907" y="16902"/>
                    <a:pt x="3907" y="16902"/>
                    <a:pt x="3907" y="16902"/>
                  </a:cubicBezTo>
                  <a:cubicBezTo>
                    <a:pt x="3681" y="21306"/>
                    <a:pt x="3681" y="21306"/>
                    <a:pt x="3681" y="21306"/>
                  </a:cubicBezTo>
                  <a:cubicBezTo>
                    <a:pt x="7997" y="16442"/>
                    <a:pt x="7997" y="16442"/>
                    <a:pt x="7997" y="16442"/>
                  </a:cubicBezTo>
                  <a:cubicBezTo>
                    <a:pt x="8745" y="16769"/>
                    <a:pt x="9586" y="16992"/>
                    <a:pt x="10517" y="17007"/>
                  </a:cubicBezTo>
                  <a:cubicBezTo>
                    <a:pt x="11541" y="17023"/>
                    <a:pt x="12561" y="16724"/>
                    <a:pt x="13394" y="16318"/>
                  </a:cubicBezTo>
                  <a:cubicBezTo>
                    <a:pt x="18019" y="21534"/>
                    <a:pt x="18019" y="21534"/>
                    <a:pt x="18019" y="21534"/>
                  </a:cubicBezTo>
                  <a:lnTo>
                    <a:pt x="17686" y="17121"/>
                  </a:lnTo>
                  <a:close/>
                  <a:moveTo>
                    <a:pt x="7248" y="16115"/>
                  </a:moveTo>
                  <a:cubicBezTo>
                    <a:pt x="4492" y="19115"/>
                    <a:pt x="4492" y="19115"/>
                    <a:pt x="4492" y="19115"/>
                  </a:cubicBezTo>
                  <a:cubicBezTo>
                    <a:pt x="4641" y="16074"/>
                    <a:pt x="4641" y="16074"/>
                    <a:pt x="4641" y="16074"/>
                  </a:cubicBezTo>
                  <a:cubicBezTo>
                    <a:pt x="1944" y="16241"/>
                    <a:pt x="1944" y="16241"/>
                    <a:pt x="1944" y="16241"/>
                  </a:cubicBezTo>
                  <a:cubicBezTo>
                    <a:pt x="4423" y="13446"/>
                    <a:pt x="4423" y="13446"/>
                    <a:pt x="4423" y="13446"/>
                  </a:cubicBezTo>
                  <a:cubicBezTo>
                    <a:pt x="4516" y="13448"/>
                    <a:pt x="4518" y="13553"/>
                    <a:pt x="4612" y="13659"/>
                  </a:cubicBezTo>
                  <a:cubicBezTo>
                    <a:pt x="4613" y="13764"/>
                    <a:pt x="4706" y="13766"/>
                    <a:pt x="4706" y="13766"/>
                  </a:cubicBezTo>
                  <a:cubicBezTo>
                    <a:pt x="4802" y="13977"/>
                    <a:pt x="4991" y="14190"/>
                    <a:pt x="5085" y="14297"/>
                  </a:cubicBezTo>
                  <a:cubicBezTo>
                    <a:pt x="5179" y="14403"/>
                    <a:pt x="5179" y="14403"/>
                    <a:pt x="5273" y="14405"/>
                  </a:cubicBezTo>
                  <a:cubicBezTo>
                    <a:pt x="5368" y="14616"/>
                    <a:pt x="5557" y="14829"/>
                    <a:pt x="5744" y="14937"/>
                  </a:cubicBezTo>
                  <a:cubicBezTo>
                    <a:pt x="5744" y="14937"/>
                    <a:pt x="5744" y="14937"/>
                    <a:pt x="5744" y="14937"/>
                  </a:cubicBezTo>
                  <a:cubicBezTo>
                    <a:pt x="5933" y="15150"/>
                    <a:pt x="6028" y="15256"/>
                    <a:pt x="6215" y="15364"/>
                  </a:cubicBezTo>
                  <a:cubicBezTo>
                    <a:pt x="6309" y="15471"/>
                    <a:pt x="6309" y="15471"/>
                    <a:pt x="6403" y="15472"/>
                  </a:cubicBezTo>
                  <a:cubicBezTo>
                    <a:pt x="6497" y="15578"/>
                    <a:pt x="6684" y="15686"/>
                    <a:pt x="6872" y="15794"/>
                  </a:cubicBezTo>
                  <a:cubicBezTo>
                    <a:pt x="6966" y="15901"/>
                    <a:pt x="6966" y="15901"/>
                    <a:pt x="7061" y="16007"/>
                  </a:cubicBezTo>
                  <a:cubicBezTo>
                    <a:pt x="7154" y="16009"/>
                    <a:pt x="7154" y="16009"/>
                    <a:pt x="7248" y="16115"/>
                  </a:cubicBezTo>
                  <a:close/>
                  <a:moveTo>
                    <a:pt x="7985" y="15497"/>
                  </a:moveTo>
                  <a:cubicBezTo>
                    <a:pt x="7892" y="15496"/>
                    <a:pt x="7705" y="15388"/>
                    <a:pt x="7612" y="15386"/>
                  </a:cubicBezTo>
                  <a:cubicBezTo>
                    <a:pt x="7517" y="15280"/>
                    <a:pt x="7517" y="15280"/>
                    <a:pt x="7424" y="15278"/>
                  </a:cubicBezTo>
                  <a:cubicBezTo>
                    <a:pt x="7330" y="15172"/>
                    <a:pt x="7237" y="15170"/>
                    <a:pt x="7142" y="15064"/>
                  </a:cubicBezTo>
                  <a:cubicBezTo>
                    <a:pt x="7048" y="14957"/>
                    <a:pt x="6955" y="14956"/>
                    <a:pt x="6860" y="14850"/>
                  </a:cubicBezTo>
                  <a:cubicBezTo>
                    <a:pt x="6767" y="14848"/>
                    <a:pt x="6766" y="14743"/>
                    <a:pt x="6673" y="14742"/>
                  </a:cubicBezTo>
                  <a:cubicBezTo>
                    <a:pt x="6485" y="14634"/>
                    <a:pt x="6297" y="14421"/>
                    <a:pt x="6202" y="14314"/>
                  </a:cubicBezTo>
                  <a:cubicBezTo>
                    <a:pt x="6109" y="14313"/>
                    <a:pt x="6108" y="14208"/>
                    <a:pt x="6108" y="14208"/>
                  </a:cubicBezTo>
                  <a:cubicBezTo>
                    <a:pt x="6014" y="14101"/>
                    <a:pt x="5826" y="13993"/>
                    <a:pt x="5732" y="13887"/>
                  </a:cubicBezTo>
                  <a:cubicBezTo>
                    <a:pt x="5730" y="13782"/>
                    <a:pt x="5637" y="13781"/>
                    <a:pt x="5543" y="13674"/>
                  </a:cubicBezTo>
                  <a:cubicBezTo>
                    <a:pt x="5542" y="13569"/>
                    <a:pt x="5447" y="13463"/>
                    <a:pt x="5353" y="13356"/>
                  </a:cubicBezTo>
                  <a:cubicBezTo>
                    <a:pt x="5259" y="13250"/>
                    <a:pt x="5259" y="13250"/>
                    <a:pt x="5164" y="13143"/>
                  </a:cubicBezTo>
                  <a:cubicBezTo>
                    <a:pt x="5070" y="13037"/>
                    <a:pt x="5069" y="12932"/>
                    <a:pt x="4974" y="12825"/>
                  </a:cubicBezTo>
                  <a:cubicBezTo>
                    <a:pt x="4880" y="12719"/>
                    <a:pt x="4880" y="12719"/>
                    <a:pt x="4785" y="12613"/>
                  </a:cubicBezTo>
                  <a:cubicBezTo>
                    <a:pt x="4118" y="11342"/>
                    <a:pt x="3635" y="9865"/>
                    <a:pt x="3617" y="8396"/>
                  </a:cubicBezTo>
                  <a:cubicBezTo>
                    <a:pt x="3566" y="4197"/>
                    <a:pt x="6597" y="781"/>
                    <a:pt x="10321" y="840"/>
                  </a:cubicBezTo>
                  <a:cubicBezTo>
                    <a:pt x="14045" y="899"/>
                    <a:pt x="17159" y="4412"/>
                    <a:pt x="17210" y="8612"/>
                  </a:cubicBezTo>
                  <a:cubicBezTo>
                    <a:pt x="17226" y="9871"/>
                    <a:pt x="16868" y="11125"/>
                    <a:pt x="16416" y="12167"/>
                  </a:cubicBezTo>
                  <a:cubicBezTo>
                    <a:pt x="16417" y="12272"/>
                    <a:pt x="16417" y="12272"/>
                    <a:pt x="16417" y="12272"/>
                  </a:cubicBezTo>
                  <a:cubicBezTo>
                    <a:pt x="16325" y="12376"/>
                    <a:pt x="16235" y="12584"/>
                    <a:pt x="16144" y="12793"/>
                  </a:cubicBezTo>
                  <a:cubicBezTo>
                    <a:pt x="16051" y="12791"/>
                    <a:pt x="16052" y="12896"/>
                    <a:pt x="15960" y="13000"/>
                  </a:cubicBezTo>
                  <a:cubicBezTo>
                    <a:pt x="15869" y="13103"/>
                    <a:pt x="15777" y="13207"/>
                    <a:pt x="15685" y="13310"/>
                  </a:cubicBezTo>
                  <a:cubicBezTo>
                    <a:pt x="15686" y="13415"/>
                    <a:pt x="15594" y="13519"/>
                    <a:pt x="15594" y="13519"/>
                  </a:cubicBezTo>
                  <a:cubicBezTo>
                    <a:pt x="15502" y="13622"/>
                    <a:pt x="15411" y="13726"/>
                    <a:pt x="15319" y="13829"/>
                  </a:cubicBezTo>
                  <a:cubicBezTo>
                    <a:pt x="15227" y="13933"/>
                    <a:pt x="15228" y="14038"/>
                    <a:pt x="15135" y="14036"/>
                  </a:cubicBezTo>
                  <a:cubicBezTo>
                    <a:pt x="15043" y="14140"/>
                    <a:pt x="14951" y="14243"/>
                    <a:pt x="14860" y="14347"/>
                  </a:cubicBezTo>
                  <a:cubicBezTo>
                    <a:pt x="14860" y="14347"/>
                    <a:pt x="14768" y="14450"/>
                    <a:pt x="14675" y="14449"/>
                  </a:cubicBezTo>
                  <a:cubicBezTo>
                    <a:pt x="14676" y="14554"/>
                    <a:pt x="14584" y="14657"/>
                    <a:pt x="14491" y="14656"/>
                  </a:cubicBezTo>
                  <a:cubicBezTo>
                    <a:pt x="14307" y="14863"/>
                    <a:pt x="14031" y="15068"/>
                    <a:pt x="13846" y="15170"/>
                  </a:cubicBezTo>
                  <a:cubicBezTo>
                    <a:pt x="13846" y="15170"/>
                    <a:pt x="13846" y="15170"/>
                    <a:pt x="13846" y="15170"/>
                  </a:cubicBezTo>
                  <a:cubicBezTo>
                    <a:pt x="13661" y="15272"/>
                    <a:pt x="13569" y="15376"/>
                    <a:pt x="13383" y="15373"/>
                  </a:cubicBezTo>
                  <a:cubicBezTo>
                    <a:pt x="13384" y="15478"/>
                    <a:pt x="13291" y="15476"/>
                    <a:pt x="13198" y="15475"/>
                  </a:cubicBezTo>
                  <a:cubicBezTo>
                    <a:pt x="13106" y="15578"/>
                    <a:pt x="13106" y="15578"/>
                    <a:pt x="13106" y="15578"/>
                  </a:cubicBezTo>
                  <a:cubicBezTo>
                    <a:pt x="12273" y="15985"/>
                    <a:pt x="11438" y="16182"/>
                    <a:pt x="10507" y="16167"/>
                  </a:cubicBezTo>
                  <a:cubicBezTo>
                    <a:pt x="9576" y="16152"/>
                    <a:pt x="8735" y="15929"/>
                    <a:pt x="7985" y="15497"/>
                  </a:cubicBezTo>
                  <a:close/>
                  <a:moveTo>
                    <a:pt x="14134" y="15910"/>
                  </a:moveTo>
                  <a:cubicBezTo>
                    <a:pt x="14134" y="15910"/>
                    <a:pt x="14227" y="15911"/>
                    <a:pt x="14227" y="15911"/>
                  </a:cubicBezTo>
                  <a:cubicBezTo>
                    <a:pt x="14412" y="15809"/>
                    <a:pt x="14504" y="15706"/>
                    <a:pt x="14596" y="15602"/>
                  </a:cubicBezTo>
                  <a:cubicBezTo>
                    <a:pt x="14689" y="15604"/>
                    <a:pt x="14687" y="15499"/>
                    <a:pt x="14781" y="15500"/>
                  </a:cubicBezTo>
                  <a:cubicBezTo>
                    <a:pt x="14965" y="15398"/>
                    <a:pt x="15057" y="15295"/>
                    <a:pt x="15149" y="15191"/>
                  </a:cubicBezTo>
                  <a:cubicBezTo>
                    <a:pt x="15241" y="15088"/>
                    <a:pt x="15241" y="15088"/>
                    <a:pt x="15241" y="15088"/>
                  </a:cubicBezTo>
                  <a:cubicBezTo>
                    <a:pt x="15425" y="14881"/>
                    <a:pt x="15610" y="14779"/>
                    <a:pt x="15700" y="14570"/>
                  </a:cubicBezTo>
                  <a:cubicBezTo>
                    <a:pt x="15793" y="14572"/>
                    <a:pt x="15793" y="14572"/>
                    <a:pt x="15792" y="14467"/>
                  </a:cubicBezTo>
                  <a:cubicBezTo>
                    <a:pt x="15977" y="14365"/>
                    <a:pt x="16067" y="14156"/>
                    <a:pt x="16251" y="13949"/>
                  </a:cubicBezTo>
                  <a:cubicBezTo>
                    <a:pt x="16251" y="13949"/>
                    <a:pt x="16251" y="13949"/>
                    <a:pt x="16251" y="13949"/>
                  </a:cubicBezTo>
                  <a:cubicBezTo>
                    <a:pt x="16435" y="13742"/>
                    <a:pt x="16525" y="13534"/>
                    <a:pt x="16617" y="13430"/>
                  </a:cubicBezTo>
                  <a:cubicBezTo>
                    <a:pt x="16616" y="13325"/>
                    <a:pt x="16709" y="13327"/>
                    <a:pt x="16708" y="13222"/>
                  </a:cubicBezTo>
                  <a:cubicBezTo>
                    <a:pt x="16708" y="13222"/>
                    <a:pt x="16708" y="13222"/>
                    <a:pt x="16708" y="13222"/>
                  </a:cubicBezTo>
                  <a:cubicBezTo>
                    <a:pt x="19633" y="16522"/>
                    <a:pt x="19633" y="16522"/>
                    <a:pt x="19633" y="16522"/>
                  </a:cubicBezTo>
                  <a:cubicBezTo>
                    <a:pt x="16931" y="16269"/>
                    <a:pt x="16931" y="16269"/>
                    <a:pt x="16931" y="16269"/>
                  </a:cubicBezTo>
                  <a:cubicBezTo>
                    <a:pt x="17154" y="19316"/>
                    <a:pt x="17154" y="19316"/>
                    <a:pt x="17154" y="19316"/>
                  </a:cubicBezTo>
                  <a:lnTo>
                    <a:pt x="14134" y="15910"/>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2" name="Freeform 25"/>
            <p:cNvSpPr/>
            <p:nvPr/>
          </p:nvSpPr>
          <p:spPr>
            <a:xfrm rot="18072598" flipH="1">
              <a:off x="1642240" y="1835512"/>
              <a:ext cx="206223" cy="332993"/>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3" name="Freeform 20"/>
            <p:cNvSpPr/>
            <p:nvPr/>
          </p:nvSpPr>
          <p:spPr>
            <a:xfrm rot="18960000" flipH="1">
              <a:off x="3309989" y="1938477"/>
              <a:ext cx="433187" cy="414666"/>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4" name="Freeform 31"/>
            <p:cNvSpPr/>
            <p:nvPr/>
          </p:nvSpPr>
          <p:spPr>
            <a:xfrm rot="18060000" flipH="1">
              <a:off x="1735634" y="4143963"/>
              <a:ext cx="305403" cy="290303"/>
            </a:xfrm>
            <a:custGeom>
              <a:avLst/>
              <a:gdLst/>
              <a:ahLst/>
              <a:cxnLst>
                <a:cxn ang="0">
                  <a:pos x="wd2" y="hd2"/>
                </a:cxn>
                <a:cxn ang="5400000">
                  <a:pos x="wd2" y="hd2"/>
                </a:cxn>
                <a:cxn ang="10800000">
                  <a:pos x="wd2" y="hd2"/>
                </a:cxn>
                <a:cxn ang="16200000">
                  <a:pos x="wd2" y="hd2"/>
                </a:cxn>
              </a:cxnLst>
              <a:rect l="0" t="0" r="r" b="b"/>
              <a:pathLst>
                <a:path w="21590" h="21507" extrusionOk="0">
                  <a:moveTo>
                    <a:pt x="20352" y="18222"/>
                  </a:moveTo>
                  <a:cubicBezTo>
                    <a:pt x="20471" y="6267"/>
                    <a:pt x="20471" y="6267"/>
                    <a:pt x="20471" y="6267"/>
                  </a:cubicBezTo>
                  <a:cubicBezTo>
                    <a:pt x="20576" y="6160"/>
                    <a:pt x="20577" y="6055"/>
                    <a:pt x="20579" y="5843"/>
                  </a:cubicBezTo>
                  <a:cubicBezTo>
                    <a:pt x="20582" y="5526"/>
                    <a:pt x="20480" y="5315"/>
                    <a:pt x="20064" y="5108"/>
                  </a:cubicBezTo>
                  <a:cubicBezTo>
                    <a:pt x="11339" y="228"/>
                    <a:pt x="11339" y="228"/>
                    <a:pt x="11339" y="228"/>
                  </a:cubicBezTo>
                  <a:cubicBezTo>
                    <a:pt x="10820" y="-84"/>
                    <a:pt x="9984" y="-75"/>
                    <a:pt x="9459" y="248"/>
                  </a:cubicBezTo>
                  <a:cubicBezTo>
                    <a:pt x="530" y="5314"/>
                    <a:pt x="530" y="5314"/>
                    <a:pt x="530" y="5314"/>
                  </a:cubicBezTo>
                  <a:cubicBezTo>
                    <a:pt x="214" y="5528"/>
                    <a:pt x="3" y="5742"/>
                    <a:pt x="0" y="6060"/>
                  </a:cubicBezTo>
                  <a:cubicBezTo>
                    <a:pt x="-3" y="6377"/>
                    <a:pt x="203" y="6692"/>
                    <a:pt x="514" y="6900"/>
                  </a:cubicBezTo>
                  <a:cubicBezTo>
                    <a:pt x="3423" y="8457"/>
                    <a:pt x="3423" y="8457"/>
                    <a:pt x="3423" y="8457"/>
                  </a:cubicBezTo>
                  <a:cubicBezTo>
                    <a:pt x="3380" y="12794"/>
                    <a:pt x="3380" y="12794"/>
                    <a:pt x="3380" y="12794"/>
                  </a:cubicBezTo>
                  <a:cubicBezTo>
                    <a:pt x="3355" y="15333"/>
                    <a:pt x="5423" y="17427"/>
                    <a:pt x="7930" y="17401"/>
                  </a:cubicBezTo>
                  <a:cubicBezTo>
                    <a:pt x="12944" y="17348"/>
                    <a:pt x="12944" y="17348"/>
                    <a:pt x="12944" y="17348"/>
                  </a:cubicBezTo>
                  <a:cubicBezTo>
                    <a:pt x="15452" y="17322"/>
                    <a:pt x="17457" y="15185"/>
                    <a:pt x="17483" y="12646"/>
                  </a:cubicBezTo>
                  <a:cubicBezTo>
                    <a:pt x="17528" y="8097"/>
                    <a:pt x="17528" y="8097"/>
                    <a:pt x="17528" y="8097"/>
                  </a:cubicBezTo>
                  <a:cubicBezTo>
                    <a:pt x="19629" y="6911"/>
                    <a:pt x="19629" y="6911"/>
                    <a:pt x="19629" y="6911"/>
                  </a:cubicBezTo>
                  <a:cubicBezTo>
                    <a:pt x="19516" y="18231"/>
                    <a:pt x="19516" y="18231"/>
                    <a:pt x="19516" y="18231"/>
                  </a:cubicBezTo>
                  <a:cubicBezTo>
                    <a:pt x="18784" y="18344"/>
                    <a:pt x="18254" y="19090"/>
                    <a:pt x="18247" y="19831"/>
                  </a:cubicBezTo>
                  <a:cubicBezTo>
                    <a:pt x="18237" y="20783"/>
                    <a:pt x="18961" y="21516"/>
                    <a:pt x="19901" y="21506"/>
                  </a:cubicBezTo>
                  <a:cubicBezTo>
                    <a:pt x="20842" y="21496"/>
                    <a:pt x="21580" y="20748"/>
                    <a:pt x="21590" y="19796"/>
                  </a:cubicBezTo>
                  <a:cubicBezTo>
                    <a:pt x="21597" y="19055"/>
                    <a:pt x="21082" y="18320"/>
                    <a:pt x="20352" y="18222"/>
                  </a:cubicBezTo>
                  <a:close/>
                  <a:moveTo>
                    <a:pt x="16647" y="12655"/>
                  </a:moveTo>
                  <a:cubicBezTo>
                    <a:pt x="16626" y="14770"/>
                    <a:pt x="14938" y="16481"/>
                    <a:pt x="12953" y="16502"/>
                  </a:cubicBezTo>
                  <a:cubicBezTo>
                    <a:pt x="7939" y="16554"/>
                    <a:pt x="7939" y="16554"/>
                    <a:pt x="7939" y="16554"/>
                  </a:cubicBezTo>
                  <a:cubicBezTo>
                    <a:pt x="5849" y="16576"/>
                    <a:pt x="4195" y="14901"/>
                    <a:pt x="4216" y="12785"/>
                  </a:cubicBezTo>
                  <a:cubicBezTo>
                    <a:pt x="4254" y="8977"/>
                    <a:pt x="4254" y="8977"/>
                    <a:pt x="4254" y="8977"/>
                  </a:cubicBezTo>
                  <a:cubicBezTo>
                    <a:pt x="9344" y="11779"/>
                    <a:pt x="9344" y="11779"/>
                    <a:pt x="9344" y="11779"/>
                  </a:cubicBezTo>
                  <a:cubicBezTo>
                    <a:pt x="9552" y="11883"/>
                    <a:pt x="9864" y="11985"/>
                    <a:pt x="10282" y="11981"/>
                  </a:cubicBezTo>
                  <a:cubicBezTo>
                    <a:pt x="10595" y="11978"/>
                    <a:pt x="10910" y="11869"/>
                    <a:pt x="11224" y="11760"/>
                  </a:cubicBezTo>
                  <a:cubicBezTo>
                    <a:pt x="16688" y="8529"/>
                    <a:pt x="16688" y="8529"/>
                    <a:pt x="16688" y="8529"/>
                  </a:cubicBezTo>
                  <a:lnTo>
                    <a:pt x="16647" y="12655"/>
                  </a:lnTo>
                  <a:close/>
                  <a:moveTo>
                    <a:pt x="10814" y="11023"/>
                  </a:moveTo>
                  <a:cubicBezTo>
                    <a:pt x="10499" y="11132"/>
                    <a:pt x="9977" y="11138"/>
                    <a:pt x="9769" y="11034"/>
                  </a:cubicBezTo>
                  <a:cubicBezTo>
                    <a:pt x="939" y="6155"/>
                    <a:pt x="939" y="6155"/>
                    <a:pt x="939" y="6155"/>
                  </a:cubicBezTo>
                  <a:cubicBezTo>
                    <a:pt x="939" y="6155"/>
                    <a:pt x="836" y="6051"/>
                    <a:pt x="836" y="6051"/>
                  </a:cubicBezTo>
                  <a:cubicBezTo>
                    <a:pt x="836" y="6051"/>
                    <a:pt x="940" y="6050"/>
                    <a:pt x="940" y="6050"/>
                  </a:cubicBezTo>
                  <a:cubicBezTo>
                    <a:pt x="9869" y="984"/>
                    <a:pt x="9869" y="984"/>
                    <a:pt x="9869" y="984"/>
                  </a:cubicBezTo>
                  <a:cubicBezTo>
                    <a:pt x="10079" y="876"/>
                    <a:pt x="10601" y="870"/>
                    <a:pt x="10914" y="973"/>
                  </a:cubicBezTo>
                  <a:cubicBezTo>
                    <a:pt x="19744" y="5852"/>
                    <a:pt x="19744" y="5852"/>
                    <a:pt x="19744" y="5852"/>
                  </a:cubicBezTo>
                  <a:cubicBezTo>
                    <a:pt x="19744" y="5852"/>
                    <a:pt x="19744" y="5852"/>
                    <a:pt x="19744" y="5852"/>
                  </a:cubicBezTo>
                  <a:cubicBezTo>
                    <a:pt x="19639" y="5853"/>
                    <a:pt x="19639" y="5853"/>
                    <a:pt x="19639" y="5853"/>
                  </a:cubicBezTo>
                  <a:cubicBezTo>
                    <a:pt x="19638" y="5959"/>
                    <a:pt x="19638" y="5959"/>
                    <a:pt x="19638" y="5959"/>
                  </a:cubicBezTo>
                  <a:lnTo>
                    <a:pt x="10814" y="11023"/>
                  </a:lnTo>
                  <a:close/>
                  <a:moveTo>
                    <a:pt x="19910" y="20660"/>
                  </a:moveTo>
                  <a:cubicBezTo>
                    <a:pt x="19492" y="20664"/>
                    <a:pt x="19078" y="20245"/>
                    <a:pt x="19083" y="19822"/>
                  </a:cubicBezTo>
                  <a:cubicBezTo>
                    <a:pt x="19087" y="19399"/>
                    <a:pt x="19509" y="18971"/>
                    <a:pt x="19927" y="18967"/>
                  </a:cubicBezTo>
                  <a:cubicBezTo>
                    <a:pt x="20449" y="18962"/>
                    <a:pt x="20758" y="19381"/>
                    <a:pt x="20754" y="19805"/>
                  </a:cubicBezTo>
                  <a:cubicBezTo>
                    <a:pt x="20750" y="20228"/>
                    <a:pt x="20432" y="20654"/>
                    <a:pt x="19910" y="20660"/>
                  </a:cubicBez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5" name="Freeform 22"/>
            <p:cNvSpPr/>
            <p:nvPr/>
          </p:nvSpPr>
          <p:spPr>
            <a:xfrm rot="20432452" flipH="1">
              <a:off x="21458" y="106884"/>
              <a:ext cx="284852" cy="177669"/>
            </a:xfrm>
            <a:custGeom>
              <a:avLst/>
              <a:gdLst/>
              <a:ahLst/>
              <a:cxnLst>
                <a:cxn ang="0">
                  <a:pos x="wd2" y="hd2"/>
                </a:cxn>
                <a:cxn ang="5400000">
                  <a:pos x="wd2" y="hd2"/>
                </a:cxn>
                <a:cxn ang="10800000">
                  <a:pos x="wd2" y="hd2"/>
                </a:cxn>
                <a:cxn ang="16200000">
                  <a:pos x="wd2" y="hd2"/>
                </a:cxn>
              </a:cxnLst>
              <a:rect l="0" t="0" r="r" b="b"/>
              <a:pathLst>
                <a:path w="21600" h="21600" extrusionOk="0">
                  <a:moveTo>
                    <a:pt x="21325" y="1451"/>
                  </a:moveTo>
                  <a:cubicBezTo>
                    <a:pt x="21313" y="245"/>
                    <a:pt x="21313" y="245"/>
                    <a:pt x="21313" y="245"/>
                  </a:cubicBezTo>
                  <a:cubicBezTo>
                    <a:pt x="11293" y="0"/>
                    <a:pt x="11293" y="0"/>
                    <a:pt x="11293" y="0"/>
                  </a:cubicBezTo>
                  <a:cubicBezTo>
                    <a:pt x="6661" y="18883"/>
                    <a:pt x="6661" y="18883"/>
                    <a:pt x="6661" y="18883"/>
                  </a:cubicBezTo>
                  <a:cubicBezTo>
                    <a:pt x="2216" y="7618"/>
                    <a:pt x="2216" y="7618"/>
                    <a:pt x="2216" y="7618"/>
                  </a:cubicBezTo>
                  <a:cubicBezTo>
                    <a:pt x="0" y="7564"/>
                    <a:pt x="0" y="7564"/>
                    <a:pt x="0" y="7564"/>
                  </a:cubicBezTo>
                  <a:cubicBezTo>
                    <a:pt x="12" y="8770"/>
                    <a:pt x="12" y="8770"/>
                    <a:pt x="12" y="8770"/>
                  </a:cubicBezTo>
                  <a:cubicBezTo>
                    <a:pt x="1746" y="8813"/>
                    <a:pt x="1746" y="8813"/>
                    <a:pt x="1746" y="8813"/>
                  </a:cubicBezTo>
                  <a:cubicBezTo>
                    <a:pt x="6784" y="21600"/>
                    <a:pt x="6784" y="21600"/>
                    <a:pt x="6784" y="21600"/>
                  </a:cubicBezTo>
                  <a:cubicBezTo>
                    <a:pt x="11883" y="1221"/>
                    <a:pt x="11883" y="1221"/>
                    <a:pt x="11883" y="1221"/>
                  </a:cubicBezTo>
                  <a:lnTo>
                    <a:pt x="21325" y="1451"/>
                  </a:lnTo>
                  <a:close/>
                  <a:moveTo>
                    <a:pt x="17651" y="9955"/>
                  </a:moveTo>
                  <a:cubicBezTo>
                    <a:pt x="14519" y="14703"/>
                    <a:pt x="14519" y="14703"/>
                    <a:pt x="14519" y="14703"/>
                  </a:cubicBezTo>
                  <a:cubicBezTo>
                    <a:pt x="11292" y="9800"/>
                    <a:pt x="11292" y="9800"/>
                    <a:pt x="11292" y="9800"/>
                  </a:cubicBezTo>
                  <a:cubicBezTo>
                    <a:pt x="10818" y="10542"/>
                    <a:pt x="10818" y="10542"/>
                    <a:pt x="10818" y="10542"/>
                  </a:cubicBezTo>
                  <a:cubicBezTo>
                    <a:pt x="13949" y="15594"/>
                    <a:pt x="13949" y="15594"/>
                    <a:pt x="13949" y="15594"/>
                  </a:cubicBezTo>
                  <a:cubicBezTo>
                    <a:pt x="10913" y="20344"/>
                    <a:pt x="10913" y="20344"/>
                    <a:pt x="10913" y="20344"/>
                  </a:cubicBezTo>
                  <a:cubicBezTo>
                    <a:pt x="11403" y="21110"/>
                    <a:pt x="11403" y="21110"/>
                    <a:pt x="11403" y="21110"/>
                  </a:cubicBezTo>
                  <a:cubicBezTo>
                    <a:pt x="14535" y="16362"/>
                    <a:pt x="14535" y="16362"/>
                    <a:pt x="14535" y="16362"/>
                  </a:cubicBezTo>
                  <a:cubicBezTo>
                    <a:pt x="17762" y="21265"/>
                    <a:pt x="17762" y="21265"/>
                    <a:pt x="17762" y="21265"/>
                  </a:cubicBezTo>
                  <a:cubicBezTo>
                    <a:pt x="18332" y="20525"/>
                    <a:pt x="18332" y="20525"/>
                    <a:pt x="18332" y="20525"/>
                  </a:cubicBezTo>
                  <a:cubicBezTo>
                    <a:pt x="15106" y="15622"/>
                    <a:pt x="15106" y="15622"/>
                    <a:pt x="15106" y="15622"/>
                  </a:cubicBezTo>
                  <a:cubicBezTo>
                    <a:pt x="18237" y="10723"/>
                    <a:pt x="18237" y="10723"/>
                    <a:pt x="18237" y="10723"/>
                  </a:cubicBezTo>
                  <a:lnTo>
                    <a:pt x="17651" y="9955"/>
                  </a:lnTo>
                  <a:close/>
                  <a:moveTo>
                    <a:pt x="20337" y="8815"/>
                  </a:moveTo>
                  <a:cubicBezTo>
                    <a:pt x="20528" y="8669"/>
                    <a:pt x="20813" y="8223"/>
                    <a:pt x="21098" y="7778"/>
                  </a:cubicBezTo>
                  <a:cubicBezTo>
                    <a:pt x="21382" y="7333"/>
                    <a:pt x="21569" y="6734"/>
                    <a:pt x="21563" y="6131"/>
                  </a:cubicBezTo>
                  <a:cubicBezTo>
                    <a:pt x="21557" y="5528"/>
                    <a:pt x="21458" y="5224"/>
                    <a:pt x="21166" y="4915"/>
                  </a:cubicBezTo>
                  <a:cubicBezTo>
                    <a:pt x="20970" y="4609"/>
                    <a:pt x="20681" y="4602"/>
                    <a:pt x="20392" y="4595"/>
                  </a:cubicBezTo>
                  <a:cubicBezTo>
                    <a:pt x="20007" y="4585"/>
                    <a:pt x="19814" y="4581"/>
                    <a:pt x="19623" y="4727"/>
                  </a:cubicBezTo>
                  <a:cubicBezTo>
                    <a:pt x="19528" y="4875"/>
                    <a:pt x="19337" y="5021"/>
                    <a:pt x="19242" y="5170"/>
                  </a:cubicBezTo>
                  <a:cubicBezTo>
                    <a:pt x="19635" y="5933"/>
                    <a:pt x="19635" y="5933"/>
                    <a:pt x="19635" y="5933"/>
                  </a:cubicBezTo>
                  <a:cubicBezTo>
                    <a:pt x="19824" y="5636"/>
                    <a:pt x="20016" y="5490"/>
                    <a:pt x="20305" y="5497"/>
                  </a:cubicBezTo>
                  <a:cubicBezTo>
                    <a:pt x="20594" y="5504"/>
                    <a:pt x="20788" y="5660"/>
                    <a:pt x="20887" y="5964"/>
                  </a:cubicBezTo>
                  <a:cubicBezTo>
                    <a:pt x="20985" y="6117"/>
                    <a:pt x="20988" y="6418"/>
                    <a:pt x="20893" y="6567"/>
                  </a:cubicBezTo>
                  <a:cubicBezTo>
                    <a:pt x="20800" y="6866"/>
                    <a:pt x="20611" y="7314"/>
                    <a:pt x="20136" y="7905"/>
                  </a:cubicBezTo>
                  <a:cubicBezTo>
                    <a:pt x="19756" y="8499"/>
                    <a:pt x="19470" y="8794"/>
                    <a:pt x="19277" y="8789"/>
                  </a:cubicBezTo>
                  <a:cubicBezTo>
                    <a:pt x="19288" y="9844"/>
                    <a:pt x="19288" y="9844"/>
                    <a:pt x="19288" y="9844"/>
                  </a:cubicBezTo>
                  <a:cubicBezTo>
                    <a:pt x="21600" y="9901"/>
                    <a:pt x="21600" y="9901"/>
                    <a:pt x="21600" y="9901"/>
                  </a:cubicBezTo>
                  <a:cubicBezTo>
                    <a:pt x="21590" y="8845"/>
                    <a:pt x="21590" y="8845"/>
                    <a:pt x="21590" y="8845"/>
                  </a:cubicBezTo>
                  <a:lnTo>
                    <a:pt x="20337" y="8815"/>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6" name="Freeform 21"/>
            <p:cNvSpPr/>
            <p:nvPr/>
          </p:nvSpPr>
          <p:spPr>
            <a:xfrm rot="17824237" flipH="1">
              <a:off x="2947183" y="1049752"/>
              <a:ext cx="362116" cy="554834"/>
            </a:xfrm>
            <a:custGeom>
              <a:avLst/>
              <a:gdLst/>
              <a:ahLst/>
              <a:cxnLst>
                <a:cxn ang="0">
                  <a:pos x="wd2" y="hd2"/>
                </a:cxn>
                <a:cxn ang="5400000">
                  <a:pos x="wd2" y="hd2"/>
                </a:cxn>
                <a:cxn ang="10800000">
                  <a:pos x="wd2" y="hd2"/>
                </a:cxn>
                <a:cxn ang="16200000">
                  <a:pos x="wd2" y="hd2"/>
                </a:cxn>
              </a:cxnLst>
              <a:rect l="0" t="0" r="r" b="b"/>
              <a:pathLst>
                <a:path w="21595" h="21599" extrusionOk="0">
                  <a:moveTo>
                    <a:pt x="21595" y="20843"/>
                  </a:moveTo>
                  <a:cubicBezTo>
                    <a:pt x="20297" y="16258"/>
                    <a:pt x="20297" y="16258"/>
                    <a:pt x="20297" y="16258"/>
                  </a:cubicBezTo>
                  <a:cubicBezTo>
                    <a:pt x="20146" y="16064"/>
                    <a:pt x="19840" y="15968"/>
                    <a:pt x="19686" y="15969"/>
                  </a:cubicBezTo>
                  <a:cubicBezTo>
                    <a:pt x="16138" y="15998"/>
                    <a:pt x="16138" y="15998"/>
                    <a:pt x="16138" y="15998"/>
                  </a:cubicBezTo>
                  <a:cubicBezTo>
                    <a:pt x="16306" y="7392"/>
                    <a:pt x="16306" y="7392"/>
                    <a:pt x="16306" y="7392"/>
                  </a:cubicBezTo>
                  <a:cubicBezTo>
                    <a:pt x="19391" y="7368"/>
                    <a:pt x="19391" y="7368"/>
                    <a:pt x="19391" y="7368"/>
                  </a:cubicBezTo>
                  <a:cubicBezTo>
                    <a:pt x="19699" y="7365"/>
                    <a:pt x="20012" y="7167"/>
                    <a:pt x="20016" y="6971"/>
                  </a:cubicBezTo>
                  <a:cubicBezTo>
                    <a:pt x="20054" y="5016"/>
                    <a:pt x="20054" y="5016"/>
                    <a:pt x="20054" y="5016"/>
                  </a:cubicBezTo>
                  <a:cubicBezTo>
                    <a:pt x="20058" y="4820"/>
                    <a:pt x="19753" y="4627"/>
                    <a:pt x="19444" y="4629"/>
                  </a:cubicBezTo>
                  <a:cubicBezTo>
                    <a:pt x="2788" y="4764"/>
                    <a:pt x="2788" y="4764"/>
                    <a:pt x="2788" y="4764"/>
                  </a:cubicBezTo>
                  <a:cubicBezTo>
                    <a:pt x="2479" y="4766"/>
                    <a:pt x="2167" y="4964"/>
                    <a:pt x="2163" y="5160"/>
                  </a:cubicBezTo>
                  <a:cubicBezTo>
                    <a:pt x="2125" y="7116"/>
                    <a:pt x="2125" y="7116"/>
                    <a:pt x="2125" y="7116"/>
                  </a:cubicBezTo>
                  <a:cubicBezTo>
                    <a:pt x="2121" y="7311"/>
                    <a:pt x="2426" y="7504"/>
                    <a:pt x="2734" y="7502"/>
                  </a:cubicBezTo>
                  <a:cubicBezTo>
                    <a:pt x="5819" y="7477"/>
                    <a:pt x="5819" y="7477"/>
                    <a:pt x="5819" y="7477"/>
                  </a:cubicBezTo>
                  <a:cubicBezTo>
                    <a:pt x="5651" y="16083"/>
                    <a:pt x="5651" y="16083"/>
                    <a:pt x="5651" y="16083"/>
                  </a:cubicBezTo>
                  <a:cubicBezTo>
                    <a:pt x="2103" y="16111"/>
                    <a:pt x="2103" y="16111"/>
                    <a:pt x="2103" y="16111"/>
                  </a:cubicBezTo>
                  <a:cubicBezTo>
                    <a:pt x="1795" y="16114"/>
                    <a:pt x="1639" y="16213"/>
                    <a:pt x="1481" y="16410"/>
                  </a:cubicBezTo>
                  <a:cubicBezTo>
                    <a:pt x="1" y="21115"/>
                    <a:pt x="1" y="21115"/>
                    <a:pt x="1" y="21115"/>
                  </a:cubicBezTo>
                  <a:cubicBezTo>
                    <a:pt x="-1" y="21213"/>
                    <a:pt x="-5" y="21408"/>
                    <a:pt x="147" y="21505"/>
                  </a:cubicBezTo>
                  <a:cubicBezTo>
                    <a:pt x="302" y="21503"/>
                    <a:pt x="454" y="21600"/>
                    <a:pt x="608" y="21599"/>
                  </a:cubicBezTo>
                  <a:cubicBezTo>
                    <a:pt x="20967" y="21435"/>
                    <a:pt x="20967" y="21435"/>
                    <a:pt x="20967" y="21435"/>
                  </a:cubicBezTo>
                  <a:cubicBezTo>
                    <a:pt x="20967" y="21435"/>
                    <a:pt x="20967" y="21435"/>
                    <a:pt x="20967" y="21435"/>
                  </a:cubicBezTo>
                  <a:cubicBezTo>
                    <a:pt x="21275" y="21432"/>
                    <a:pt x="21587" y="21234"/>
                    <a:pt x="21591" y="21038"/>
                  </a:cubicBezTo>
                  <a:cubicBezTo>
                    <a:pt x="21593" y="20941"/>
                    <a:pt x="21593" y="20941"/>
                    <a:pt x="21595" y="20843"/>
                  </a:cubicBezTo>
                  <a:close/>
                  <a:moveTo>
                    <a:pt x="3366" y="6714"/>
                  </a:moveTo>
                  <a:cubicBezTo>
                    <a:pt x="3389" y="5541"/>
                    <a:pt x="3389" y="5541"/>
                    <a:pt x="3389" y="5541"/>
                  </a:cubicBezTo>
                  <a:cubicBezTo>
                    <a:pt x="18812" y="5417"/>
                    <a:pt x="18812" y="5417"/>
                    <a:pt x="18812" y="5417"/>
                  </a:cubicBezTo>
                  <a:cubicBezTo>
                    <a:pt x="18789" y="6590"/>
                    <a:pt x="18789" y="6590"/>
                    <a:pt x="18789" y="6590"/>
                  </a:cubicBezTo>
                  <a:cubicBezTo>
                    <a:pt x="15705" y="6615"/>
                    <a:pt x="15705" y="6615"/>
                    <a:pt x="15705" y="6615"/>
                  </a:cubicBezTo>
                  <a:cubicBezTo>
                    <a:pt x="15396" y="6618"/>
                    <a:pt x="15084" y="6816"/>
                    <a:pt x="15080" y="7011"/>
                  </a:cubicBezTo>
                  <a:cubicBezTo>
                    <a:pt x="14904" y="16008"/>
                    <a:pt x="14904" y="16008"/>
                    <a:pt x="14904" y="16008"/>
                  </a:cubicBezTo>
                  <a:cubicBezTo>
                    <a:pt x="13671" y="16018"/>
                    <a:pt x="13671" y="16018"/>
                    <a:pt x="13671" y="16018"/>
                  </a:cubicBezTo>
                  <a:cubicBezTo>
                    <a:pt x="13846" y="7021"/>
                    <a:pt x="13846" y="7021"/>
                    <a:pt x="13846" y="7021"/>
                  </a:cubicBezTo>
                  <a:cubicBezTo>
                    <a:pt x="13850" y="6826"/>
                    <a:pt x="13545" y="6632"/>
                    <a:pt x="13237" y="6635"/>
                  </a:cubicBezTo>
                  <a:cubicBezTo>
                    <a:pt x="8919" y="6670"/>
                    <a:pt x="8919" y="6670"/>
                    <a:pt x="8919" y="6670"/>
                  </a:cubicBezTo>
                  <a:cubicBezTo>
                    <a:pt x="8610" y="6672"/>
                    <a:pt x="8298" y="6870"/>
                    <a:pt x="8294" y="7066"/>
                  </a:cubicBezTo>
                  <a:cubicBezTo>
                    <a:pt x="8118" y="16063"/>
                    <a:pt x="8118" y="16063"/>
                    <a:pt x="8118" y="16063"/>
                  </a:cubicBezTo>
                  <a:cubicBezTo>
                    <a:pt x="6884" y="16073"/>
                    <a:pt x="6884" y="16073"/>
                    <a:pt x="6884" y="16073"/>
                  </a:cubicBezTo>
                  <a:cubicBezTo>
                    <a:pt x="7060" y="7076"/>
                    <a:pt x="7060" y="7076"/>
                    <a:pt x="7060" y="7076"/>
                  </a:cubicBezTo>
                  <a:cubicBezTo>
                    <a:pt x="7064" y="6880"/>
                    <a:pt x="6759" y="6687"/>
                    <a:pt x="6451" y="6690"/>
                  </a:cubicBezTo>
                  <a:lnTo>
                    <a:pt x="3366" y="6714"/>
                  </a:lnTo>
                  <a:close/>
                  <a:moveTo>
                    <a:pt x="12605" y="7422"/>
                  </a:moveTo>
                  <a:cubicBezTo>
                    <a:pt x="12437" y="16028"/>
                    <a:pt x="12437" y="16028"/>
                    <a:pt x="12437" y="16028"/>
                  </a:cubicBezTo>
                  <a:cubicBezTo>
                    <a:pt x="9352" y="16053"/>
                    <a:pt x="9352" y="16053"/>
                    <a:pt x="9352" y="16053"/>
                  </a:cubicBezTo>
                  <a:cubicBezTo>
                    <a:pt x="9520" y="7447"/>
                    <a:pt x="9520" y="7447"/>
                    <a:pt x="9520" y="7447"/>
                  </a:cubicBezTo>
                  <a:lnTo>
                    <a:pt x="12605" y="7422"/>
                  </a:lnTo>
                  <a:close/>
                  <a:moveTo>
                    <a:pt x="1395" y="20810"/>
                  </a:moveTo>
                  <a:cubicBezTo>
                    <a:pt x="2705" y="16889"/>
                    <a:pt x="2705" y="16889"/>
                    <a:pt x="2705" y="16889"/>
                  </a:cubicBezTo>
                  <a:cubicBezTo>
                    <a:pt x="19053" y="16757"/>
                    <a:pt x="19053" y="16757"/>
                    <a:pt x="19053" y="16757"/>
                  </a:cubicBezTo>
                  <a:cubicBezTo>
                    <a:pt x="20211" y="20659"/>
                    <a:pt x="20211" y="20659"/>
                    <a:pt x="20211" y="20659"/>
                  </a:cubicBezTo>
                  <a:lnTo>
                    <a:pt x="1395" y="20810"/>
                  </a:lnTo>
                  <a:close/>
                  <a:moveTo>
                    <a:pt x="9435" y="3928"/>
                  </a:moveTo>
                  <a:cubicBezTo>
                    <a:pt x="11453" y="3227"/>
                    <a:pt x="11453" y="3227"/>
                    <a:pt x="11453" y="3227"/>
                  </a:cubicBezTo>
                  <a:cubicBezTo>
                    <a:pt x="13445" y="3896"/>
                    <a:pt x="13445" y="3896"/>
                    <a:pt x="13445" y="3896"/>
                  </a:cubicBezTo>
                  <a:cubicBezTo>
                    <a:pt x="13165" y="2431"/>
                    <a:pt x="13165" y="2431"/>
                    <a:pt x="13165" y="2431"/>
                  </a:cubicBezTo>
                  <a:cubicBezTo>
                    <a:pt x="14726" y="1441"/>
                    <a:pt x="14726" y="1441"/>
                    <a:pt x="14726" y="1441"/>
                  </a:cubicBezTo>
                  <a:cubicBezTo>
                    <a:pt x="12571" y="1263"/>
                    <a:pt x="12571" y="1263"/>
                    <a:pt x="12571" y="1263"/>
                  </a:cubicBezTo>
                  <a:cubicBezTo>
                    <a:pt x="11516" y="0"/>
                    <a:pt x="11516" y="0"/>
                    <a:pt x="11516" y="0"/>
                  </a:cubicBezTo>
                  <a:cubicBezTo>
                    <a:pt x="10412" y="1280"/>
                    <a:pt x="10412" y="1280"/>
                    <a:pt x="10412" y="1280"/>
                  </a:cubicBezTo>
                  <a:cubicBezTo>
                    <a:pt x="8249" y="1493"/>
                    <a:pt x="8249" y="1493"/>
                    <a:pt x="8249" y="1493"/>
                  </a:cubicBezTo>
                  <a:cubicBezTo>
                    <a:pt x="9772" y="2458"/>
                    <a:pt x="9772" y="2458"/>
                    <a:pt x="9772" y="2458"/>
                  </a:cubicBezTo>
                  <a:lnTo>
                    <a:pt x="9435" y="3928"/>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7" name="Freeform 35"/>
            <p:cNvSpPr/>
            <p:nvPr/>
          </p:nvSpPr>
          <p:spPr>
            <a:xfrm rot="18960000" flipH="1">
              <a:off x="1816033" y="920556"/>
              <a:ext cx="434306" cy="4180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81" y="0"/>
                    <a:pt x="0" y="4881"/>
                    <a:pt x="0" y="10800"/>
                  </a:cubicBezTo>
                  <a:cubicBezTo>
                    <a:pt x="0" y="16719"/>
                    <a:pt x="4881" y="21600"/>
                    <a:pt x="10800" y="21600"/>
                  </a:cubicBezTo>
                  <a:cubicBezTo>
                    <a:pt x="16719" y="21600"/>
                    <a:pt x="21600" y="16719"/>
                    <a:pt x="21600" y="10800"/>
                  </a:cubicBezTo>
                  <a:cubicBezTo>
                    <a:pt x="21600" y="4881"/>
                    <a:pt x="16719" y="0"/>
                    <a:pt x="10800" y="0"/>
                  </a:cubicBezTo>
                  <a:close/>
                  <a:moveTo>
                    <a:pt x="10800" y="20769"/>
                  </a:moveTo>
                  <a:cubicBezTo>
                    <a:pt x="6854" y="20769"/>
                    <a:pt x="3427" y="18381"/>
                    <a:pt x="1765" y="15058"/>
                  </a:cubicBezTo>
                  <a:cubicBezTo>
                    <a:pt x="4673" y="12565"/>
                    <a:pt x="4673" y="12565"/>
                    <a:pt x="4673" y="12565"/>
                  </a:cubicBezTo>
                  <a:cubicBezTo>
                    <a:pt x="8619" y="14746"/>
                    <a:pt x="8619" y="14746"/>
                    <a:pt x="8619" y="14746"/>
                  </a:cubicBezTo>
                  <a:cubicBezTo>
                    <a:pt x="9554" y="9450"/>
                    <a:pt x="9554" y="9450"/>
                    <a:pt x="9554" y="9450"/>
                  </a:cubicBezTo>
                  <a:cubicBezTo>
                    <a:pt x="13085" y="7477"/>
                    <a:pt x="13085" y="7477"/>
                    <a:pt x="13085" y="7477"/>
                  </a:cubicBezTo>
                  <a:cubicBezTo>
                    <a:pt x="12669" y="6750"/>
                    <a:pt x="12669" y="6750"/>
                    <a:pt x="12669" y="6750"/>
                  </a:cubicBezTo>
                  <a:cubicBezTo>
                    <a:pt x="8723" y="8827"/>
                    <a:pt x="8723" y="8827"/>
                    <a:pt x="8723" y="8827"/>
                  </a:cubicBezTo>
                  <a:cubicBezTo>
                    <a:pt x="7996" y="13500"/>
                    <a:pt x="7996" y="13500"/>
                    <a:pt x="7996" y="13500"/>
                  </a:cubicBezTo>
                  <a:cubicBezTo>
                    <a:pt x="4569" y="11527"/>
                    <a:pt x="4569" y="11527"/>
                    <a:pt x="4569" y="11527"/>
                  </a:cubicBezTo>
                  <a:cubicBezTo>
                    <a:pt x="1454" y="14227"/>
                    <a:pt x="1454" y="14227"/>
                    <a:pt x="1454" y="14227"/>
                  </a:cubicBezTo>
                  <a:cubicBezTo>
                    <a:pt x="1038" y="13188"/>
                    <a:pt x="831" y="12046"/>
                    <a:pt x="831" y="10800"/>
                  </a:cubicBezTo>
                  <a:cubicBezTo>
                    <a:pt x="831" y="5296"/>
                    <a:pt x="5296" y="831"/>
                    <a:pt x="10800" y="831"/>
                  </a:cubicBezTo>
                  <a:cubicBezTo>
                    <a:pt x="16304" y="831"/>
                    <a:pt x="20769" y="5296"/>
                    <a:pt x="20769" y="10800"/>
                  </a:cubicBezTo>
                  <a:cubicBezTo>
                    <a:pt x="20769" y="16304"/>
                    <a:pt x="16304" y="20769"/>
                    <a:pt x="10800" y="20769"/>
                  </a:cubicBezTo>
                  <a:close/>
                  <a:moveTo>
                    <a:pt x="9450" y="4985"/>
                  </a:moveTo>
                  <a:cubicBezTo>
                    <a:pt x="14435" y="6127"/>
                    <a:pt x="14435" y="6127"/>
                    <a:pt x="14435" y="6127"/>
                  </a:cubicBezTo>
                  <a:cubicBezTo>
                    <a:pt x="12877" y="11527"/>
                    <a:pt x="12877" y="11527"/>
                    <a:pt x="12877" y="11527"/>
                  </a:cubicBezTo>
                  <a:cubicBezTo>
                    <a:pt x="13708" y="11735"/>
                    <a:pt x="13708" y="11735"/>
                    <a:pt x="13708" y="11735"/>
                  </a:cubicBezTo>
                  <a:cubicBezTo>
                    <a:pt x="15473" y="5504"/>
                    <a:pt x="15473" y="5504"/>
                    <a:pt x="15473" y="5504"/>
                  </a:cubicBezTo>
                  <a:cubicBezTo>
                    <a:pt x="9658" y="4154"/>
                    <a:pt x="9658" y="4154"/>
                    <a:pt x="9658" y="4154"/>
                  </a:cubicBezTo>
                  <a:lnTo>
                    <a:pt x="9450" y="4985"/>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8" name="Freeform 52"/>
            <p:cNvSpPr/>
            <p:nvPr/>
          </p:nvSpPr>
          <p:spPr>
            <a:xfrm rot="17560616" flipH="1">
              <a:off x="4047214" y="1520014"/>
              <a:ext cx="402364" cy="391226"/>
            </a:xfrm>
            <a:custGeom>
              <a:avLst/>
              <a:gdLst/>
              <a:ahLst/>
              <a:cxnLst>
                <a:cxn ang="0">
                  <a:pos x="wd2" y="hd2"/>
                </a:cxn>
                <a:cxn ang="5400000">
                  <a:pos x="wd2" y="hd2"/>
                </a:cxn>
                <a:cxn ang="10800000">
                  <a:pos x="wd2" y="hd2"/>
                </a:cxn>
                <a:cxn ang="16200000">
                  <a:pos x="wd2" y="hd2"/>
                </a:cxn>
              </a:cxnLst>
              <a:rect l="0" t="0" r="r" b="b"/>
              <a:pathLst>
                <a:path w="21430" h="21425" extrusionOk="0">
                  <a:moveTo>
                    <a:pt x="10872" y="2"/>
                  </a:moveTo>
                  <a:cubicBezTo>
                    <a:pt x="4990" y="90"/>
                    <a:pt x="87" y="4994"/>
                    <a:pt x="1" y="10875"/>
                  </a:cubicBezTo>
                  <a:cubicBezTo>
                    <a:pt x="-85" y="16755"/>
                    <a:pt x="4676" y="21513"/>
                    <a:pt x="10558" y="21424"/>
                  </a:cubicBezTo>
                  <a:cubicBezTo>
                    <a:pt x="16440" y="21336"/>
                    <a:pt x="21343" y="16432"/>
                    <a:pt x="21429" y="10551"/>
                  </a:cubicBezTo>
                  <a:cubicBezTo>
                    <a:pt x="21515" y="4671"/>
                    <a:pt x="16754" y="-87"/>
                    <a:pt x="10872" y="2"/>
                  </a:cubicBezTo>
                  <a:close/>
                  <a:moveTo>
                    <a:pt x="10570" y="20584"/>
                  </a:moveTo>
                  <a:cubicBezTo>
                    <a:pt x="5108" y="20667"/>
                    <a:pt x="761" y="16323"/>
                    <a:pt x="842" y="10862"/>
                  </a:cubicBezTo>
                  <a:cubicBezTo>
                    <a:pt x="922" y="5401"/>
                    <a:pt x="5398" y="924"/>
                    <a:pt x="10860" y="842"/>
                  </a:cubicBezTo>
                  <a:cubicBezTo>
                    <a:pt x="16322" y="759"/>
                    <a:pt x="20669" y="5103"/>
                    <a:pt x="20588" y="10564"/>
                  </a:cubicBezTo>
                  <a:cubicBezTo>
                    <a:pt x="20508" y="16025"/>
                    <a:pt x="16032" y="20502"/>
                    <a:pt x="10570" y="20584"/>
                  </a:cubicBezTo>
                  <a:close/>
                  <a:moveTo>
                    <a:pt x="3366" y="10614"/>
                  </a:moveTo>
                  <a:cubicBezTo>
                    <a:pt x="3359" y="11034"/>
                    <a:pt x="3359" y="11034"/>
                    <a:pt x="3359" y="11034"/>
                  </a:cubicBezTo>
                  <a:cubicBezTo>
                    <a:pt x="3295" y="15444"/>
                    <a:pt x="6498" y="18966"/>
                    <a:pt x="10595" y="18904"/>
                  </a:cubicBezTo>
                  <a:cubicBezTo>
                    <a:pt x="14691" y="18842"/>
                    <a:pt x="18000" y="15223"/>
                    <a:pt x="18064" y="10812"/>
                  </a:cubicBezTo>
                  <a:cubicBezTo>
                    <a:pt x="18071" y="10392"/>
                    <a:pt x="18071" y="10392"/>
                    <a:pt x="18071" y="10392"/>
                  </a:cubicBezTo>
                  <a:lnTo>
                    <a:pt x="3366" y="10614"/>
                  </a:lnTo>
                  <a:close/>
                  <a:moveTo>
                    <a:pt x="10607" y="18064"/>
                  </a:moveTo>
                  <a:cubicBezTo>
                    <a:pt x="7981" y="18103"/>
                    <a:pt x="5590" y="16460"/>
                    <a:pt x="4577" y="13955"/>
                  </a:cubicBezTo>
                  <a:cubicBezTo>
                    <a:pt x="16761" y="13772"/>
                    <a:pt x="16761" y="13772"/>
                    <a:pt x="16761" y="13772"/>
                  </a:cubicBezTo>
                  <a:cubicBezTo>
                    <a:pt x="15674" y="16308"/>
                    <a:pt x="13338" y="18023"/>
                    <a:pt x="10607" y="18064"/>
                  </a:cubicBezTo>
                  <a:close/>
                  <a:moveTo>
                    <a:pt x="17088" y="12927"/>
                  </a:moveTo>
                  <a:cubicBezTo>
                    <a:pt x="4379" y="13118"/>
                    <a:pt x="4379" y="13118"/>
                    <a:pt x="4379" y="13118"/>
                  </a:cubicBezTo>
                  <a:cubicBezTo>
                    <a:pt x="4177" y="12596"/>
                    <a:pt x="4081" y="11968"/>
                    <a:pt x="4088" y="11443"/>
                  </a:cubicBezTo>
                  <a:cubicBezTo>
                    <a:pt x="17428" y="11242"/>
                    <a:pt x="17428" y="11242"/>
                    <a:pt x="17428" y="11242"/>
                  </a:cubicBezTo>
                  <a:cubicBezTo>
                    <a:pt x="17315" y="11768"/>
                    <a:pt x="17201" y="12400"/>
                    <a:pt x="17088" y="12927"/>
                  </a:cubicBezTo>
                  <a:close/>
                  <a:moveTo>
                    <a:pt x="13900" y="8355"/>
                  </a:moveTo>
                  <a:cubicBezTo>
                    <a:pt x="14530" y="8346"/>
                    <a:pt x="15063" y="7813"/>
                    <a:pt x="15072" y="7183"/>
                  </a:cubicBezTo>
                  <a:cubicBezTo>
                    <a:pt x="15082" y="6553"/>
                    <a:pt x="14564" y="6035"/>
                    <a:pt x="13934" y="6045"/>
                  </a:cubicBezTo>
                  <a:cubicBezTo>
                    <a:pt x="13304" y="6054"/>
                    <a:pt x="12771" y="6587"/>
                    <a:pt x="12762" y="7217"/>
                  </a:cubicBezTo>
                  <a:cubicBezTo>
                    <a:pt x="12752" y="7848"/>
                    <a:pt x="13270" y="8365"/>
                    <a:pt x="13900" y="8355"/>
                  </a:cubicBezTo>
                  <a:close/>
                  <a:moveTo>
                    <a:pt x="7598" y="8450"/>
                  </a:moveTo>
                  <a:cubicBezTo>
                    <a:pt x="8228" y="8441"/>
                    <a:pt x="8761" y="7908"/>
                    <a:pt x="8770" y="7278"/>
                  </a:cubicBezTo>
                  <a:cubicBezTo>
                    <a:pt x="8779" y="6648"/>
                    <a:pt x="8262" y="6130"/>
                    <a:pt x="7632" y="6140"/>
                  </a:cubicBezTo>
                  <a:cubicBezTo>
                    <a:pt x="7001" y="6149"/>
                    <a:pt x="6469" y="6682"/>
                    <a:pt x="6459" y="7312"/>
                  </a:cubicBezTo>
                  <a:cubicBezTo>
                    <a:pt x="6450" y="7943"/>
                    <a:pt x="6968" y="8460"/>
                    <a:pt x="7598" y="8450"/>
                  </a:cubicBez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59" name="Freeform 22"/>
            <p:cNvSpPr/>
            <p:nvPr/>
          </p:nvSpPr>
          <p:spPr>
            <a:xfrm rot="19872164">
              <a:off x="753516" y="3596593"/>
              <a:ext cx="463794" cy="383670"/>
            </a:xfrm>
            <a:custGeom>
              <a:avLst/>
              <a:gdLst/>
              <a:ahLst/>
              <a:cxnLst>
                <a:cxn ang="0">
                  <a:pos x="wd2" y="hd2"/>
                </a:cxn>
                <a:cxn ang="5400000">
                  <a:pos x="wd2" y="hd2"/>
                </a:cxn>
                <a:cxn ang="10800000">
                  <a:pos x="wd2" y="hd2"/>
                </a:cxn>
                <a:cxn ang="16200000">
                  <a:pos x="wd2" y="hd2"/>
                </a:cxn>
              </a:cxnLst>
              <a:rect l="0" t="0" r="r" b="b"/>
              <a:pathLst>
                <a:path w="21593" h="21600" extrusionOk="0">
                  <a:moveTo>
                    <a:pt x="21454" y="1177"/>
                  </a:moveTo>
                  <a:cubicBezTo>
                    <a:pt x="21468" y="0"/>
                    <a:pt x="21468" y="0"/>
                    <a:pt x="21468" y="0"/>
                  </a:cubicBezTo>
                  <a:cubicBezTo>
                    <a:pt x="11459" y="277"/>
                    <a:pt x="11459" y="277"/>
                    <a:pt x="11459" y="277"/>
                  </a:cubicBezTo>
                  <a:cubicBezTo>
                    <a:pt x="6431" y="18954"/>
                    <a:pt x="6431" y="18954"/>
                    <a:pt x="6431" y="18954"/>
                  </a:cubicBezTo>
                  <a:cubicBezTo>
                    <a:pt x="2227" y="8183"/>
                    <a:pt x="2227" y="8183"/>
                    <a:pt x="2227" y="8183"/>
                  </a:cubicBezTo>
                  <a:cubicBezTo>
                    <a:pt x="14" y="8244"/>
                    <a:pt x="14" y="8244"/>
                    <a:pt x="14" y="8244"/>
                  </a:cubicBezTo>
                  <a:cubicBezTo>
                    <a:pt x="0" y="9422"/>
                    <a:pt x="0" y="9422"/>
                    <a:pt x="0" y="9422"/>
                  </a:cubicBezTo>
                  <a:cubicBezTo>
                    <a:pt x="1732" y="9374"/>
                    <a:pt x="1732" y="9374"/>
                    <a:pt x="1732" y="9374"/>
                  </a:cubicBezTo>
                  <a:cubicBezTo>
                    <a:pt x="6496" y="21600"/>
                    <a:pt x="6496" y="21600"/>
                    <a:pt x="6496" y="21600"/>
                  </a:cubicBezTo>
                  <a:cubicBezTo>
                    <a:pt x="12023" y="1439"/>
                    <a:pt x="12023" y="1439"/>
                    <a:pt x="12023" y="1439"/>
                  </a:cubicBezTo>
                  <a:lnTo>
                    <a:pt x="21454" y="1177"/>
                  </a:lnTo>
                  <a:close/>
                  <a:moveTo>
                    <a:pt x="17603" y="9670"/>
                  </a:moveTo>
                  <a:cubicBezTo>
                    <a:pt x="14372" y="14467"/>
                    <a:pt x="14372" y="14467"/>
                    <a:pt x="14372" y="14467"/>
                  </a:cubicBezTo>
                  <a:cubicBezTo>
                    <a:pt x="11251" y="9846"/>
                    <a:pt x="11251" y="9846"/>
                    <a:pt x="11251" y="9846"/>
                  </a:cubicBezTo>
                  <a:cubicBezTo>
                    <a:pt x="10761" y="10595"/>
                    <a:pt x="10761" y="10595"/>
                    <a:pt x="10761" y="10595"/>
                  </a:cubicBezTo>
                  <a:cubicBezTo>
                    <a:pt x="13784" y="15366"/>
                    <a:pt x="13784" y="15366"/>
                    <a:pt x="13784" y="15366"/>
                  </a:cubicBezTo>
                  <a:cubicBezTo>
                    <a:pt x="10650" y="20161"/>
                    <a:pt x="10650" y="20161"/>
                    <a:pt x="10650" y="20161"/>
                  </a:cubicBezTo>
                  <a:cubicBezTo>
                    <a:pt x="11122" y="20883"/>
                    <a:pt x="11122" y="20883"/>
                    <a:pt x="11122" y="20883"/>
                  </a:cubicBezTo>
                  <a:cubicBezTo>
                    <a:pt x="14353" y="16086"/>
                    <a:pt x="14353" y="16086"/>
                    <a:pt x="14353" y="16086"/>
                  </a:cubicBezTo>
                  <a:cubicBezTo>
                    <a:pt x="17474" y="20707"/>
                    <a:pt x="17474" y="20707"/>
                    <a:pt x="17474" y="20707"/>
                  </a:cubicBezTo>
                  <a:cubicBezTo>
                    <a:pt x="18060" y="19956"/>
                    <a:pt x="18060" y="19956"/>
                    <a:pt x="18060" y="19956"/>
                  </a:cubicBezTo>
                  <a:cubicBezTo>
                    <a:pt x="14939" y="15334"/>
                    <a:pt x="14939" y="15334"/>
                    <a:pt x="14939" y="15334"/>
                  </a:cubicBezTo>
                  <a:cubicBezTo>
                    <a:pt x="18172" y="10390"/>
                    <a:pt x="18172" y="10390"/>
                    <a:pt x="18172" y="10390"/>
                  </a:cubicBezTo>
                  <a:lnTo>
                    <a:pt x="17603" y="9670"/>
                  </a:lnTo>
                  <a:close/>
                  <a:moveTo>
                    <a:pt x="20311" y="8418"/>
                  </a:moveTo>
                  <a:cubicBezTo>
                    <a:pt x="20505" y="8265"/>
                    <a:pt x="20799" y="7816"/>
                    <a:pt x="21093" y="7366"/>
                  </a:cubicBezTo>
                  <a:cubicBezTo>
                    <a:pt x="21387" y="6917"/>
                    <a:pt x="21586" y="6323"/>
                    <a:pt x="21593" y="5734"/>
                  </a:cubicBezTo>
                  <a:cubicBezTo>
                    <a:pt x="21600" y="5146"/>
                    <a:pt x="21507" y="4854"/>
                    <a:pt x="21222" y="4568"/>
                  </a:cubicBezTo>
                  <a:cubicBezTo>
                    <a:pt x="21033" y="4279"/>
                    <a:pt x="20744" y="4287"/>
                    <a:pt x="20455" y="4295"/>
                  </a:cubicBezTo>
                  <a:cubicBezTo>
                    <a:pt x="20071" y="4305"/>
                    <a:pt x="19878" y="4311"/>
                    <a:pt x="19684" y="4463"/>
                  </a:cubicBezTo>
                  <a:cubicBezTo>
                    <a:pt x="19586" y="4613"/>
                    <a:pt x="19392" y="4765"/>
                    <a:pt x="19294" y="4915"/>
                  </a:cubicBezTo>
                  <a:cubicBezTo>
                    <a:pt x="19670" y="5640"/>
                    <a:pt x="19670" y="5640"/>
                    <a:pt x="19670" y="5640"/>
                  </a:cubicBezTo>
                  <a:cubicBezTo>
                    <a:pt x="19866" y="5341"/>
                    <a:pt x="20060" y="5188"/>
                    <a:pt x="20349" y="5180"/>
                  </a:cubicBezTo>
                  <a:cubicBezTo>
                    <a:pt x="20638" y="5172"/>
                    <a:pt x="20828" y="5314"/>
                    <a:pt x="20921" y="5606"/>
                  </a:cubicBezTo>
                  <a:cubicBezTo>
                    <a:pt x="21016" y="5750"/>
                    <a:pt x="21012" y="6045"/>
                    <a:pt x="20914" y="6194"/>
                  </a:cubicBezTo>
                  <a:cubicBezTo>
                    <a:pt x="20815" y="6491"/>
                    <a:pt x="20617" y="6938"/>
                    <a:pt x="20129" y="7540"/>
                  </a:cubicBezTo>
                  <a:cubicBezTo>
                    <a:pt x="19737" y="8140"/>
                    <a:pt x="19445" y="8442"/>
                    <a:pt x="19253" y="8447"/>
                  </a:cubicBezTo>
                  <a:cubicBezTo>
                    <a:pt x="19240" y="9477"/>
                    <a:pt x="19240" y="9477"/>
                    <a:pt x="19240" y="9477"/>
                  </a:cubicBezTo>
                  <a:cubicBezTo>
                    <a:pt x="21550" y="9413"/>
                    <a:pt x="21550" y="9413"/>
                    <a:pt x="21550" y="9413"/>
                  </a:cubicBezTo>
                  <a:cubicBezTo>
                    <a:pt x="21562" y="8383"/>
                    <a:pt x="21562" y="8383"/>
                    <a:pt x="21562" y="8383"/>
                  </a:cubicBezTo>
                  <a:lnTo>
                    <a:pt x="20311" y="8418"/>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60" name="Freeform 42"/>
            <p:cNvSpPr/>
            <p:nvPr/>
          </p:nvSpPr>
          <p:spPr>
            <a:xfrm rot="20672996" flipH="1">
              <a:off x="126860" y="4165204"/>
              <a:ext cx="301937" cy="297798"/>
            </a:xfrm>
            <a:custGeom>
              <a:avLst/>
              <a:gdLst/>
              <a:ahLst/>
              <a:cxnLst>
                <a:cxn ang="0">
                  <a:pos x="wd2" y="hd2"/>
                </a:cxn>
                <a:cxn ang="5400000">
                  <a:pos x="wd2" y="hd2"/>
                </a:cxn>
                <a:cxn ang="10800000">
                  <a:pos x="wd2" y="hd2"/>
                </a:cxn>
                <a:cxn ang="16200000">
                  <a:pos x="wd2" y="hd2"/>
                </a:cxn>
              </a:cxnLst>
              <a:rect l="0" t="0" r="r" b="b"/>
              <a:pathLst>
                <a:path w="21600" h="21600" extrusionOk="0">
                  <a:moveTo>
                    <a:pt x="10685" y="139"/>
                  </a:moveTo>
                  <a:cubicBezTo>
                    <a:pt x="6487" y="67"/>
                    <a:pt x="3147" y="3378"/>
                    <a:pt x="3218" y="7540"/>
                  </a:cubicBezTo>
                  <a:cubicBezTo>
                    <a:pt x="3266" y="10315"/>
                    <a:pt x="5807" y="12836"/>
                    <a:pt x="5908" y="12936"/>
                  </a:cubicBezTo>
                  <a:cubicBezTo>
                    <a:pt x="6417" y="13440"/>
                    <a:pt x="6935" y="14539"/>
                    <a:pt x="6947" y="15233"/>
                  </a:cubicBezTo>
                  <a:cubicBezTo>
                    <a:pt x="6965" y="16323"/>
                    <a:pt x="7878" y="17131"/>
                    <a:pt x="8978" y="17150"/>
                  </a:cubicBezTo>
                  <a:cubicBezTo>
                    <a:pt x="12975" y="17219"/>
                    <a:pt x="12975" y="17219"/>
                    <a:pt x="12975" y="17219"/>
                  </a:cubicBezTo>
                  <a:cubicBezTo>
                    <a:pt x="14075" y="17238"/>
                    <a:pt x="14960" y="16461"/>
                    <a:pt x="14942" y="15370"/>
                  </a:cubicBezTo>
                  <a:cubicBezTo>
                    <a:pt x="14930" y="14677"/>
                    <a:pt x="15411" y="13595"/>
                    <a:pt x="15902" y="13108"/>
                  </a:cubicBezTo>
                  <a:cubicBezTo>
                    <a:pt x="16000" y="13011"/>
                    <a:pt x="18456" y="10577"/>
                    <a:pt x="18409" y="7802"/>
                  </a:cubicBezTo>
                  <a:cubicBezTo>
                    <a:pt x="18338" y="3640"/>
                    <a:pt x="14882" y="212"/>
                    <a:pt x="10685" y="139"/>
                  </a:cubicBezTo>
                  <a:close/>
                  <a:moveTo>
                    <a:pt x="15392" y="12505"/>
                  </a:moveTo>
                  <a:cubicBezTo>
                    <a:pt x="14705" y="13187"/>
                    <a:pt x="14127" y="14465"/>
                    <a:pt x="14142" y="15357"/>
                  </a:cubicBezTo>
                  <a:cubicBezTo>
                    <a:pt x="14152" y="15951"/>
                    <a:pt x="13661" y="16438"/>
                    <a:pt x="12962" y="16426"/>
                  </a:cubicBezTo>
                  <a:cubicBezTo>
                    <a:pt x="8964" y="16357"/>
                    <a:pt x="8964" y="16357"/>
                    <a:pt x="8964" y="16357"/>
                  </a:cubicBezTo>
                  <a:cubicBezTo>
                    <a:pt x="8265" y="16345"/>
                    <a:pt x="7756" y="15841"/>
                    <a:pt x="7746" y="15247"/>
                  </a:cubicBezTo>
                  <a:cubicBezTo>
                    <a:pt x="7731" y="14355"/>
                    <a:pt x="7209" y="13058"/>
                    <a:pt x="6398" y="12350"/>
                  </a:cubicBezTo>
                  <a:cubicBezTo>
                    <a:pt x="6398" y="12350"/>
                    <a:pt x="4060" y="10031"/>
                    <a:pt x="4018" y="7554"/>
                  </a:cubicBezTo>
                  <a:cubicBezTo>
                    <a:pt x="3955" y="3887"/>
                    <a:pt x="7001" y="869"/>
                    <a:pt x="10698" y="932"/>
                  </a:cubicBezTo>
                  <a:cubicBezTo>
                    <a:pt x="14496" y="998"/>
                    <a:pt x="17547" y="4121"/>
                    <a:pt x="17609" y="7788"/>
                  </a:cubicBezTo>
                  <a:cubicBezTo>
                    <a:pt x="17652" y="10265"/>
                    <a:pt x="15392" y="12505"/>
                    <a:pt x="15392" y="12505"/>
                  </a:cubicBezTo>
                  <a:close/>
                  <a:moveTo>
                    <a:pt x="7033" y="20287"/>
                  </a:moveTo>
                  <a:cubicBezTo>
                    <a:pt x="15028" y="20425"/>
                    <a:pt x="15028" y="20425"/>
                    <a:pt x="15028" y="20425"/>
                  </a:cubicBezTo>
                  <a:cubicBezTo>
                    <a:pt x="14981" y="17650"/>
                    <a:pt x="14981" y="17650"/>
                    <a:pt x="14981" y="17650"/>
                  </a:cubicBezTo>
                  <a:cubicBezTo>
                    <a:pt x="6986" y="17512"/>
                    <a:pt x="6986" y="17512"/>
                    <a:pt x="6986" y="17512"/>
                  </a:cubicBezTo>
                  <a:lnTo>
                    <a:pt x="7033" y="20287"/>
                  </a:lnTo>
                  <a:close/>
                  <a:moveTo>
                    <a:pt x="7799" y="18319"/>
                  </a:moveTo>
                  <a:cubicBezTo>
                    <a:pt x="14195" y="18429"/>
                    <a:pt x="14195" y="18429"/>
                    <a:pt x="14195" y="18429"/>
                  </a:cubicBezTo>
                  <a:cubicBezTo>
                    <a:pt x="14215" y="19618"/>
                    <a:pt x="14215" y="19618"/>
                    <a:pt x="14215" y="19618"/>
                  </a:cubicBezTo>
                  <a:cubicBezTo>
                    <a:pt x="7819" y="19508"/>
                    <a:pt x="7819" y="19508"/>
                    <a:pt x="7819" y="19508"/>
                  </a:cubicBezTo>
                  <a:lnTo>
                    <a:pt x="7799" y="18319"/>
                  </a:lnTo>
                  <a:close/>
                  <a:moveTo>
                    <a:pt x="7853" y="21490"/>
                  </a:moveTo>
                  <a:cubicBezTo>
                    <a:pt x="14249" y="21600"/>
                    <a:pt x="14249" y="21600"/>
                    <a:pt x="14249" y="21600"/>
                  </a:cubicBezTo>
                  <a:cubicBezTo>
                    <a:pt x="14236" y="20807"/>
                    <a:pt x="14236" y="20807"/>
                    <a:pt x="14236" y="20807"/>
                  </a:cubicBezTo>
                  <a:cubicBezTo>
                    <a:pt x="7840" y="20697"/>
                    <a:pt x="7840" y="20697"/>
                    <a:pt x="7840" y="20697"/>
                  </a:cubicBezTo>
                  <a:lnTo>
                    <a:pt x="7853" y="21490"/>
                  </a:lnTo>
                  <a:close/>
                  <a:moveTo>
                    <a:pt x="14" y="7089"/>
                  </a:moveTo>
                  <a:cubicBezTo>
                    <a:pt x="2012" y="7123"/>
                    <a:pt x="2012" y="7123"/>
                    <a:pt x="2012" y="7123"/>
                  </a:cubicBezTo>
                  <a:cubicBezTo>
                    <a:pt x="1999" y="6330"/>
                    <a:pt x="1999" y="6330"/>
                    <a:pt x="1999" y="6330"/>
                  </a:cubicBezTo>
                  <a:cubicBezTo>
                    <a:pt x="0" y="6296"/>
                    <a:pt x="0" y="6296"/>
                    <a:pt x="0" y="6296"/>
                  </a:cubicBezTo>
                  <a:lnTo>
                    <a:pt x="14" y="7089"/>
                  </a:lnTo>
                  <a:close/>
                  <a:moveTo>
                    <a:pt x="17304" y="1640"/>
                  </a:moveTo>
                  <a:cubicBezTo>
                    <a:pt x="17814" y="2244"/>
                    <a:pt x="17814" y="2244"/>
                    <a:pt x="17814" y="2244"/>
                  </a:cubicBezTo>
                  <a:cubicBezTo>
                    <a:pt x="19289" y="882"/>
                    <a:pt x="19289" y="882"/>
                    <a:pt x="19289" y="882"/>
                  </a:cubicBezTo>
                  <a:cubicBezTo>
                    <a:pt x="18780" y="279"/>
                    <a:pt x="18780" y="279"/>
                    <a:pt x="18780" y="279"/>
                  </a:cubicBezTo>
                  <a:lnTo>
                    <a:pt x="17304" y="1640"/>
                  </a:lnTo>
                  <a:close/>
                  <a:moveTo>
                    <a:pt x="4113" y="1413"/>
                  </a:moveTo>
                  <a:cubicBezTo>
                    <a:pt x="2590" y="0"/>
                    <a:pt x="2590" y="0"/>
                    <a:pt x="2590" y="0"/>
                  </a:cubicBezTo>
                  <a:cubicBezTo>
                    <a:pt x="2100" y="586"/>
                    <a:pt x="2100" y="586"/>
                    <a:pt x="2100" y="586"/>
                  </a:cubicBezTo>
                  <a:cubicBezTo>
                    <a:pt x="3623" y="1999"/>
                    <a:pt x="3623" y="1999"/>
                    <a:pt x="3623" y="1999"/>
                  </a:cubicBezTo>
                  <a:lnTo>
                    <a:pt x="4113" y="1413"/>
                  </a:lnTo>
                  <a:close/>
                  <a:moveTo>
                    <a:pt x="19588" y="6633"/>
                  </a:moveTo>
                  <a:cubicBezTo>
                    <a:pt x="19601" y="7426"/>
                    <a:pt x="19601" y="7426"/>
                    <a:pt x="19601" y="7426"/>
                  </a:cubicBezTo>
                  <a:cubicBezTo>
                    <a:pt x="21600" y="7460"/>
                    <a:pt x="21600" y="7460"/>
                    <a:pt x="21600" y="7460"/>
                  </a:cubicBezTo>
                  <a:cubicBezTo>
                    <a:pt x="21586" y="6668"/>
                    <a:pt x="21586" y="6668"/>
                    <a:pt x="21586" y="6668"/>
                  </a:cubicBezTo>
                  <a:lnTo>
                    <a:pt x="19588" y="6633"/>
                  </a:lnTo>
                  <a:close/>
                  <a:moveTo>
                    <a:pt x="5210" y="7178"/>
                  </a:moveTo>
                  <a:cubicBezTo>
                    <a:pt x="6010" y="7192"/>
                    <a:pt x="6010" y="7192"/>
                    <a:pt x="6010" y="7192"/>
                  </a:cubicBezTo>
                  <a:cubicBezTo>
                    <a:pt x="5972" y="5012"/>
                    <a:pt x="7741" y="3259"/>
                    <a:pt x="9939" y="3297"/>
                  </a:cubicBezTo>
                  <a:cubicBezTo>
                    <a:pt x="9926" y="2504"/>
                    <a:pt x="9926" y="2504"/>
                    <a:pt x="9926" y="2504"/>
                  </a:cubicBezTo>
                  <a:cubicBezTo>
                    <a:pt x="7327" y="2459"/>
                    <a:pt x="5166" y="4602"/>
                    <a:pt x="5210" y="7178"/>
                  </a:cubicBez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61" name="Freeform 25"/>
            <p:cNvSpPr/>
            <p:nvPr/>
          </p:nvSpPr>
          <p:spPr>
            <a:xfrm rot="18072598" flipH="1">
              <a:off x="388450" y="1270546"/>
              <a:ext cx="155330" cy="250817"/>
            </a:xfrm>
            <a:custGeom>
              <a:avLst/>
              <a:gdLst/>
              <a:ahLst/>
              <a:cxnLst>
                <a:cxn ang="0">
                  <a:pos x="wd2" y="hd2"/>
                </a:cxn>
                <a:cxn ang="5400000">
                  <a:pos x="wd2" y="hd2"/>
                </a:cxn>
                <a:cxn ang="10800000">
                  <a:pos x="wd2" y="hd2"/>
                </a:cxn>
                <a:cxn ang="16200000">
                  <a:pos x="wd2" y="hd2"/>
                </a:cxn>
              </a:cxnLst>
              <a:rect l="0" t="0" r="r" b="b"/>
              <a:pathLst>
                <a:path w="21600" h="21600" extrusionOk="0">
                  <a:moveTo>
                    <a:pt x="330" y="1721"/>
                  </a:moveTo>
                  <a:cubicBezTo>
                    <a:pt x="246" y="6790"/>
                    <a:pt x="4342" y="9945"/>
                    <a:pt x="9481" y="10311"/>
                  </a:cubicBezTo>
                  <a:cubicBezTo>
                    <a:pt x="9466" y="11206"/>
                    <a:pt x="9466" y="11206"/>
                    <a:pt x="9466" y="11206"/>
                  </a:cubicBezTo>
                  <a:cubicBezTo>
                    <a:pt x="10793" y="11198"/>
                    <a:pt x="10793" y="11198"/>
                    <a:pt x="10793" y="11198"/>
                  </a:cubicBezTo>
                  <a:cubicBezTo>
                    <a:pt x="12121" y="11189"/>
                    <a:pt x="12121" y="11189"/>
                    <a:pt x="12121" y="11189"/>
                  </a:cubicBezTo>
                  <a:cubicBezTo>
                    <a:pt x="12136" y="10295"/>
                    <a:pt x="12136" y="10295"/>
                    <a:pt x="12136" y="10295"/>
                  </a:cubicBezTo>
                  <a:cubicBezTo>
                    <a:pt x="17454" y="9865"/>
                    <a:pt x="21489" y="6660"/>
                    <a:pt x="21574" y="1590"/>
                  </a:cubicBezTo>
                  <a:cubicBezTo>
                    <a:pt x="21580" y="1193"/>
                    <a:pt x="21580" y="1193"/>
                    <a:pt x="21580" y="1193"/>
                  </a:cubicBezTo>
                  <a:cubicBezTo>
                    <a:pt x="336" y="1323"/>
                    <a:pt x="336" y="1323"/>
                    <a:pt x="336" y="1323"/>
                  </a:cubicBezTo>
                  <a:lnTo>
                    <a:pt x="330" y="1721"/>
                  </a:lnTo>
                  <a:close/>
                  <a:moveTo>
                    <a:pt x="10820" y="9607"/>
                  </a:moveTo>
                  <a:cubicBezTo>
                    <a:pt x="7832" y="9626"/>
                    <a:pt x="5193" y="8648"/>
                    <a:pt x="3563" y="6869"/>
                  </a:cubicBezTo>
                  <a:cubicBezTo>
                    <a:pt x="18169" y="6779"/>
                    <a:pt x="18169" y="6779"/>
                    <a:pt x="18169" y="6779"/>
                  </a:cubicBezTo>
                  <a:cubicBezTo>
                    <a:pt x="16479" y="8579"/>
                    <a:pt x="13807" y="9589"/>
                    <a:pt x="10820" y="9607"/>
                  </a:cubicBezTo>
                  <a:close/>
                  <a:moveTo>
                    <a:pt x="20239" y="1996"/>
                  </a:moveTo>
                  <a:cubicBezTo>
                    <a:pt x="20213" y="3586"/>
                    <a:pt x="19694" y="4882"/>
                    <a:pt x="18846" y="5980"/>
                  </a:cubicBezTo>
                  <a:cubicBezTo>
                    <a:pt x="2913" y="6078"/>
                    <a:pt x="2913" y="6078"/>
                    <a:pt x="2913" y="6078"/>
                  </a:cubicBezTo>
                  <a:cubicBezTo>
                    <a:pt x="2913" y="6078"/>
                    <a:pt x="2913" y="6078"/>
                    <a:pt x="2913" y="6078"/>
                  </a:cubicBezTo>
                  <a:cubicBezTo>
                    <a:pt x="2101" y="4990"/>
                    <a:pt x="1625" y="3701"/>
                    <a:pt x="1651" y="2110"/>
                  </a:cubicBezTo>
                  <a:lnTo>
                    <a:pt x="20239" y="1996"/>
                  </a:lnTo>
                  <a:close/>
                  <a:moveTo>
                    <a:pt x="26" y="20010"/>
                  </a:moveTo>
                  <a:cubicBezTo>
                    <a:pt x="20" y="20407"/>
                    <a:pt x="20" y="20407"/>
                    <a:pt x="20" y="20407"/>
                  </a:cubicBezTo>
                  <a:cubicBezTo>
                    <a:pt x="21264" y="20277"/>
                    <a:pt x="21264" y="20277"/>
                    <a:pt x="21264" y="20277"/>
                  </a:cubicBezTo>
                  <a:cubicBezTo>
                    <a:pt x="21270" y="19879"/>
                    <a:pt x="21270" y="19879"/>
                    <a:pt x="21270" y="19879"/>
                  </a:cubicBezTo>
                  <a:cubicBezTo>
                    <a:pt x="21361" y="14412"/>
                    <a:pt x="16602" y="11162"/>
                    <a:pt x="10793" y="11198"/>
                  </a:cubicBezTo>
                  <a:cubicBezTo>
                    <a:pt x="4985" y="11233"/>
                    <a:pt x="117" y="14543"/>
                    <a:pt x="26" y="20010"/>
                  </a:cubicBezTo>
                  <a:close/>
                  <a:moveTo>
                    <a:pt x="11444" y="11989"/>
                  </a:moveTo>
                  <a:cubicBezTo>
                    <a:pt x="15424" y="12163"/>
                    <a:pt x="18710" y="14131"/>
                    <a:pt x="19648" y="17603"/>
                  </a:cubicBezTo>
                  <a:cubicBezTo>
                    <a:pt x="18170" y="16718"/>
                    <a:pt x="14546" y="15051"/>
                    <a:pt x="11398" y="14772"/>
                  </a:cubicBezTo>
                  <a:lnTo>
                    <a:pt x="11444" y="11989"/>
                  </a:lnTo>
                  <a:close/>
                  <a:moveTo>
                    <a:pt x="19466" y="18598"/>
                  </a:moveTo>
                  <a:cubicBezTo>
                    <a:pt x="19801" y="18397"/>
                    <a:pt x="19801" y="18397"/>
                    <a:pt x="19801" y="18397"/>
                  </a:cubicBezTo>
                  <a:cubicBezTo>
                    <a:pt x="19962" y="18695"/>
                    <a:pt x="19956" y="19092"/>
                    <a:pt x="19949" y="19490"/>
                  </a:cubicBezTo>
                  <a:cubicBezTo>
                    <a:pt x="1361" y="19604"/>
                    <a:pt x="1361" y="19604"/>
                    <a:pt x="1361" y="19604"/>
                  </a:cubicBezTo>
                  <a:cubicBezTo>
                    <a:pt x="1367" y="19206"/>
                    <a:pt x="1374" y="18809"/>
                    <a:pt x="1545" y="18510"/>
                  </a:cubicBezTo>
                  <a:cubicBezTo>
                    <a:pt x="1873" y="18706"/>
                    <a:pt x="1873" y="18706"/>
                    <a:pt x="1873" y="18706"/>
                  </a:cubicBezTo>
                  <a:cubicBezTo>
                    <a:pt x="1873" y="18706"/>
                    <a:pt x="7070" y="15593"/>
                    <a:pt x="10721" y="15571"/>
                  </a:cubicBezTo>
                  <a:cubicBezTo>
                    <a:pt x="14372" y="15549"/>
                    <a:pt x="19466" y="18598"/>
                    <a:pt x="19466" y="18598"/>
                  </a:cubicBezTo>
                  <a:close/>
                  <a:moveTo>
                    <a:pt x="10116" y="11997"/>
                  </a:moveTo>
                  <a:cubicBezTo>
                    <a:pt x="10070" y="14780"/>
                    <a:pt x="10070" y="14780"/>
                    <a:pt x="10070" y="14780"/>
                  </a:cubicBezTo>
                  <a:cubicBezTo>
                    <a:pt x="6912" y="15097"/>
                    <a:pt x="3233" y="16810"/>
                    <a:pt x="1724" y="17713"/>
                  </a:cubicBezTo>
                  <a:cubicBezTo>
                    <a:pt x="2778" y="14228"/>
                    <a:pt x="6130" y="12220"/>
                    <a:pt x="10116" y="11997"/>
                  </a:cubicBezTo>
                  <a:close/>
                  <a:moveTo>
                    <a:pt x="356" y="130"/>
                  </a:moveTo>
                  <a:cubicBezTo>
                    <a:pt x="343" y="926"/>
                    <a:pt x="343" y="926"/>
                    <a:pt x="343" y="926"/>
                  </a:cubicBezTo>
                  <a:cubicBezTo>
                    <a:pt x="21587" y="795"/>
                    <a:pt x="21587" y="795"/>
                    <a:pt x="21587" y="795"/>
                  </a:cubicBezTo>
                  <a:cubicBezTo>
                    <a:pt x="21600" y="0"/>
                    <a:pt x="21600" y="0"/>
                    <a:pt x="21600" y="0"/>
                  </a:cubicBezTo>
                  <a:lnTo>
                    <a:pt x="356" y="130"/>
                  </a:lnTo>
                  <a:close/>
                  <a:moveTo>
                    <a:pt x="0" y="21600"/>
                  </a:moveTo>
                  <a:cubicBezTo>
                    <a:pt x="21244" y="21470"/>
                    <a:pt x="21244" y="21470"/>
                    <a:pt x="21244" y="21470"/>
                  </a:cubicBezTo>
                  <a:cubicBezTo>
                    <a:pt x="21257" y="20674"/>
                    <a:pt x="21257" y="20674"/>
                    <a:pt x="21257" y="20674"/>
                  </a:cubicBezTo>
                  <a:cubicBezTo>
                    <a:pt x="13" y="20805"/>
                    <a:pt x="13" y="20805"/>
                    <a:pt x="13" y="20805"/>
                  </a:cubicBezTo>
                  <a:lnTo>
                    <a:pt x="0" y="21600"/>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62" name="Freeform 49"/>
            <p:cNvSpPr/>
            <p:nvPr/>
          </p:nvSpPr>
          <p:spPr>
            <a:xfrm rot="17282051" flipH="1">
              <a:off x="738616" y="53984"/>
              <a:ext cx="305233" cy="263998"/>
            </a:xfrm>
            <a:custGeom>
              <a:avLst/>
              <a:gdLst/>
              <a:ahLst/>
              <a:cxnLst>
                <a:cxn ang="0">
                  <a:pos x="wd2" y="hd2"/>
                </a:cxn>
                <a:cxn ang="5400000">
                  <a:pos x="wd2" y="hd2"/>
                </a:cxn>
                <a:cxn ang="10800000">
                  <a:pos x="wd2" y="hd2"/>
                </a:cxn>
                <a:cxn ang="16200000">
                  <a:pos x="wd2" y="hd2"/>
                </a:cxn>
              </a:cxnLst>
              <a:rect l="0" t="0" r="r" b="b"/>
              <a:pathLst>
                <a:path w="21600" h="21522" extrusionOk="0">
                  <a:moveTo>
                    <a:pt x="17694" y="16847"/>
                  </a:moveTo>
                  <a:cubicBezTo>
                    <a:pt x="21600" y="17086"/>
                    <a:pt x="21600" y="17086"/>
                    <a:pt x="21600" y="17086"/>
                  </a:cubicBezTo>
                  <a:cubicBezTo>
                    <a:pt x="17297" y="12243"/>
                    <a:pt x="17297" y="12243"/>
                    <a:pt x="17297" y="12243"/>
                  </a:cubicBezTo>
                  <a:cubicBezTo>
                    <a:pt x="17780" y="11081"/>
                    <a:pt x="18080" y="9713"/>
                    <a:pt x="18100" y="8350"/>
                  </a:cubicBezTo>
                  <a:cubicBezTo>
                    <a:pt x="18170" y="3632"/>
                    <a:pt x="14875" y="-78"/>
                    <a:pt x="10778" y="1"/>
                  </a:cubicBezTo>
                  <a:cubicBezTo>
                    <a:pt x="6588" y="82"/>
                    <a:pt x="3180" y="3921"/>
                    <a:pt x="3110" y="8639"/>
                  </a:cubicBezTo>
                  <a:cubicBezTo>
                    <a:pt x="3087" y="10211"/>
                    <a:pt x="3437" y="11672"/>
                    <a:pt x="4164" y="12916"/>
                  </a:cubicBezTo>
                  <a:cubicBezTo>
                    <a:pt x="0" y="17503"/>
                    <a:pt x="0" y="17503"/>
                    <a:pt x="0" y="17503"/>
                  </a:cubicBezTo>
                  <a:cubicBezTo>
                    <a:pt x="3915" y="17113"/>
                    <a:pt x="3915" y="17113"/>
                    <a:pt x="3915" y="17113"/>
                  </a:cubicBezTo>
                  <a:cubicBezTo>
                    <a:pt x="3570" y="21522"/>
                    <a:pt x="3570" y="21522"/>
                    <a:pt x="3570" y="21522"/>
                  </a:cubicBezTo>
                  <a:cubicBezTo>
                    <a:pt x="8019" y="16510"/>
                    <a:pt x="8019" y="16510"/>
                    <a:pt x="8019" y="16510"/>
                  </a:cubicBezTo>
                  <a:cubicBezTo>
                    <a:pt x="8760" y="16810"/>
                    <a:pt x="9594" y="17004"/>
                    <a:pt x="10525" y="16986"/>
                  </a:cubicBezTo>
                  <a:cubicBezTo>
                    <a:pt x="11550" y="16966"/>
                    <a:pt x="12578" y="16632"/>
                    <a:pt x="13422" y="16196"/>
                  </a:cubicBezTo>
                  <a:cubicBezTo>
                    <a:pt x="17908" y="21245"/>
                    <a:pt x="17908" y="21245"/>
                    <a:pt x="17908" y="21245"/>
                  </a:cubicBezTo>
                  <a:lnTo>
                    <a:pt x="17694" y="16847"/>
                  </a:lnTo>
                  <a:close/>
                  <a:moveTo>
                    <a:pt x="7279" y="16210"/>
                  </a:moveTo>
                  <a:cubicBezTo>
                    <a:pt x="4441" y="19304"/>
                    <a:pt x="4441" y="19304"/>
                    <a:pt x="4441" y="19304"/>
                  </a:cubicBezTo>
                  <a:cubicBezTo>
                    <a:pt x="4672" y="16260"/>
                    <a:pt x="4672" y="16260"/>
                    <a:pt x="4672" y="16260"/>
                  </a:cubicBezTo>
                  <a:cubicBezTo>
                    <a:pt x="1969" y="16522"/>
                    <a:pt x="1969" y="16522"/>
                    <a:pt x="1969" y="16522"/>
                  </a:cubicBezTo>
                  <a:cubicBezTo>
                    <a:pt x="4525" y="13643"/>
                    <a:pt x="4525" y="13643"/>
                    <a:pt x="4525" y="13643"/>
                  </a:cubicBezTo>
                  <a:cubicBezTo>
                    <a:pt x="4618" y="13641"/>
                    <a:pt x="4617" y="13746"/>
                    <a:pt x="4708" y="13849"/>
                  </a:cubicBezTo>
                  <a:cubicBezTo>
                    <a:pt x="4707" y="13954"/>
                    <a:pt x="4800" y="13952"/>
                    <a:pt x="4800" y="13952"/>
                  </a:cubicBezTo>
                  <a:cubicBezTo>
                    <a:pt x="4890" y="14160"/>
                    <a:pt x="5073" y="14366"/>
                    <a:pt x="5164" y="14469"/>
                  </a:cubicBezTo>
                  <a:cubicBezTo>
                    <a:pt x="5256" y="14572"/>
                    <a:pt x="5256" y="14572"/>
                    <a:pt x="5349" y="14570"/>
                  </a:cubicBezTo>
                  <a:cubicBezTo>
                    <a:pt x="5439" y="14778"/>
                    <a:pt x="5622" y="14984"/>
                    <a:pt x="5807" y="15085"/>
                  </a:cubicBezTo>
                  <a:cubicBezTo>
                    <a:pt x="5807" y="15085"/>
                    <a:pt x="5807" y="15085"/>
                    <a:pt x="5807" y="15085"/>
                  </a:cubicBezTo>
                  <a:cubicBezTo>
                    <a:pt x="5990" y="15291"/>
                    <a:pt x="6081" y="15394"/>
                    <a:pt x="6266" y="15496"/>
                  </a:cubicBezTo>
                  <a:cubicBezTo>
                    <a:pt x="6358" y="15599"/>
                    <a:pt x="6358" y="15599"/>
                    <a:pt x="6451" y="15597"/>
                  </a:cubicBezTo>
                  <a:cubicBezTo>
                    <a:pt x="6542" y="15700"/>
                    <a:pt x="6727" y="15801"/>
                    <a:pt x="6911" y="15902"/>
                  </a:cubicBezTo>
                  <a:cubicBezTo>
                    <a:pt x="7003" y="16005"/>
                    <a:pt x="7003" y="16005"/>
                    <a:pt x="7095" y="16109"/>
                  </a:cubicBezTo>
                  <a:cubicBezTo>
                    <a:pt x="7188" y="16107"/>
                    <a:pt x="7188" y="16107"/>
                    <a:pt x="7279" y="16210"/>
                  </a:cubicBezTo>
                  <a:close/>
                  <a:moveTo>
                    <a:pt x="8033" y="15566"/>
                  </a:moveTo>
                  <a:cubicBezTo>
                    <a:pt x="7940" y="15568"/>
                    <a:pt x="7756" y="15467"/>
                    <a:pt x="7663" y="15469"/>
                  </a:cubicBezTo>
                  <a:cubicBezTo>
                    <a:pt x="7571" y="15366"/>
                    <a:pt x="7571" y="15366"/>
                    <a:pt x="7478" y="15367"/>
                  </a:cubicBezTo>
                  <a:cubicBezTo>
                    <a:pt x="7386" y="15264"/>
                    <a:pt x="7293" y="15266"/>
                    <a:pt x="7202" y="15163"/>
                  </a:cubicBezTo>
                  <a:cubicBezTo>
                    <a:pt x="7110" y="15060"/>
                    <a:pt x="7017" y="15062"/>
                    <a:pt x="6926" y="14959"/>
                  </a:cubicBezTo>
                  <a:cubicBezTo>
                    <a:pt x="6832" y="14961"/>
                    <a:pt x="6834" y="14856"/>
                    <a:pt x="6741" y="14858"/>
                  </a:cubicBezTo>
                  <a:cubicBezTo>
                    <a:pt x="6556" y="14756"/>
                    <a:pt x="6373" y="14550"/>
                    <a:pt x="6282" y="14447"/>
                  </a:cubicBezTo>
                  <a:cubicBezTo>
                    <a:pt x="6188" y="14449"/>
                    <a:pt x="6190" y="14344"/>
                    <a:pt x="6190" y="14344"/>
                  </a:cubicBezTo>
                  <a:cubicBezTo>
                    <a:pt x="6099" y="14241"/>
                    <a:pt x="5914" y="14140"/>
                    <a:pt x="5822" y="14037"/>
                  </a:cubicBezTo>
                  <a:cubicBezTo>
                    <a:pt x="5824" y="13932"/>
                    <a:pt x="5731" y="13934"/>
                    <a:pt x="5639" y="13831"/>
                  </a:cubicBezTo>
                  <a:cubicBezTo>
                    <a:pt x="5641" y="13726"/>
                    <a:pt x="5549" y="13623"/>
                    <a:pt x="5458" y="13520"/>
                  </a:cubicBezTo>
                  <a:cubicBezTo>
                    <a:pt x="5366" y="13417"/>
                    <a:pt x="5366" y="13417"/>
                    <a:pt x="5275" y="13314"/>
                  </a:cubicBezTo>
                  <a:cubicBezTo>
                    <a:pt x="5183" y="13211"/>
                    <a:pt x="5185" y="13106"/>
                    <a:pt x="5093" y="13003"/>
                  </a:cubicBezTo>
                  <a:cubicBezTo>
                    <a:pt x="5002" y="12900"/>
                    <a:pt x="5002" y="12900"/>
                    <a:pt x="4910" y="12797"/>
                  </a:cubicBezTo>
                  <a:cubicBezTo>
                    <a:pt x="4277" y="11551"/>
                    <a:pt x="3833" y="10092"/>
                    <a:pt x="3855" y="8624"/>
                  </a:cubicBezTo>
                  <a:cubicBezTo>
                    <a:pt x="3917" y="4431"/>
                    <a:pt x="7041" y="912"/>
                    <a:pt x="10766" y="840"/>
                  </a:cubicBezTo>
                  <a:cubicBezTo>
                    <a:pt x="14490" y="768"/>
                    <a:pt x="17511" y="4168"/>
                    <a:pt x="17448" y="8362"/>
                  </a:cubicBezTo>
                  <a:cubicBezTo>
                    <a:pt x="17430" y="9620"/>
                    <a:pt x="17038" y="10886"/>
                    <a:pt x="16557" y="11943"/>
                  </a:cubicBezTo>
                  <a:cubicBezTo>
                    <a:pt x="16556" y="12048"/>
                    <a:pt x="16556" y="12048"/>
                    <a:pt x="16556" y="12048"/>
                  </a:cubicBezTo>
                  <a:cubicBezTo>
                    <a:pt x="16461" y="12155"/>
                    <a:pt x="16365" y="12366"/>
                    <a:pt x="16269" y="12578"/>
                  </a:cubicBezTo>
                  <a:cubicBezTo>
                    <a:pt x="16176" y="12579"/>
                    <a:pt x="16174" y="12684"/>
                    <a:pt x="16079" y="12791"/>
                  </a:cubicBezTo>
                  <a:cubicBezTo>
                    <a:pt x="15985" y="12897"/>
                    <a:pt x="15890" y="13004"/>
                    <a:pt x="15795" y="13111"/>
                  </a:cubicBezTo>
                  <a:cubicBezTo>
                    <a:pt x="15794" y="13216"/>
                    <a:pt x="15699" y="13322"/>
                    <a:pt x="15699" y="13322"/>
                  </a:cubicBezTo>
                  <a:cubicBezTo>
                    <a:pt x="15604" y="13429"/>
                    <a:pt x="15510" y="13535"/>
                    <a:pt x="15415" y="13642"/>
                  </a:cubicBezTo>
                  <a:cubicBezTo>
                    <a:pt x="15320" y="13749"/>
                    <a:pt x="15319" y="13854"/>
                    <a:pt x="15226" y="13855"/>
                  </a:cubicBezTo>
                  <a:cubicBezTo>
                    <a:pt x="15131" y="13962"/>
                    <a:pt x="15036" y="14069"/>
                    <a:pt x="14942" y="14175"/>
                  </a:cubicBezTo>
                  <a:cubicBezTo>
                    <a:pt x="14942" y="14175"/>
                    <a:pt x="14847" y="14282"/>
                    <a:pt x="14754" y="14284"/>
                  </a:cubicBezTo>
                  <a:cubicBezTo>
                    <a:pt x="14752" y="14389"/>
                    <a:pt x="14658" y="14495"/>
                    <a:pt x="14565" y="14497"/>
                  </a:cubicBezTo>
                  <a:cubicBezTo>
                    <a:pt x="14375" y="14710"/>
                    <a:pt x="14093" y="14925"/>
                    <a:pt x="13905" y="15034"/>
                  </a:cubicBezTo>
                  <a:cubicBezTo>
                    <a:pt x="13905" y="15034"/>
                    <a:pt x="13905" y="15034"/>
                    <a:pt x="13905" y="15034"/>
                  </a:cubicBezTo>
                  <a:cubicBezTo>
                    <a:pt x="13717" y="15142"/>
                    <a:pt x="13623" y="15249"/>
                    <a:pt x="13437" y="15252"/>
                  </a:cubicBezTo>
                  <a:cubicBezTo>
                    <a:pt x="13435" y="15357"/>
                    <a:pt x="13342" y="15359"/>
                    <a:pt x="13249" y="15361"/>
                  </a:cubicBezTo>
                  <a:cubicBezTo>
                    <a:pt x="13154" y="15468"/>
                    <a:pt x="13154" y="15468"/>
                    <a:pt x="13154" y="15468"/>
                  </a:cubicBezTo>
                  <a:cubicBezTo>
                    <a:pt x="12310" y="15903"/>
                    <a:pt x="11469" y="16129"/>
                    <a:pt x="10538" y="16147"/>
                  </a:cubicBezTo>
                  <a:cubicBezTo>
                    <a:pt x="9607" y="16165"/>
                    <a:pt x="8772" y="15971"/>
                    <a:pt x="8033" y="15566"/>
                  </a:cubicBezTo>
                  <a:close/>
                  <a:moveTo>
                    <a:pt x="14174" y="15762"/>
                  </a:moveTo>
                  <a:cubicBezTo>
                    <a:pt x="14174" y="15762"/>
                    <a:pt x="14267" y="15761"/>
                    <a:pt x="14267" y="15761"/>
                  </a:cubicBezTo>
                  <a:cubicBezTo>
                    <a:pt x="14454" y="15652"/>
                    <a:pt x="14549" y="15545"/>
                    <a:pt x="14644" y="15439"/>
                  </a:cubicBezTo>
                  <a:cubicBezTo>
                    <a:pt x="14737" y="15437"/>
                    <a:pt x="14738" y="15332"/>
                    <a:pt x="14832" y="15330"/>
                  </a:cubicBezTo>
                  <a:cubicBezTo>
                    <a:pt x="15019" y="15222"/>
                    <a:pt x="15114" y="15115"/>
                    <a:pt x="15209" y="15009"/>
                  </a:cubicBezTo>
                  <a:cubicBezTo>
                    <a:pt x="15303" y="14902"/>
                    <a:pt x="15303" y="14902"/>
                    <a:pt x="15303" y="14902"/>
                  </a:cubicBezTo>
                  <a:cubicBezTo>
                    <a:pt x="15493" y="14689"/>
                    <a:pt x="15680" y="14580"/>
                    <a:pt x="15777" y="14369"/>
                  </a:cubicBezTo>
                  <a:cubicBezTo>
                    <a:pt x="15870" y="14367"/>
                    <a:pt x="15870" y="14367"/>
                    <a:pt x="15871" y="14262"/>
                  </a:cubicBezTo>
                  <a:cubicBezTo>
                    <a:pt x="16059" y="14154"/>
                    <a:pt x="16155" y="13942"/>
                    <a:pt x="16345" y="13729"/>
                  </a:cubicBezTo>
                  <a:cubicBezTo>
                    <a:pt x="16345" y="13729"/>
                    <a:pt x="16345" y="13729"/>
                    <a:pt x="16345" y="13729"/>
                  </a:cubicBezTo>
                  <a:cubicBezTo>
                    <a:pt x="16534" y="13516"/>
                    <a:pt x="16630" y="13304"/>
                    <a:pt x="16725" y="13198"/>
                  </a:cubicBezTo>
                  <a:cubicBezTo>
                    <a:pt x="16726" y="13093"/>
                    <a:pt x="16819" y="13091"/>
                    <a:pt x="16821" y="12986"/>
                  </a:cubicBezTo>
                  <a:cubicBezTo>
                    <a:pt x="16821" y="12986"/>
                    <a:pt x="16821" y="12986"/>
                    <a:pt x="16821" y="12986"/>
                  </a:cubicBezTo>
                  <a:cubicBezTo>
                    <a:pt x="19659" y="16181"/>
                    <a:pt x="19659" y="16181"/>
                    <a:pt x="19659" y="16181"/>
                  </a:cubicBezTo>
                  <a:cubicBezTo>
                    <a:pt x="16962" y="16023"/>
                    <a:pt x="16962" y="16023"/>
                    <a:pt x="16962" y="16023"/>
                  </a:cubicBezTo>
                  <a:cubicBezTo>
                    <a:pt x="17103" y="19060"/>
                    <a:pt x="17103" y="19060"/>
                    <a:pt x="17103" y="19060"/>
                  </a:cubicBezTo>
                  <a:lnTo>
                    <a:pt x="14174" y="15762"/>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sp>
          <p:nvSpPr>
            <p:cNvPr id="1463" name="Freeform 20"/>
            <p:cNvSpPr/>
            <p:nvPr/>
          </p:nvSpPr>
          <p:spPr>
            <a:xfrm rot="2760000" flipH="1">
              <a:off x="6337851" y="3058631"/>
              <a:ext cx="300280" cy="311943"/>
            </a:xfrm>
            <a:custGeom>
              <a:avLst/>
              <a:gdLst/>
              <a:ahLst/>
              <a:cxnLst>
                <a:cxn ang="0">
                  <a:pos x="wd2" y="hd2"/>
                </a:cxn>
                <a:cxn ang="5400000">
                  <a:pos x="wd2" y="hd2"/>
                </a:cxn>
                <a:cxn ang="10800000">
                  <a:pos x="wd2" y="hd2"/>
                </a:cxn>
                <a:cxn ang="16200000">
                  <a:pos x="wd2" y="hd2"/>
                </a:cxn>
              </a:cxnLst>
              <a:rect l="0" t="0" r="r" b="b"/>
              <a:pathLst>
                <a:path w="21572" h="21572" extrusionOk="0">
                  <a:moveTo>
                    <a:pt x="21490" y="7576"/>
                  </a:moveTo>
                  <a:cubicBezTo>
                    <a:pt x="21380" y="7466"/>
                    <a:pt x="21380" y="7466"/>
                    <a:pt x="21269" y="7466"/>
                  </a:cubicBezTo>
                  <a:cubicBezTo>
                    <a:pt x="21269" y="7356"/>
                    <a:pt x="21269" y="7356"/>
                    <a:pt x="21269" y="7356"/>
                  </a:cubicBezTo>
                  <a:cubicBezTo>
                    <a:pt x="15649" y="5923"/>
                    <a:pt x="15649" y="5923"/>
                    <a:pt x="15649" y="5923"/>
                  </a:cubicBezTo>
                  <a:cubicBezTo>
                    <a:pt x="14216" y="303"/>
                    <a:pt x="14216" y="303"/>
                    <a:pt x="14216" y="303"/>
                  </a:cubicBezTo>
                  <a:cubicBezTo>
                    <a:pt x="14106" y="303"/>
                    <a:pt x="14106" y="303"/>
                    <a:pt x="14106" y="303"/>
                  </a:cubicBezTo>
                  <a:cubicBezTo>
                    <a:pt x="14106" y="192"/>
                    <a:pt x="14106" y="192"/>
                    <a:pt x="14106" y="82"/>
                  </a:cubicBezTo>
                  <a:cubicBezTo>
                    <a:pt x="13886" y="-28"/>
                    <a:pt x="13555" y="-28"/>
                    <a:pt x="13445" y="82"/>
                  </a:cubicBezTo>
                  <a:cubicBezTo>
                    <a:pt x="2314" y="11213"/>
                    <a:pt x="2314" y="11213"/>
                    <a:pt x="2314" y="11213"/>
                  </a:cubicBezTo>
                  <a:cubicBezTo>
                    <a:pt x="2314" y="11213"/>
                    <a:pt x="2314" y="11213"/>
                    <a:pt x="2314" y="11213"/>
                  </a:cubicBezTo>
                  <a:cubicBezTo>
                    <a:pt x="2204" y="11323"/>
                    <a:pt x="2204" y="11323"/>
                    <a:pt x="2204" y="11323"/>
                  </a:cubicBezTo>
                  <a:cubicBezTo>
                    <a:pt x="2204" y="11433"/>
                    <a:pt x="2204" y="11433"/>
                    <a:pt x="2204" y="11433"/>
                  </a:cubicBezTo>
                  <a:cubicBezTo>
                    <a:pt x="2204" y="11433"/>
                    <a:pt x="2204" y="11433"/>
                    <a:pt x="2204" y="11433"/>
                  </a:cubicBezTo>
                  <a:cubicBezTo>
                    <a:pt x="0" y="21021"/>
                    <a:pt x="0" y="21021"/>
                    <a:pt x="0" y="21021"/>
                  </a:cubicBezTo>
                  <a:cubicBezTo>
                    <a:pt x="0" y="21131"/>
                    <a:pt x="0" y="21352"/>
                    <a:pt x="110" y="21462"/>
                  </a:cubicBezTo>
                  <a:cubicBezTo>
                    <a:pt x="220" y="21572"/>
                    <a:pt x="441" y="21572"/>
                    <a:pt x="551" y="21572"/>
                  </a:cubicBezTo>
                  <a:cubicBezTo>
                    <a:pt x="10139" y="19368"/>
                    <a:pt x="10139" y="19368"/>
                    <a:pt x="10139" y="19368"/>
                  </a:cubicBezTo>
                  <a:cubicBezTo>
                    <a:pt x="10139" y="19368"/>
                    <a:pt x="10139" y="19368"/>
                    <a:pt x="10139" y="19368"/>
                  </a:cubicBezTo>
                  <a:cubicBezTo>
                    <a:pt x="10139" y="19368"/>
                    <a:pt x="10249" y="19368"/>
                    <a:pt x="10249" y="19368"/>
                  </a:cubicBezTo>
                  <a:cubicBezTo>
                    <a:pt x="10249" y="19368"/>
                    <a:pt x="10249" y="19368"/>
                    <a:pt x="10359" y="19258"/>
                  </a:cubicBezTo>
                  <a:cubicBezTo>
                    <a:pt x="10359" y="19258"/>
                    <a:pt x="10359" y="19258"/>
                    <a:pt x="10359" y="19258"/>
                  </a:cubicBezTo>
                  <a:cubicBezTo>
                    <a:pt x="21490" y="8127"/>
                    <a:pt x="21490" y="8127"/>
                    <a:pt x="21490" y="8127"/>
                  </a:cubicBezTo>
                  <a:cubicBezTo>
                    <a:pt x="21600" y="8017"/>
                    <a:pt x="21600" y="7686"/>
                    <a:pt x="21490" y="7576"/>
                  </a:cubicBezTo>
                  <a:close/>
                  <a:moveTo>
                    <a:pt x="10029" y="18376"/>
                  </a:moveTo>
                  <a:cubicBezTo>
                    <a:pt x="9257" y="17605"/>
                    <a:pt x="9257" y="17605"/>
                    <a:pt x="9257" y="17605"/>
                  </a:cubicBezTo>
                  <a:cubicBezTo>
                    <a:pt x="6943" y="15290"/>
                    <a:pt x="6943" y="15290"/>
                    <a:pt x="6943" y="15290"/>
                  </a:cubicBezTo>
                  <a:cubicBezTo>
                    <a:pt x="15429" y="6805"/>
                    <a:pt x="15429" y="6805"/>
                    <a:pt x="15429" y="6805"/>
                  </a:cubicBezTo>
                  <a:cubicBezTo>
                    <a:pt x="20278" y="8017"/>
                    <a:pt x="20278" y="8017"/>
                    <a:pt x="20278" y="8017"/>
                  </a:cubicBezTo>
                  <a:lnTo>
                    <a:pt x="10029" y="18376"/>
                  </a:lnTo>
                  <a:close/>
                  <a:moveTo>
                    <a:pt x="13555" y="1294"/>
                  </a:moveTo>
                  <a:cubicBezTo>
                    <a:pt x="14767" y="6143"/>
                    <a:pt x="14767" y="6143"/>
                    <a:pt x="14767" y="6143"/>
                  </a:cubicBezTo>
                  <a:cubicBezTo>
                    <a:pt x="6282" y="14629"/>
                    <a:pt x="6282" y="14629"/>
                    <a:pt x="6282" y="14629"/>
                  </a:cubicBezTo>
                  <a:cubicBezTo>
                    <a:pt x="3196" y="11543"/>
                    <a:pt x="3196" y="11543"/>
                    <a:pt x="3196" y="11543"/>
                  </a:cubicBezTo>
                  <a:lnTo>
                    <a:pt x="13555" y="1294"/>
                  </a:lnTo>
                  <a:close/>
                  <a:moveTo>
                    <a:pt x="1653" y="17935"/>
                  </a:moveTo>
                  <a:cubicBezTo>
                    <a:pt x="3637" y="19919"/>
                    <a:pt x="3637" y="19919"/>
                    <a:pt x="3637" y="19919"/>
                  </a:cubicBezTo>
                  <a:cubicBezTo>
                    <a:pt x="992" y="20580"/>
                    <a:pt x="992" y="20580"/>
                    <a:pt x="992" y="20580"/>
                  </a:cubicBezTo>
                  <a:lnTo>
                    <a:pt x="1653" y="17935"/>
                  </a:lnTo>
                  <a:close/>
                  <a:moveTo>
                    <a:pt x="4629" y="19699"/>
                  </a:moveTo>
                  <a:cubicBezTo>
                    <a:pt x="1873" y="16943"/>
                    <a:pt x="1873" y="16943"/>
                    <a:pt x="1873" y="16943"/>
                  </a:cubicBezTo>
                  <a:cubicBezTo>
                    <a:pt x="2865" y="12425"/>
                    <a:pt x="2865" y="12425"/>
                    <a:pt x="2865" y="12425"/>
                  </a:cubicBezTo>
                  <a:cubicBezTo>
                    <a:pt x="6061" y="15511"/>
                    <a:pt x="6061" y="15511"/>
                    <a:pt x="6061" y="15511"/>
                  </a:cubicBezTo>
                  <a:cubicBezTo>
                    <a:pt x="6061" y="15621"/>
                    <a:pt x="6061" y="15621"/>
                    <a:pt x="6061" y="15621"/>
                  </a:cubicBezTo>
                  <a:cubicBezTo>
                    <a:pt x="6061" y="15621"/>
                    <a:pt x="6061" y="15621"/>
                    <a:pt x="6061" y="15621"/>
                  </a:cubicBezTo>
                  <a:cubicBezTo>
                    <a:pt x="6833" y="16392"/>
                    <a:pt x="6833" y="16392"/>
                    <a:pt x="6833" y="16392"/>
                  </a:cubicBezTo>
                  <a:cubicBezTo>
                    <a:pt x="9147" y="18707"/>
                    <a:pt x="9147" y="18707"/>
                    <a:pt x="9147" y="18707"/>
                  </a:cubicBezTo>
                  <a:lnTo>
                    <a:pt x="4629" y="19699"/>
                  </a:lnTo>
                  <a:close/>
                </a:path>
              </a:pathLst>
            </a:custGeom>
            <a:solidFill>
              <a:srgbClr val="EED31F">
                <a:alpha val="49555"/>
              </a:srgbClr>
            </a:solidFill>
            <a:ln w="3175" cap="flat">
              <a:noFill/>
              <a:miter lim="400000"/>
            </a:ln>
            <a:effectLst/>
          </p:spPr>
          <p:txBody>
            <a:bodyPr wrap="square" lIns="65023" tIns="65023" rIns="65023" bIns="65023" numCol="1" anchor="t">
              <a:noAutofit/>
            </a:bodyPr>
            <a:lstStyle/>
            <a:p>
              <a:pPr algn="l" defTabSz="866986">
                <a:defRPr sz="1800" b="0">
                  <a:solidFill>
                    <a:srgbClr val="26337B"/>
                  </a:solidFill>
                  <a:latin typeface="Helvetica"/>
                  <a:ea typeface="Helvetica"/>
                  <a:cs typeface="Helvetica"/>
                  <a:sym typeface="Helvetica"/>
                </a:defRPr>
              </a:pPr>
              <a:endParaRPr/>
            </a:p>
          </p:txBody>
        </p:sp>
      </p:grpSp>
      <p:sp>
        <p:nvSpPr>
          <p:cNvPr id="1465" name="Page 7"/>
          <p:cNvSpPr txBox="1"/>
          <p:nvPr/>
        </p:nvSpPr>
        <p:spPr>
          <a:xfrm>
            <a:off x="9704303"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7</a:t>
            </a:r>
          </a:p>
        </p:txBody>
      </p:sp>
      <p:sp>
        <p:nvSpPr>
          <p:cNvPr id="1466" name="Page 14"/>
          <p:cNvSpPr txBox="1"/>
          <p:nvPr/>
        </p:nvSpPr>
        <p:spPr>
          <a:xfrm>
            <a:off x="651878"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14</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8" name="Go With Solutions"/>
          <p:cNvSpPr txBox="1"/>
          <p:nvPr/>
        </p:nvSpPr>
        <p:spPr>
          <a:xfrm rot="16200000">
            <a:off x="-3162400" y="5632871"/>
            <a:ext cx="7629985" cy="108017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9703" tIns="29703" rIns="29703" bIns="29703" anchor="ctr">
            <a:spAutoFit/>
          </a:bodyPr>
          <a:lstStyle/>
          <a:p>
            <a:pPr algn="l" defTabSz="1425786">
              <a:defRPr sz="7400" b="0" spc="296">
                <a:ln w="9525" cap="flat">
                  <a:solidFill>
                    <a:srgbClr val="FFB02D"/>
                  </a:solidFill>
                  <a:prstDash val="solid"/>
                  <a:round/>
                </a:ln>
                <a:solidFill>
                  <a:srgbClr val="2A379A"/>
                </a:solidFill>
                <a:latin typeface="Bite Hard FX"/>
                <a:ea typeface="Bite Hard FX"/>
                <a:cs typeface="Bite Hard FX"/>
                <a:sym typeface="Bite Hard FX"/>
              </a:defRPr>
            </a:pPr>
            <a:r>
              <a:t>G</a:t>
            </a:r>
            <a:r>
              <a:rPr>
                <a:latin typeface="Gatsby Inline Grunge"/>
                <a:ea typeface="Gatsby Inline Grunge"/>
                <a:cs typeface="Gatsby Inline Grunge"/>
                <a:sym typeface="Gatsby Inline Grunge"/>
              </a:rPr>
              <a:t>o </a:t>
            </a:r>
            <a:r>
              <a:t>W</a:t>
            </a:r>
            <a:r>
              <a:rPr>
                <a:latin typeface="Gatsby Inline Grunge"/>
                <a:ea typeface="Gatsby Inline Grunge"/>
                <a:cs typeface="Gatsby Inline Grunge"/>
                <a:sym typeface="Gatsby Inline Grunge"/>
              </a:rPr>
              <a:t>ith </a:t>
            </a:r>
            <a:r>
              <a:t>S</a:t>
            </a:r>
            <a:r>
              <a:rPr>
                <a:latin typeface="Gatsby Inline Grunge"/>
                <a:ea typeface="Gatsby Inline Grunge"/>
                <a:cs typeface="Gatsby Inline Grunge"/>
                <a:sym typeface="Gatsby Inline Grunge"/>
              </a:rPr>
              <a:t>olutions</a:t>
            </a:r>
          </a:p>
        </p:txBody>
      </p:sp>
      <p:grpSp>
        <p:nvGrpSpPr>
          <p:cNvPr id="1515" name="Group"/>
          <p:cNvGrpSpPr/>
          <p:nvPr/>
        </p:nvGrpSpPr>
        <p:grpSpPr>
          <a:xfrm rot="16200000">
            <a:off x="859732" y="-907383"/>
            <a:ext cx="5787529" cy="7577025"/>
            <a:chOff x="0" y="0"/>
            <a:chExt cx="5787527" cy="7577024"/>
          </a:xfrm>
        </p:grpSpPr>
        <p:sp>
          <p:nvSpPr>
            <p:cNvPr id="1469" name="Rectangle 2"/>
            <p:cNvSpPr/>
            <p:nvPr/>
          </p:nvSpPr>
          <p:spPr>
            <a:xfrm>
              <a:off x="3759564" y="0"/>
              <a:ext cx="2027964" cy="7577025"/>
            </a:xfrm>
            <a:prstGeom prst="rect">
              <a:avLst/>
            </a:prstGeom>
            <a:solidFill>
              <a:srgbClr val="FFB02D"/>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sp>
          <p:nvSpPr>
            <p:cNvPr id="1470" name="Freeform 23"/>
            <p:cNvSpPr/>
            <p:nvPr/>
          </p:nvSpPr>
          <p:spPr>
            <a:xfrm flipH="1">
              <a:off x="3705883" y="4727241"/>
              <a:ext cx="130605" cy="78107"/>
            </a:xfrm>
            <a:custGeom>
              <a:avLst/>
              <a:gdLst/>
              <a:ahLst/>
              <a:cxnLst>
                <a:cxn ang="0">
                  <a:pos x="wd2" y="hd2"/>
                </a:cxn>
                <a:cxn ang="5400000">
                  <a:pos x="wd2" y="hd2"/>
                </a:cxn>
                <a:cxn ang="10800000">
                  <a:pos x="wd2" y="hd2"/>
                </a:cxn>
                <a:cxn ang="16200000">
                  <a:pos x="wd2" y="hd2"/>
                </a:cxn>
              </a:cxnLst>
              <a:rect l="0" t="0" r="r" b="b"/>
              <a:pathLst>
                <a:path w="21600" h="21600" extrusionOk="0">
                  <a:moveTo>
                    <a:pt x="19769" y="4320"/>
                  </a:moveTo>
                  <a:cubicBezTo>
                    <a:pt x="19037" y="2469"/>
                    <a:pt x="18305" y="1234"/>
                    <a:pt x="17573" y="0"/>
                  </a:cubicBezTo>
                  <a:cubicBezTo>
                    <a:pt x="15376" y="4320"/>
                    <a:pt x="12814" y="9257"/>
                    <a:pt x="9885" y="11109"/>
                  </a:cubicBezTo>
                  <a:cubicBezTo>
                    <a:pt x="6590" y="13577"/>
                    <a:pt x="2929" y="12343"/>
                    <a:pt x="366" y="8023"/>
                  </a:cubicBezTo>
                  <a:cubicBezTo>
                    <a:pt x="366" y="8023"/>
                    <a:pt x="0" y="8640"/>
                    <a:pt x="0" y="8640"/>
                  </a:cubicBezTo>
                  <a:cubicBezTo>
                    <a:pt x="0" y="9257"/>
                    <a:pt x="0" y="9257"/>
                    <a:pt x="0" y="9874"/>
                  </a:cubicBezTo>
                  <a:cubicBezTo>
                    <a:pt x="366" y="13577"/>
                    <a:pt x="366" y="17897"/>
                    <a:pt x="732" y="21600"/>
                  </a:cubicBezTo>
                  <a:cubicBezTo>
                    <a:pt x="1098" y="21600"/>
                    <a:pt x="1464" y="21600"/>
                    <a:pt x="2197" y="21600"/>
                  </a:cubicBezTo>
                  <a:cubicBezTo>
                    <a:pt x="8420" y="20366"/>
                    <a:pt x="15010" y="19749"/>
                    <a:pt x="21600" y="19131"/>
                  </a:cubicBezTo>
                  <a:cubicBezTo>
                    <a:pt x="21234" y="14194"/>
                    <a:pt x="20868" y="8640"/>
                    <a:pt x="19769" y="432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1" name="Freeform 24"/>
            <p:cNvSpPr/>
            <p:nvPr/>
          </p:nvSpPr>
          <p:spPr>
            <a:xfrm flipH="1">
              <a:off x="3719945" y="4491642"/>
              <a:ext cx="250926" cy="54304"/>
            </a:xfrm>
            <a:custGeom>
              <a:avLst/>
              <a:gdLst/>
              <a:ahLst/>
              <a:cxnLst>
                <a:cxn ang="0">
                  <a:pos x="wd2" y="hd2"/>
                </a:cxn>
                <a:cxn ang="5400000">
                  <a:pos x="wd2" y="hd2"/>
                </a:cxn>
                <a:cxn ang="10800000">
                  <a:pos x="wd2" y="hd2"/>
                </a:cxn>
                <a:cxn ang="16200000">
                  <a:pos x="wd2" y="hd2"/>
                </a:cxn>
              </a:cxnLst>
              <a:rect l="0" t="0" r="r" b="b"/>
              <a:pathLst>
                <a:path w="20955" h="21304" extrusionOk="0">
                  <a:moveTo>
                    <a:pt x="18481" y="18144"/>
                  </a:moveTo>
                  <a:cubicBezTo>
                    <a:pt x="19040" y="18144"/>
                    <a:pt x="19784" y="18144"/>
                    <a:pt x="20343" y="18144"/>
                  </a:cubicBezTo>
                  <a:cubicBezTo>
                    <a:pt x="21274" y="18144"/>
                    <a:pt x="21088" y="18144"/>
                    <a:pt x="20157" y="16416"/>
                  </a:cubicBezTo>
                  <a:cubicBezTo>
                    <a:pt x="20157" y="12960"/>
                    <a:pt x="19971" y="10368"/>
                    <a:pt x="19971" y="6912"/>
                  </a:cubicBezTo>
                  <a:cubicBezTo>
                    <a:pt x="15315" y="5184"/>
                    <a:pt x="10660" y="4320"/>
                    <a:pt x="6005" y="2592"/>
                  </a:cubicBezTo>
                  <a:cubicBezTo>
                    <a:pt x="4143" y="2592"/>
                    <a:pt x="2095" y="1728"/>
                    <a:pt x="233" y="0"/>
                  </a:cubicBezTo>
                  <a:cubicBezTo>
                    <a:pt x="46" y="5184"/>
                    <a:pt x="-326" y="10368"/>
                    <a:pt x="605" y="13824"/>
                  </a:cubicBezTo>
                  <a:cubicBezTo>
                    <a:pt x="1350" y="18144"/>
                    <a:pt x="3398" y="19008"/>
                    <a:pt x="4329" y="19872"/>
                  </a:cubicBezTo>
                  <a:cubicBezTo>
                    <a:pt x="6750" y="21600"/>
                    <a:pt x="9171" y="21600"/>
                    <a:pt x="11591" y="20736"/>
                  </a:cubicBezTo>
                  <a:cubicBezTo>
                    <a:pt x="13826" y="19872"/>
                    <a:pt x="16060" y="18144"/>
                    <a:pt x="18481" y="18144"/>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2" name="Freeform 6"/>
            <p:cNvSpPr/>
            <p:nvPr/>
          </p:nvSpPr>
          <p:spPr>
            <a:xfrm flipH="1">
              <a:off x="1827691" y="3938824"/>
              <a:ext cx="2081965" cy="97881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0"/>
                    <a:pt x="21600" y="0"/>
                    <a:pt x="21600" y="0"/>
                  </a:cubicBezTo>
                  <a:cubicBezTo>
                    <a:pt x="4651" y="0"/>
                    <a:pt x="4651" y="0"/>
                    <a:pt x="4651" y="0"/>
                  </a:cubicBezTo>
                  <a:cubicBezTo>
                    <a:pt x="2251" y="0"/>
                    <a:pt x="2251" y="0"/>
                    <a:pt x="2251" y="0"/>
                  </a:cubicBezTo>
                  <a:cubicBezTo>
                    <a:pt x="2270" y="483"/>
                    <a:pt x="2307" y="966"/>
                    <a:pt x="2326" y="1498"/>
                  </a:cubicBezTo>
                  <a:cubicBezTo>
                    <a:pt x="2400" y="2948"/>
                    <a:pt x="2567" y="4397"/>
                    <a:pt x="2642" y="5847"/>
                  </a:cubicBezTo>
                  <a:cubicBezTo>
                    <a:pt x="2679" y="6572"/>
                    <a:pt x="2642" y="7297"/>
                    <a:pt x="2716" y="8021"/>
                  </a:cubicBezTo>
                  <a:cubicBezTo>
                    <a:pt x="2772" y="8698"/>
                    <a:pt x="2828" y="9133"/>
                    <a:pt x="2791" y="9809"/>
                  </a:cubicBezTo>
                  <a:cubicBezTo>
                    <a:pt x="2791" y="9809"/>
                    <a:pt x="2791" y="9858"/>
                    <a:pt x="2791" y="9858"/>
                  </a:cubicBezTo>
                  <a:cubicBezTo>
                    <a:pt x="2809" y="10099"/>
                    <a:pt x="2753" y="10438"/>
                    <a:pt x="2623" y="10438"/>
                  </a:cubicBezTo>
                  <a:cubicBezTo>
                    <a:pt x="2623" y="10438"/>
                    <a:pt x="2605" y="10438"/>
                    <a:pt x="2605" y="10438"/>
                  </a:cubicBezTo>
                  <a:cubicBezTo>
                    <a:pt x="2623" y="10631"/>
                    <a:pt x="2623" y="10824"/>
                    <a:pt x="2642" y="11066"/>
                  </a:cubicBezTo>
                  <a:cubicBezTo>
                    <a:pt x="2642" y="11066"/>
                    <a:pt x="2660" y="11066"/>
                    <a:pt x="2660" y="11114"/>
                  </a:cubicBezTo>
                  <a:cubicBezTo>
                    <a:pt x="2660" y="11211"/>
                    <a:pt x="2660" y="11259"/>
                    <a:pt x="2660" y="11356"/>
                  </a:cubicBezTo>
                  <a:cubicBezTo>
                    <a:pt x="2660" y="11501"/>
                    <a:pt x="2679" y="11646"/>
                    <a:pt x="2679" y="11791"/>
                  </a:cubicBezTo>
                  <a:cubicBezTo>
                    <a:pt x="2679" y="11839"/>
                    <a:pt x="2679" y="11839"/>
                    <a:pt x="2660" y="11887"/>
                  </a:cubicBezTo>
                  <a:cubicBezTo>
                    <a:pt x="2679" y="12032"/>
                    <a:pt x="2679" y="12177"/>
                    <a:pt x="2698" y="12370"/>
                  </a:cubicBezTo>
                  <a:cubicBezTo>
                    <a:pt x="2716" y="12419"/>
                    <a:pt x="2679" y="12515"/>
                    <a:pt x="2660" y="12515"/>
                  </a:cubicBezTo>
                  <a:cubicBezTo>
                    <a:pt x="2642" y="12515"/>
                    <a:pt x="2623" y="12515"/>
                    <a:pt x="2623" y="12515"/>
                  </a:cubicBezTo>
                  <a:cubicBezTo>
                    <a:pt x="2623" y="12564"/>
                    <a:pt x="2623" y="12660"/>
                    <a:pt x="2623" y="12709"/>
                  </a:cubicBezTo>
                  <a:cubicBezTo>
                    <a:pt x="2623" y="12757"/>
                    <a:pt x="2623" y="12805"/>
                    <a:pt x="2623" y="12854"/>
                  </a:cubicBezTo>
                  <a:cubicBezTo>
                    <a:pt x="2605" y="13723"/>
                    <a:pt x="2512" y="14642"/>
                    <a:pt x="2419" y="15463"/>
                  </a:cubicBezTo>
                  <a:cubicBezTo>
                    <a:pt x="2307" y="16285"/>
                    <a:pt x="2214" y="17251"/>
                    <a:pt x="2009" y="17928"/>
                  </a:cubicBezTo>
                  <a:cubicBezTo>
                    <a:pt x="1637" y="19232"/>
                    <a:pt x="986" y="18991"/>
                    <a:pt x="502" y="18459"/>
                  </a:cubicBezTo>
                  <a:cubicBezTo>
                    <a:pt x="484" y="18411"/>
                    <a:pt x="465" y="18411"/>
                    <a:pt x="465" y="18411"/>
                  </a:cubicBezTo>
                  <a:cubicBezTo>
                    <a:pt x="353" y="18362"/>
                    <a:pt x="316" y="18024"/>
                    <a:pt x="391" y="17831"/>
                  </a:cubicBezTo>
                  <a:cubicBezTo>
                    <a:pt x="484" y="17493"/>
                    <a:pt x="595" y="17203"/>
                    <a:pt x="763" y="17106"/>
                  </a:cubicBezTo>
                  <a:cubicBezTo>
                    <a:pt x="967" y="17058"/>
                    <a:pt x="1172" y="17154"/>
                    <a:pt x="1358" y="16768"/>
                  </a:cubicBezTo>
                  <a:cubicBezTo>
                    <a:pt x="1526" y="16381"/>
                    <a:pt x="1581" y="15801"/>
                    <a:pt x="1544" y="15221"/>
                  </a:cubicBezTo>
                  <a:cubicBezTo>
                    <a:pt x="1544" y="15221"/>
                    <a:pt x="1544" y="15173"/>
                    <a:pt x="1544" y="15173"/>
                  </a:cubicBezTo>
                  <a:cubicBezTo>
                    <a:pt x="1488" y="15077"/>
                    <a:pt x="1414" y="15077"/>
                    <a:pt x="1340" y="15077"/>
                  </a:cubicBezTo>
                  <a:cubicBezTo>
                    <a:pt x="1284" y="15463"/>
                    <a:pt x="1247" y="15801"/>
                    <a:pt x="1172" y="16140"/>
                  </a:cubicBezTo>
                  <a:cubicBezTo>
                    <a:pt x="1172" y="16381"/>
                    <a:pt x="1135" y="16574"/>
                    <a:pt x="1042" y="16671"/>
                  </a:cubicBezTo>
                  <a:cubicBezTo>
                    <a:pt x="837" y="16913"/>
                    <a:pt x="670" y="16478"/>
                    <a:pt x="651" y="15946"/>
                  </a:cubicBezTo>
                  <a:cubicBezTo>
                    <a:pt x="651" y="15415"/>
                    <a:pt x="726" y="14835"/>
                    <a:pt x="744" y="14303"/>
                  </a:cubicBezTo>
                  <a:cubicBezTo>
                    <a:pt x="744" y="14062"/>
                    <a:pt x="744" y="13820"/>
                    <a:pt x="744" y="13579"/>
                  </a:cubicBezTo>
                  <a:cubicBezTo>
                    <a:pt x="484" y="16236"/>
                    <a:pt x="242" y="18942"/>
                    <a:pt x="0" y="21600"/>
                  </a:cubicBezTo>
                  <a:cubicBezTo>
                    <a:pt x="4651" y="21600"/>
                    <a:pt x="4651" y="21600"/>
                    <a:pt x="4651" y="21600"/>
                  </a:cubicBezTo>
                  <a:lnTo>
                    <a:pt x="21600" y="21600"/>
                  </a:lnTo>
                  <a:close/>
                </a:path>
              </a:pathLst>
            </a:custGeom>
            <a:solidFill>
              <a:srgbClr val="EED31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3" name="Freeform 14"/>
            <p:cNvSpPr/>
            <p:nvPr/>
          </p:nvSpPr>
          <p:spPr>
            <a:xfrm flipH="1">
              <a:off x="0" y="3932475"/>
              <a:ext cx="3572614" cy="104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107" y="21600"/>
                  </a:lnTo>
                  <a:lnTo>
                    <a:pt x="21600" y="10842"/>
                  </a:lnTo>
                  <a:lnTo>
                    <a:pt x="16107" y="0"/>
                  </a:lnTo>
                  <a:lnTo>
                    <a:pt x="0" y="0"/>
                  </a:lnTo>
                  <a:lnTo>
                    <a:pt x="0" y="21600"/>
                  </a:lnTo>
                  <a:close/>
                </a:path>
              </a:pathLst>
            </a:custGeom>
            <a:solidFill>
              <a:srgbClr val="EED31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4" name="Freeform 10"/>
            <p:cNvSpPr/>
            <p:nvPr/>
          </p:nvSpPr>
          <p:spPr>
            <a:xfrm flipH="1">
              <a:off x="4303043" y="2910987"/>
              <a:ext cx="1982" cy="19803"/>
            </a:xfrm>
            <a:prstGeom prst="ellipse">
              <a:avLst/>
            </a:prstGeom>
            <a:no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5" name="Freeform 11"/>
            <p:cNvSpPr/>
            <p:nvPr/>
          </p:nvSpPr>
          <p:spPr>
            <a:xfrm flipH="1">
              <a:off x="4582177" y="2674749"/>
              <a:ext cx="1981" cy="19804"/>
            </a:xfrm>
            <a:prstGeom prst="ellipse">
              <a:avLst/>
            </a:prstGeom>
            <a:no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6" name="Freeform 5"/>
            <p:cNvSpPr/>
            <p:nvPr/>
          </p:nvSpPr>
          <p:spPr>
            <a:xfrm flipH="1">
              <a:off x="1882290" y="2944576"/>
              <a:ext cx="1972767" cy="99360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0"/>
                    <a:pt x="21600" y="0"/>
                    <a:pt x="21600" y="0"/>
                  </a:cubicBezTo>
                  <a:cubicBezTo>
                    <a:pt x="2690" y="0"/>
                    <a:pt x="2690" y="0"/>
                    <a:pt x="2690" y="0"/>
                  </a:cubicBezTo>
                  <a:cubicBezTo>
                    <a:pt x="0" y="0"/>
                    <a:pt x="0" y="0"/>
                    <a:pt x="0" y="0"/>
                  </a:cubicBezTo>
                  <a:cubicBezTo>
                    <a:pt x="157" y="580"/>
                    <a:pt x="255" y="1256"/>
                    <a:pt x="353" y="2030"/>
                  </a:cubicBezTo>
                  <a:cubicBezTo>
                    <a:pt x="609" y="3817"/>
                    <a:pt x="511" y="5605"/>
                    <a:pt x="569" y="7442"/>
                  </a:cubicBezTo>
                  <a:cubicBezTo>
                    <a:pt x="569" y="7635"/>
                    <a:pt x="569" y="7780"/>
                    <a:pt x="589" y="7925"/>
                  </a:cubicBezTo>
                  <a:cubicBezTo>
                    <a:pt x="648" y="8698"/>
                    <a:pt x="707" y="9519"/>
                    <a:pt x="746" y="10293"/>
                  </a:cubicBezTo>
                  <a:cubicBezTo>
                    <a:pt x="825" y="11259"/>
                    <a:pt x="903" y="12274"/>
                    <a:pt x="923" y="13289"/>
                  </a:cubicBezTo>
                  <a:cubicBezTo>
                    <a:pt x="943" y="13772"/>
                    <a:pt x="923" y="14303"/>
                    <a:pt x="923" y="14835"/>
                  </a:cubicBezTo>
                  <a:cubicBezTo>
                    <a:pt x="923" y="14883"/>
                    <a:pt x="923" y="14932"/>
                    <a:pt x="923" y="14980"/>
                  </a:cubicBezTo>
                  <a:cubicBezTo>
                    <a:pt x="943" y="16285"/>
                    <a:pt x="982" y="17589"/>
                    <a:pt x="1041" y="18846"/>
                  </a:cubicBezTo>
                  <a:cubicBezTo>
                    <a:pt x="1080" y="19667"/>
                    <a:pt x="1119" y="20489"/>
                    <a:pt x="1159" y="21310"/>
                  </a:cubicBezTo>
                  <a:cubicBezTo>
                    <a:pt x="1159" y="21407"/>
                    <a:pt x="1178" y="21503"/>
                    <a:pt x="1178" y="21600"/>
                  </a:cubicBezTo>
                  <a:cubicBezTo>
                    <a:pt x="3711" y="21600"/>
                    <a:pt x="3711" y="21600"/>
                    <a:pt x="3711" y="21600"/>
                  </a:cubicBezTo>
                  <a:lnTo>
                    <a:pt x="21600" y="21600"/>
                  </a:ln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7" name="Freeform 13"/>
            <p:cNvSpPr/>
            <p:nvPr/>
          </p:nvSpPr>
          <p:spPr>
            <a:xfrm flipH="1">
              <a:off x="0" y="2942362"/>
              <a:ext cx="3572614" cy="993609"/>
            </a:xfrm>
            <a:custGeom>
              <a:avLst/>
              <a:gdLst/>
              <a:ahLst/>
              <a:cxnLst>
                <a:cxn ang="0">
                  <a:pos x="wd2" y="hd2"/>
                </a:cxn>
                <a:cxn ang="5400000">
                  <a:pos x="wd2" y="hd2"/>
                </a:cxn>
                <a:cxn ang="10800000">
                  <a:pos x="wd2" y="hd2"/>
                </a:cxn>
                <a:cxn ang="16200000">
                  <a:pos x="wd2" y="hd2"/>
                </a:cxn>
              </a:cxnLst>
              <a:rect l="0" t="0" r="r" b="b"/>
              <a:pathLst>
                <a:path w="21600" h="21600" extrusionOk="0">
                  <a:moveTo>
                    <a:pt x="16107" y="0"/>
                  </a:moveTo>
                  <a:lnTo>
                    <a:pt x="0" y="0"/>
                  </a:lnTo>
                  <a:lnTo>
                    <a:pt x="0" y="21600"/>
                  </a:lnTo>
                  <a:lnTo>
                    <a:pt x="16107" y="21600"/>
                  </a:lnTo>
                  <a:lnTo>
                    <a:pt x="21600" y="10772"/>
                  </a:lnTo>
                  <a:lnTo>
                    <a:pt x="16107" y="0"/>
                  </a:lnTo>
                  <a:close/>
                </a:path>
              </a:pathLst>
            </a:custGeom>
            <a:solidFill>
              <a:srgbClr val="008FC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8" name="Freeform 7"/>
            <p:cNvSpPr/>
            <p:nvPr/>
          </p:nvSpPr>
          <p:spPr>
            <a:xfrm flipH="1">
              <a:off x="1934934" y="4963336"/>
              <a:ext cx="2234719" cy="971135"/>
            </a:xfrm>
            <a:custGeom>
              <a:avLst/>
              <a:gdLst/>
              <a:ahLst/>
              <a:cxnLst>
                <a:cxn ang="0">
                  <a:pos x="wd2" y="hd2"/>
                </a:cxn>
                <a:cxn ang="5400000">
                  <a:pos x="wd2" y="hd2"/>
                </a:cxn>
                <a:cxn ang="10800000">
                  <a:pos x="wd2" y="hd2"/>
                </a:cxn>
                <a:cxn ang="16200000">
                  <a:pos x="wd2" y="hd2"/>
                </a:cxn>
              </a:cxnLst>
              <a:rect l="0" t="0" r="r" b="b"/>
              <a:pathLst>
                <a:path w="21484" h="21600" extrusionOk="0">
                  <a:moveTo>
                    <a:pt x="21484" y="21221"/>
                  </a:moveTo>
                  <a:cubicBezTo>
                    <a:pt x="21484" y="0"/>
                    <a:pt x="21484" y="0"/>
                    <a:pt x="21484" y="0"/>
                  </a:cubicBezTo>
                  <a:cubicBezTo>
                    <a:pt x="5780" y="0"/>
                    <a:pt x="5780" y="0"/>
                    <a:pt x="5780" y="0"/>
                  </a:cubicBezTo>
                  <a:cubicBezTo>
                    <a:pt x="1470" y="0"/>
                    <a:pt x="1470" y="0"/>
                    <a:pt x="1470" y="0"/>
                  </a:cubicBezTo>
                  <a:cubicBezTo>
                    <a:pt x="1246" y="2842"/>
                    <a:pt x="1039" y="5684"/>
                    <a:pt x="867" y="8526"/>
                  </a:cubicBezTo>
                  <a:cubicBezTo>
                    <a:pt x="780" y="9853"/>
                    <a:pt x="729" y="11179"/>
                    <a:pt x="487" y="12316"/>
                  </a:cubicBezTo>
                  <a:cubicBezTo>
                    <a:pt x="349" y="12979"/>
                    <a:pt x="229" y="13547"/>
                    <a:pt x="160" y="14305"/>
                  </a:cubicBezTo>
                  <a:cubicBezTo>
                    <a:pt x="108" y="15016"/>
                    <a:pt x="56" y="15774"/>
                    <a:pt x="5" y="16484"/>
                  </a:cubicBezTo>
                  <a:cubicBezTo>
                    <a:pt x="-116" y="18047"/>
                    <a:pt x="2177" y="20037"/>
                    <a:pt x="2056" y="21600"/>
                  </a:cubicBezTo>
                  <a:cubicBezTo>
                    <a:pt x="5504" y="21221"/>
                    <a:pt x="5504" y="21221"/>
                    <a:pt x="5504" y="21221"/>
                  </a:cubicBezTo>
                  <a:lnTo>
                    <a:pt x="21484" y="21221"/>
                  </a:ln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79" name="Freeform 15"/>
            <p:cNvSpPr/>
            <p:nvPr/>
          </p:nvSpPr>
          <p:spPr>
            <a:xfrm flipH="1">
              <a:off x="0" y="4964074"/>
              <a:ext cx="3572614" cy="95350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107" y="21600"/>
                  </a:lnTo>
                  <a:lnTo>
                    <a:pt x="21600" y="10800"/>
                  </a:lnTo>
                  <a:lnTo>
                    <a:pt x="16107" y="0"/>
                  </a:lnTo>
                  <a:lnTo>
                    <a:pt x="0" y="0"/>
                  </a:lnTo>
                  <a:lnTo>
                    <a:pt x="0" y="21600"/>
                  </a:ln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0" name="Freeform 8"/>
            <p:cNvSpPr/>
            <p:nvPr/>
          </p:nvSpPr>
          <p:spPr>
            <a:xfrm flipH="1">
              <a:off x="1937596" y="5906965"/>
              <a:ext cx="2200435" cy="994891"/>
            </a:xfrm>
            <a:custGeom>
              <a:avLst/>
              <a:gdLst/>
              <a:ahLst/>
              <a:cxnLst>
                <a:cxn ang="0">
                  <a:pos x="wd2" y="hd2"/>
                </a:cxn>
                <a:cxn ang="5400000">
                  <a:pos x="wd2" y="hd2"/>
                </a:cxn>
                <a:cxn ang="10800000">
                  <a:pos x="wd2" y="hd2"/>
                </a:cxn>
                <a:cxn ang="16200000">
                  <a:pos x="wd2" y="hd2"/>
                </a:cxn>
              </a:cxnLst>
              <a:rect l="0" t="0" r="r" b="b"/>
              <a:pathLst>
                <a:path w="21600" h="21600" extrusionOk="0">
                  <a:moveTo>
                    <a:pt x="5281" y="0"/>
                  </a:moveTo>
                  <a:cubicBezTo>
                    <a:pt x="1162" y="387"/>
                    <a:pt x="1162" y="387"/>
                    <a:pt x="1162" y="387"/>
                  </a:cubicBezTo>
                  <a:cubicBezTo>
                    <a:pt x="1074" y="1691"/>
                    <a:pt x="1514" y="2609"/>
                    <a:pt x="1408" y="3866"/>
                  </a:cubicBezTo>
                  <a:cubicBezTo>
                    <a:pt x="1514" y="4059"/>
                    <a:pt x="1391" y="5944"/>
                    <a:pt x="1408" y="6330"/>
                  </a:cubicBezTo>
                  <a:cubicBezTo>
                    <a:pt x="1461" y="7345"/>
                    <a:pt x="2447" y="14980"/>
                    <a:pt x="1848" y="16671"/>
                  </a:cubicBezTo>
                  <a:cubicBezTo>
                    <a:pt x="1602" y="17396"/>
                    <a:pt x="1162" y="17203"/>
                    <a:pt x="845" y="17203"/>
                  </a:cubicBezTo>
                  <a:cubicBezTo>
                    <a:pt x="405" y="17154"/>
                    <a:pt x="440" y="21600"/>
                    <a:pt x="0" y="21600"/>
                  </a:cubicBezTo>
                  <a:cubicBezTo>
                    <a:pt x="21600" y="21600"/>
                    <a:pt x="21600" y="21600"/>
                    <a:pt x="21600" y="21600"/>
                  </a:cubicBezTo>
                  <a:cubicBezTo>
                    <a:pt x="21600" y="0"/>
                    <a:pt x="21600" y="0"/>
                    <a:pt x="21600" y="0"/>
                  </a:cubicBezTo>
                  <a:lnTo>
                    <a:pt x="5281" y="0"/>
                  </a:lnTo>
                  <a:close/>
                </a:path>
              </a:pathLst>
            </a:custGeom>
            <a:solidFill>
              <a:srgbClr val="2A379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1" name="Freeform 16"/>
            <p:cNvSpPr/>
            <p:nvPr/>
          </p:nvSpPr>
          <p:spPr>
            <a:xfrm flipH="1">
              <a:off x="0" y="5906965"/>
              <a:ext cx="3572614" cy="9948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6107" y="21600"/>
                  </a:lnTo>
                  <a:lnTo>
                    <a:pt x="21600" y="10786"/>
                  </a:lnTo>
                  <a:lnTo>
                    <a:pt x="16107" y="0"/>
                  </a:lnTo>
                  <a:lnTo>
                    <a:pt x="0" y="0"/>
                  </a:lnTo>
                  <a:lnTo>
                    <a:pt x="0" y="21600"/>
                  </a:lnTo>
                  <a:close/>
                </a:path>
              </a:pathLst>
            </a:custGeom>
            <a:solidFill>
              <a:srgbClr val="2A379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2" name="Freeform 12"/>
            <p:cNvSpPr/>
            <p:nvPr/>
          </p:nvSpPr>
          <p:spPr>
            <a:xfrm flipH="1">
              <a:off x="1883585" y="1947126"/>
              <a:ext cx="2321994" cy="997450"/>
            </a:xfrm>
            <a:custGeom>
              <a:avLst/>
              <a:gdLst/>
              <a:ahLst/>
              <a:cxnLst>
                <a:cxn ang="0">
                  <a:pos x="wd2" y="hd2"/>
                </a:cxn>
                <a:cxn ang="5400000">
                  <a:pos x="wd2" y="hd2"/>
                </a:cxn>
                <a:cxn ang="10800000">
                  <a:pos x="wd2" y="hd2"/>
                </a:cxn>
                <a:cxn ang="16200000">
                  <a:pos x="wd2" y="hd2"/>
                </a:cxn>
              </a:cxnLst>
              <a:rect l="0" t="0" r="r" b="b"/>
              <a:pathLst>
                <a:path w="21600" h="21600" extrusionOk="0">
                  <a:moveTo>
                    <a:pt x="167" y="0"/>
                  </a:moveTo>
                  <a:cubicBezTo>
                    <a:pt x="0" y="96"/>
                    <a:pt x="0" y="96"/>
                    <a:pt x="0" y="96"/>
                  </a:cubicBezTo>
                  <a:cubicBezTo>
                    <a:pt x="517" y="145"/>
                    <a:pt x="434" y="723"/>
                    <a:pt x="734" y="1832"/>
                  </a:cubicBezTo>
                  <a:cubicBezTo>
                    <a:pt x="751" y="1880"/>
                    <a:pt x="767" y="1880"/>
                    <a:pt x="784" y="1929"/>
                  </a:cubicBezTo>
                  <a:cubicBezTo>
                    <a:pt x="951" y="2362"/>
                    <a:pt x="1017" y="2941"/>
                    <a:pt x="1051" y="3616"/>
                  </a:cubicBezTo>
                  <a:cubicBezTo>
                    <a:pt x="1118" y="4339"/>
                    <a:pt x="1084" y="5063"/>
                    <a:pt x="1001" y="5834"/>
                  </a:cubicBezTo>
                  <a:cubicBezTo>
                    <a:pt x="967" y="6171"/>
                    <a:pt x="951" y="6509"/>
                    <a:pt x="917" y="6846"/>
                  </a:cubicBezTo>
                  <a:cubicBezTo>
                    <a:pt x="984" y="6846"/>
                    <a:pt x="1034" y="6846"/>
                    <a:pt x="1084" y="6991"/>
                  </a:cubicBezTo>
                  <a:cubicBezTo>
                    <a:pt x="1234" y="7329"/>
                    <a:pt x="1184" y="8148"/>
                    <a:pt x="1168" y="8582"/>
                  </a:cubicBezTo>
                  <a:cubicBezTo>
                    <a:pt x="1134" y="9064"/>
                    <a:pt x="1101" y="9980"/>
                    <a:pt x="917" y="10221"/>
                  </a:cubicBezTo>
                  <a:cubicBezTo>
                    <a:pt x="834" y="10318"/>
                    <a:pt x="751" y="10318"/>
                    <a:pt x="701" y="10125"/>
                  </a:cubicBezTo>
                  <a:cubicBezTo>
                    <a:pt x="701" y="10173"/>
                    <a:pt x="701" y="10173"/>
                    <a:pt x="701" y="10173"/>
                  </a:cubicBezTo>
                  <a:cubicBezTo>
                    <a:pt x="701" y="10270"/>
                    <a:pt x="701" y="10366"/>
                    <a:pt x="701" y="10511"/>
                  </a:cubicBezTo>
                  <a:cubicBezTo>
                    <a:pt x="684" y="10800"/>
                    <a:pt x="667" y="11137"/>
                    <a:pt x="600" y="11379"/>
                  </a:cubicBezTo>
                  <a:cubicBezTo>
                    <a:pt x="584" y="11571"/>
                    <a:pt x="550" y="11764"/>
                    <a:pt x="534" y="12005"/>
                  </a:cubicBezTo>
                  <a:cubicBezTo>
                    <a:pt x="484" y="12536"/>
                    <a:pt x="467" y="13114"/>
                    <a:pt x="467" y="13645"/>
                  </a:cubicBezTo>
                  <a:cubicBezTo>
                    <a:pt x="467" y="13789"/>
                    <a:pt x="467" y="13934"/>
                    <a:pt x="467" y="14079"/>
                  </a:cubicBezTo>
                  <a:cubicBezTo>
                    <a:pt x="467" y="14127"/>
                    <a:pt x="467" y="14175"/>
                    <a:pt x="467" y="14223"/>
                  </a:cubicBezTo>
                  <a:cubicBezTo>
                    <a:pt x="467" y="14320"/>
                    <a:pt x="467" y="14464"/>
                    <a:pt x="467" y="14609"/>
                  </a:cubicBezTo>
                  <a:cubicBezTo>
                    <a:pt x="484" y="14657"/>
                    <a:pt x="517" y="14754"/>
                    <a:pt x="534" y="14850"/>
                  </a:cubicBezTo>
                  <a:cubicBezTo>
                    <a:pt x="534" y="14850"/>
                    <a:pt x="550" y="14850"/>
                    <a:pt x="567" y="14850"/>
                  </a:cubicBezTo>
                  <a:cubicBezTo>
                    <a:pt x="667" y="14946"/>
                    <a:pt x="701" y="15332"/>
                    <a:pt x="734" y="15621"/>
                  </a:cubicBezTo>
                  <a:cubicBezTo>
                    <a:pt x="801" y="16055"/>
                    <a:pt x="851" y="16489"/>
                    <a:pt x="884" y="16971"/>
                  </a:cubicBezTo>
                  <a:cubicBezTo>
                    <a:pt x="884" y="17020"/>
                    <a:pt x="901" y="17068"/>
                    <a:pt x="901" y="17116"/>
                  </a:cubicBezTo>
                  <a:cubicBezTo>
                    <a:pt x="884" y="17213"/>
                    <a:pt x="867" y="17357"/>
                    <a:pt x="867" y="17502"/>
                  </a:cubicBezTo>
                  <a:cubicBezTo>
                    <a:pt x="884" y="17502"/>
                    <a:pt x="901" y="17502"/>
                    <a:pt x="917" y="17550"/>
                  </a:cubicBezTo>
                  <a:cubicBezTo>
                    <a:pt x="917" y="17550"/>
                    <a:pt x="917" y="17550"/>
                    <a:pt x="917" y="17550"/>
                  </a:cubicBezTo>
                  <a:cubicBezTo>
                    <a:pt x="934" y="17598"/>
                    <a:pt x="951" y="17598"/>
                    <a:pt x="951" y="17646"/>
                  </a:cubicBezTo>
                  <a:cubicBezTo>
                    <a:pt x="967" y="17646"/>
                    <a:pt x="967" y="17646"/>
                    <a:pt x="967" y="17646"/>
                  </a:cubicBezTo>
                  <a:cubicBezTo>
                    <a:pt x="1551" y="18755"/>
                    <a:pt x="2102" y="19720"/>
                    <a:pt x="2752" y="20443"/>
                  </a:cubicBezTo>
                  <a:cubicBezTo>
                    <a:pt x="2986" y="20684"/>
                    <a:pt x="3152" y="21118"/>
                    <a:pt x="3253" y="21600"/>
                  </a:cubicBezTo>
                  <a:cubicBezTo>
                    <a:pt x="5538" y="21600"/>
                    <a:pt x="5538" y="21600"/>
                    <a:pt x="5538" y="21600"/>
                  </a:cubicBezTo>
                  <a:cubicBezTo>
                    <a:pt x="21600" y="21600"/>
                    <a:pt x="21600" y="21600"/>
                    <a:pt x="21600" y="21600"/>
                  </a:cubicBezTo>
                  <a:cubicBezTo>
                    <a:pt x="21600" y="0"/>
                    <a:pt x="21600" y="0"/>
                    <a:pt x="21600" y="0"/>
                  </a:cubicBezTo>
                  <a:lnTo>
                    <a:pt x="167" y="0"/>
                  </a:lnTo>
                  <a:close/>
                </a:path>
              </a:pathLst>
            </a:custGeom>
            <a:solidFill>
              <a:srgbClr val="ED733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3" name="Freeform 17"/>
            <p:cNvSpPr/>
            <p:nvPr/>
          </p:nvSpPr>
          <p:spPr>
            <a:xfrm flipH="1">
              <a:off x="0" y="1947126"/>
              <a:ext cx="3572614" cy="997451"/>
            </a:xfrm>
            <a:custGeom>
              <a:avLst/>
              <a:gdLst/>
              <a:ahLst/>
              <a:cxnLst>
                <a:cxn ang="0">
                  <a:pos x="wd2" y="hd2"/>
                </a:cxn>
                <a:cxn ang="5400000">
                  <a:pos x="wd2" y="hd2"/>
                </a:cxn>
                <a:cxn ang="10800000">
                  <a:pos x="wd2" y="hd2"/>
                </a:cxn>
                <a:cxn ang="16200000">
                  <a:pos x="wd2" y="hd2"/>
                </a:cxn>
              </a:cxnLst>
              <a:rect l="0" t="0" r="r" b="b"/>
              <a:pathLst>
                <a:path w="21600" h="21600" extrusionOk="0">
                  <a:moveTo>
                    <a:pt x="16107" y="21600"/>
                  </a:moveTo>
                  <a:lnTo>
                    <a:pt x="21600" y="10786"/>
                  </a:lnTo>
                  <a:lnTo>
                    <a:pt x="16107" y="0"/>
                  </a:lnTo>
                  <a:lnTo>
                    <a:pt x="0" y="0"/>
                  </a:lnTo>
                  <a:lnTo>
                    <a:pt x="0" y="21600"/>
                  </a:lnTo>
                  <a:lnTo>
                    <a:pt x="16107" y="21600"/>
                  </a:lnTo>
                  <a:close/>
                </a:path>
              </a:pathLst>
            </a:custGeom>
            <a:solidFill>
              <a:srgbClr val="ED733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4" name="Freeform 18"/>
            <p:cNvSpPr/>
            <p:nvPr/>
          </p:nvSpPr>
          <p:spPr>
            <a:xfrm flipH="1">
              <a:off x="4327371" y="2757634"/>
              <a:ext cx="74265" cy="75546"/>
            </a:xfrm>
            <a:custGeom>
              <a:avLst/>
              <a:gdLst/>
              <a:ahLst/>
              <a:cxnLst>
                <a:cxn ang="0">
                  <a:pos x="wd2" y="hd2"/>
                </a:cxn>
                <a:cxn ang="5400000">
                  <a:pos x="wd2" y="hd2"/>
                </a:cxn>
                <a:cxn ang="10800000">
                  <a:pos x="wd2" y="hd2"/>
                </a:cxn>
                <a:cxn ang="16200000">
                  <a:pos x="wd2" y="hd2"/>
                </a:cxn>
              </a:cxnLst>
              <a:rect l="0" t="0" r="r" b="b"/>
              <a:pathLst>
                <a:path w="21600" h="21600" extrusionOk="0">
                  <a:moveTo>
                    <a:pt x="7200" y="0"/>
                  </a:moveTo>
                  <a:cubicBezTo>
                    <a:pt x="3927" y="5082"/>
                    <a:pt x="0" y="11435"/>
                    <a:pt x="0" y="17153"/>
                  </a:cubicBezTo>
                  <a:cubicBezTo>
                    <a:pt x="0" y="17153"/>
                    <a:pt x="655" y="17788"/>
                    <a:pt x="1309" y="17788"/>
                  </a:cubicBezTo>
                  <a:cubicBezTo>
                    <a:pt x="2618" y="18424"/>
                    <a:pt x="3927" y="19694"/>
                    <a:pt x="5236" y="21600"/>
                  </a:cubicBezTo>
                  <a:cubicBezTo>
                    <a:pt x="9818" y="17153"/>
                    <a:pt x="15709" y="14612"/>
                    <a:pt x="21600" y="13976"/>
                  </a:cubicBezTo>
                  <a:cubicBezTo>
                    <a:pt x="15709" y="10165"/>
                    <a:pt x="11127" y="5718"/>
                    <a:pt x="7200" y="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5" name="Freeform 19"/>
            <p:cNvSpPr/>
            <p:nvPr/>
          </p:nvSpPr>
          <p:spPr>
            <a:xfrm flipH="1">
              <a:off x="4463096" y="3979159"/>
              <a:ext cx="194626" cy="295780"/>
            </a:xfrm>
            <a:custGeom>
              <a:avLst/>
              <a:gdLst/>
              <a:ahLst/>
              <a:cxnLst>
                <a:cxn ang="0">
                  <a:pos x="wd2" y="hd2"/>
                </a:cxn>
                <a:cxn ang="5400000">
                  <a:pos x="wd2" y="hd2"/>
                </a:cxn>
                <a:cxn ang="10800000">
                  <a:pos x="wd2" y="hd2"/>
                </a:cxn>
                <a:cxn ang="16200000">
                  <a:pos x="wd2" y="hd2"/>
                </a:cxn>
              </a:cxnLst>
              <a:rect l="0" t="0" r="r" b="b"/>
              <a:pathLst>
                <a:path w="21600" h="21600" extrusionOk="0">
                  <a:moveTo>
                    <a:pt x="11421" y="12668"/>
                  </a:moveTo>
                  <a:cubicBezTo>
                    <a:pt x="10179" y="14129"/>
                    <a:pt x="5959" y="13805"/>
                    <a:pt x="5462" y="12180"/>
                  </a:cubicBezTo>
                  <a:cubicBezTo>
                    <a:pt x="4717" y="8608"/>
                    <a:pt x="2483" y="5359"/>
                    <a:pt x="1241" y="1949"/>
                  </a:cubicBezTo>
                  <a:cubicBezTo>
                    <a:pt x="993" y="1299"/>
                    <a:pt x="993" y="650"/>
                    <a:pt x="745" y="162"/>
                  </a:cubicBezTo>
                  <a:cubicBezTo>
                    <a:pt x="248" y="1299"/>
                    <a:pt x="0" y="2436"/>
                    <a:pt x="0" y="3573"/>
                  </a:cubicBezTo>
                  <a:cubicBezTo>
                    <a:pt x="248" y="5684"/>
                    <a:pt x="2731" y="7471"/>
                    <a:pt x="3228" y="9744"/>
                  </a:cubicBezTo>
                  <a:cubicBezTo>
                    <a:pt x="3476" y="11368"/>
                    <a:pt x="2483" y="12830"/>
                    <a:pt x="2483" y="14292"/>
                  </a:cubicBezTo>
                  <a:cubicBezTo>
                    <a:pt x="2483" y="14617"/>
                    <a:pt x="2483" y="14779"/>
                    <a:pt x="2483" y="14941"/>
                  </a:cubicBezTo>
                  <a:cubicBezTo>
                    <a:pt x="2483" y="14941"/>
                    <a:pt x="2483" y="15104"/>
                    <a:pt x="2483" y="15104"/>
                  </a:cubicBezTo>
                  <a:cubicBezTo>
                    <a:pt x="2979" y="17540"/>
                    <a:pt x="10179" y="19326"/>
                    <a:pt x="13159" y="20138"/>
                  </a:cubicBezTo>
                  <a:cubicBezTo>
                    <a:pt x="15890" y="20788"/>
                    <a:pt x="18621" y="21275"/>
                    <a:pt x="21600" y="21600"/>
                  </a:cubicBezTo>
                  <a:cubicBezTo>
                    <a:pt x="21103" y="14454"/>
                    <a:pt x="20855" y="7308"/>
                    <a:pt x="20359" y="0"/>
                  </a:cubicBezTo>
                  <a:cubicBezTo>
                    <a:pt x="17628" y="4223"/>
                    <a:pt x="14400" y="8445"/>
                    <a:pt x="11421" y="12668"/>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6" name="Freeform 20"/>
            <p:cNvSpPr/>
            <p:nvPr/>
          </p:nvSpPr>
          <p:spPr>
            <a:xfrm flipH="1">
              <a:off x="4200611" y="2860068"/>
              <a:ext cx="115240" cy="239440"/>
            </a:xfrm>
            <a:custGeom>
              <a:avLst/>
              <a:gdLst/>
              <a:ahLst/>
              <a:cxnLst>
                <a:cxn ang="0">
                  <a:pos x="wd2" y="hd2"/>
                </a:cxn>
                <a:cxn ang="5400000">
                  <a:pos x="wd2" y="hd2"/>
                </a:cxn>
                <a:cxn ang="10800000">
                  <a:pos x="wd2" y="hd2"/>
                </a:cxn>
                <a:cxn ang="16200000">
                  <a:pos x="wd2" y="hd2"/>
                </a:cxn>
              </a:cxnLst>
              <a:rect l="0" t="0" r="r" b="b"/>
              <a:pathLst>
                <a:path w="21600" h="21600" extrusionOk="0">
                  <a:moveTo>
                    <a:pt x="10385" y="200"/>
                  </a:moveTo>
                  <a:cubicBezTo>
                    <a:pt x="10385" y="600"/>
                    <a:pt x="9969" y="800"/>
                    <a:pt x="9554" y="1000"/>
                  </a:cubicBezTo>
                  <a:cubicBezTo>
                    <a:pt x="10800" y="1400"/>
                    <a:pt x="11631" y="2600"/>
                    <a:pt x="9969" y="3400"/>
                  </a:cubicBezTo>
                  <a:cubicBezTo>
                    <a:pt x="6646" y="5200"/>
                    <a:pt x="3738" y="7400"/>
                    <a:pt x="0" y="9200"/>
                  </a:cubicBezTo>
                  <a:cubicBezTo>
                    <a:pt x="415" y="13400"/>
                    <a:pt x="415" y="17400"/>
                    <a:pt x="831" y="21600"/>
                  </a:cubicBezTo>
                  <a:cubicBezTo>
                    <a:pt x="2077" y="20200"/>
                    <a:pt x="3738" y="18800"/>
                    <a:pt x="4985" y="17400"/>
                  </a:cubicBezTo>
                  <a:cubicBezTo>
                    <a:pt x="10385" y="12200"/>
                    <a:pt x="15785" y="7200"/>
                    <a:pt x="21600" y="2200"/>
                  </a:cubicBezTo>
                  <a:cubicBezTo>
                    <a:pt x="19523" y="1400"/>
                    <a:pt x="17031" y="600"/>
                    <a:pt x="14954" y="0"/>
                  </a:cubicBezTo>
                  <a:cubicBezTo>
                    <a:pt x="14123" y="800"/>
                    <a:pt x="12046" y="1000"/>
                    <a:pt x="10385" y="20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7" name="Freeform 22"/>
            <p:cNvSpPr/>
            <p:nvPr/>
          </p:nvSpPr>
          <p:spPr>
            <a:xfrm flipH="1">
              <a:off x="4438769" y="2990672"/>
              <a:ext cx="167735" cy="742646"/>
            </a:xfrm>
            <a:custGeom>
              <a:avLst/>
              <a:gdLst/>
              <a:ahLst/>
              <a:cxnLst>
                <a:cxn ang="0">
                  <a:pos x="wd2" y="hd2"/>
                </a:cxn>
                <a:cxn ang="5400000">
                  <a:pos x="wd2" y="hd2"/>
                </a:cxn>
                <a:cxn ang="10800000">
                  <a:pos x="wd2" y="hd2"/>
                </a:cxn>
                <a:cxn ang="16200000">
                  <a:pos x="wd2" y="hd2"/>
                </a:cxn>
              </a:cxnLst>
              <a:rect l="0" t="0" r="r" b="b"/>
              <a:pathLst>
                <a:path w="21600" h="21600" extrusionOk="0">
                  <a:moveTo>
                    <a:pt x="2592" y="18949"/>
                  </a:moveTo>
                  <a:cubicBezTo>
                    <a:pt x="1728" y="19854"/>
                    <a:pt x="864" y="20695"/>
                    <a:pt x="0" y="21600"/>
                  </a:cubicBezTo>
                  <a:cubicBezTo>
                    <a:pt x="288" y="21535"/>
                    <a:pt x="288" y="21471"/>
                    <a:pt x="576" y="21406"/>
                  </a:cubicBezTo>
                  <a:cubicBezTo>
                    <a:pt x="2304" y="19789"/>
                    <a:pt x="4032" y="18108"/>
                    <a:pt x="5760" y="16491"/>
                  </a:cubicBezTo>
                  <a:cubicBezTo>
                    <a:pt x="11232" y="11059"/>
                    <a:pt x="15552" y="5562"/>
                    <a:pt x="21600" y="129"/>
                  </a:cubicBezTo>
                  <a:cubicBezTo>
                    <a:pt x="21600" y="65"/>
                    <a:pt x="21600" y="0"/>
                    <a:pt x="21600" y="0"/>
                  </a:cubicBezTo>
                  <a:cubicBezTo>
                    <a:pt x="18144" y="2328"/>
                    <a:pt x="15552" y="4721"/>
                    <a:pt x="13248" y="7178"/>
                  </a:cubicBezTo>
                  <a:cubicBezTo>
                    <a:pt x="9504" y="11059"/>
                    <a:pt x="6048" y="15004"/>
                    <a:pt x="2592" y="18949"/>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8" name="Freeform 25"/>
            <p:cNvSpPr/>
            <p:nvPr/>
          </p:nvSpPr>
          <p:spPr>
            <a:xfrm flipH="1">
              <a:off x="4050801" y="2625750"/>
              <a:ext cx="230477" cy="240721"/>
            </a:xfrm>
            <a:custGeom>
              <a:avLst/>
              <a:gdLst/>
              <a:ahLst/>
              <a:cxnLst>
                <a:cxn ang="0">
                  <a:pos x="wd2" y="hd2"/>
                </a:cxn>
                <a:cxn ang="5400000">
                  <a:pos x="wd2" y="hd2"/>
                </a:cxn>
                <a:cxn ang="10800000">
                  <a:pos x="wd2" y="hd2"/>
                </a:cxn>
                <a:cxn ang="16200000">
                  <a:pos x="wd2" y="hd2"/>
                </a:cxn>
              </a:cxnLst>
              <a:rect l="0" t="0" r="r" b="b"/>
              <a:pathLst>
                <a:path w="21600" h="21600" extrusionOk="0">
                  <a:moveTo>
                    <a:pt x="21390" y="200"/>
                  </a:moveTo>
                  <a:cubicBezTo>
                    <a:pt x="20971" y="800"/>
                    <a:pt x="20551" y="1400"/>
                    <a:pt x="19922" y="1800"/>
                  </a:cubicBezTo>
                  <a:cubicBezTo>
                    <a:pt x="19293" y="2400"/>
                    <a:pt x="18664" y="2800"/>
                    <a:pt x="18664" y="3000"/>
                  </a:cubicBezTo>
                  <a:cubicBezTo>
                    <a:pt x="17196" y="4000"/>
                    <a:pt x="15728" y="5000"/>
                    <a:pt x="14260" y="5800"/>
                  </a:cubicBezTo>
                  <a:cubicBezTo>
                    <a:pt x="13002" y="6600"/>
                    <a:pt x="11744" y="7400"/>
                    <a:pt x="10485" y="8200"/>
                  </a:cubicBezTo>
                  <a:cubicBezTo>
                    <a:pt x="9647" y="9000"/>
                    <a:pt x="8808" y="9600"/>
                    <a:pt x="7969" y="10200"/>
                  </a:cubicBezTo>
                  <a:cubicBezTo>
                    <a:pt x="6711" y="11200"/>
                    <a:pt x="5452" y="12200"/>
                    <a:pt x="4194" y="13200"/>
                  </a:cubicBezTo>
                  <a:cubicBezTo>
                    <a:pt x="3565" y="13600"/>
                    <a:pt x="839" y="15200"/>
                    <a:pt x="0" y="15800"/>
                  </a:cubicBezTo>
                  <a:cubicBezTo>
                    <a:pt x="0" y="15800"/>
                    <a:pt x="0" y="15800"/>
                    <a:pt x="0" y="15800"/>
                  </a:cubicBezTo>
                  <a:cubicBezTo>
                    <a:pt x="419" y="16000"/>
                    <a:pt x="629" y="16200"/>
                    <a:pt x="629" y="16600"/>
                  </a:cubicBezTo>
                  <a:cubicBezTo>
                    <a:pt x="1468" y="16800"/>
                    <a:pt x="2097" y="17200"/>
                    <a:pt x="2726" y="17800"/>
                  </a:cubicBezTo>
                  <a:cubicBezTo>
                    <a:pt x="3146" y="18000"/>
                    <a:pt x="3565" y="18400"/>
                    <a:pt x="3775" y="18600"/>
                  </a:cubicBezTo>
                  <a:cubicBezTo>
                    <a:pt x="5452" y="19600"/>
                    <a:pt x="6920" y="20600"/>
                    <a:pt x="8388" y="21600"/>
                  </a:cubicBezTo>
                  <a:cubicBezTo>
                    <a:pt x="12583" y="14600"/>
                    <a:pt x="16777" y="7400"/>
                    <a:pt x="21390" y="600"/>
                  </a:cubicBezTo>
                  <a:cubicBezTo>
                    <a:pt x="21390" y="400"/>
                    <a:pt x="21600" y="200"/>
                    <a:pt x="21600" y="200"/>
                  </a:cubicBezTo>
                  <a:cubicBezTo>
                    <a:pt x="21600" y="200"/>
                    <a:pt x="21600" y="0"/>
                    <a:pt x="21600" y="0"/>
                  </a:cubicBezTo>
                  <a:cubicBezTo>
                    <a:pt x="21600" y="200"/>
                    <a:pt x="21600" y="200"/>
                    <a:pt x="21390" y="200"/>
                  </a:cubicBezTo>
                  <a:close/>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89" name="Freeform 26"/>
            <p:cNvSpPr/>
            <p:nvPr/>
          </p:nvSpPr>
          <p:spPr>
            <a:xfrm flipH="1">
              <a:off x="4498949" y="5929243"/>
              <a:ext cx="1016543" cy="1044512"/>
            </a:xfrm>
            <a:custGeom>
              <a:avLst/>
              <a:gdLst/>
              <a:ahLst/>
              <a:cxnLst>
                <a:cxn ang="0">
                  <a:pos x="wd2" y="hd2"/>
                </a:cxn>
                <a:cxn ang="5400000">
                  <a:pos x="wd2" y="hd2"/>
                </a:cxn>
                <a:cxn ang="10800000">
                  <a:pos x="wd2" y="hd2"/>
                </a:cxn>
                <a:cxn ang="16200000">
                  <a:pos x="wd2" y="hd2"/>
                </a:cxn>
              </a:cxnLst>
              <a:rect l="0" t="0" r="r" b="b"/>
              <a:pathLst>
                <a:path w="21145" h="21514" extrusionOk="0">
                  <a:moveTo>
                    <a:pt x="11597" y="3439"/>
                  </a:moveTo>
                  <a:cubicBezTo>
                    <a:pt x="11411" y="4632"/>
                    <a:pt x="11457" y="5962"/>
                    <a:pt x="11040" y="7108"/>
                  </a:cubicBezTo>
                  <a:cubicBezTo>
                    <a:pt x="10762" y="7980"/>
                    <a:pt x="9696" y="8301"/>
                    <a:pt x="9511" y="9172"/>
                  </a:cubicBezTo>
                  <a:cubicBezTo>
                    <a:pt x="9325" y="9906"/>
                    <a:pt x="9928" y="10869"/>
                    <a:pt x="10345" y="11603"/>
                  </a:cubicBezTo>
                  <a:cubicBezTo>
                    <a:pt x="9325" y="12153"/>
                    <a:pt x="8676" y="13162"/>
                    <a:pt x="8120" y="14171"/>
                  </a:cubicBezTo>
                  <a:cubicBezTo>
                    <a:pt x="7471" y="15225"/>
                    <a:pt x="6869" y="16143"/>
                    <a:pt x="5942" y="16785"/>
                  </a:cubicBezTo>
                  <a:cubicBezTo>
                    <a:pt x="4783" y="17243"/>
                    <a:pt x="3578" y="17518"/>
                    <a:pt x="2419" y="17977"/>
                  </a:cubicBezTo>
                  <a:cubicBezTo>
                    <a:pt x="1909" y="18115"/>
                    <a:pt x="1399" y="18252"/>
                    <a:pt x="889" y="18482"/>
                  </a:cubicBezTo>
                  <a:cubicBezTo>
                    <a:pt x="101" y="18803"/>
                    <a:pt x="-455" y="19903"/>
                    <a:pt x="518" y="20408"/>
                  </a:cubicBezTo>
                  <a:cubicBezTo>
                    <a:pt x="565" y="20454"/>
                    <a:pt x="611" y="20454"/>
                    <a:pt x="657" y="20454"/>
                  </a:cubicBezTo>
                  <a:cubicBezTo>
                    <a:pt x="843" y="20545"/>
                    <a:pt x="982" y="20591"/>
                    <a:pt x="1121" y="20637"/>
                  </a:cubicBezTo>
                  <a:cubicBezTo>
                    <a:pt x="1909" y="20866"/>
                    <a:pt x="2743" y="21096"/>
                    <a:pt x="3531" y="21279"/>
                  </a:cubicBezTo>
                  <a:cubicBezTo>
                    <a:pt x="3578" y="21325"/>
                    <a:pt x="3670" y="21325"/>
                    <a:pt x="3717" y="21325"/>
                  </a:cubicBezTo>
                  <a:cubicBezTo>
                    <a:pt x="4968" y="21554"/>
                    <a:pt x="6220" y="21600"/>
                    <a:pt x="7471" y="21325"/>
                  </a:cubicBezTo>
                  <a:cubicBezTo>
                    <a:pt x="9001" y="21050"/>
                    <a:pt x="10345" y="20499"/>
                    <a:pt x="11921" y="20408"/>
                  </a:cubicBezTo>
                  <a:cubicBezTo>
                    <a:pt x="13358" y="20362"/>
                    <a:pt x="14795" y="20362"/>
                    <a:pt x="16185" y="19995"/>
                  </a:cubicBezTo>
                  <a:cubicBezTo>
                    <a:pt x="16695" y="19857"/>
                    <a:pt x="17390" y="19766"/>
                    <a:pt x="17761" y="19399"/>
                  </a:cubicBezTo>
                  <a:cubicBezTo>
                    <a:pt x="18178" y="19032"/>
                    <a:pt x="18086" y="18482"/>
                    <a:pt x="18086" y="17977"/>
                  </a:cubicBezTo>
                  <a:cubicBezTo>
                    <a:pt x="18086" y="17381"/>
                    <a:pt x="18086" y="16739"/>
                    <a:pt x="17993" y="16097"/>
                  </a:cubicBezTo>
                  <a:cubicBezTo>
                    <a:pt x="17947" y="15776"/>
                    <a:pt x="17854" y="15455"/>
                    <a:pt x="17761" y="15134"/>
                  </a:cubicBezTo>
                  <a:cubicBezTo>
                    <a:pt x="17669" y="14538"/>
                    <a:pt x="17854" y="14308"/>
                    <a:pt x="18271" y="13987"/>
                  </a:cubicBezTo>
                  <a:cubicBezTo>
                    <a:pt x="19106" y="13345"/>
                    <a:pt x="19476" y="12611"/>
                    <a:pt x="19615" y="11603"/>
                  </a:cubicBezTo>
                  <a:cubicBezTo>
                    <a:pt x="19801" y="10364"/>
                    <a:pt x="19754" y="9080"/>
                    <a:pt x="19893" y="7842"/>
                  </a:cubicBezTo>
                  <a:cubicBezTo>
                    <a:pt x="20125" y="6191"/>
                    <a:pt x="20403" y="4586"/>
                    <a:pt x="20635" y="2981"/>
                  </a:cubicBezTo>
                  <a:cubicBezTo>
                    <a:pt x="20821" y="1972"/>
                    <a:pt x="20960" y="963"/>
                    <a:pt x="21145" y="0"/>
                  </a:cubicBezTo>
                  <a:cubicBezTo>
                    <a:pt x="12060" y="0"/>
                    <a:pt x="12060" y="0"/>
                    <a:pt x="12060" y="0"/>
                  </a:cubicBezTo>
                  <a:cubicBezTo>
                    <a:pt x="11875" y="1146"/>
                    <a:pt x="11736" y="2293"/>
                    <a:pt x="11597" y="3439"/>
                  </a:cubicBezTo>
                  <a:close/>
                  <a:moveTo>
                    <a:pt x="1075" y="19720"/>
                  </a:moveTo>
                  <a:cubicBezTo>
                    <a:pt x="1028" y="19674"/>
                    <a:pt x="1075" y="19628"/>
                    <a:pt x="1075" y="19582"/>
                  </a:cubicBezTo>
                  <a:cubicBezTo>
                    <a:pt x="1075" y="19674"/>
                    <a:pt x="1075" y="19720"/>
                    <a:pt x="1121" y="19766"/>
                  </a:cubicBezTo>
                  <a:cubicBezTo>
                    <a:pt x="1075" y="19766"/>
                    <a:pt x="1075" y="19766"/>
                    <a:pt x="1075" y="19720"/>
                  </a:cubicBezTo>
                  <a:close/>
                </a:path>
              </a:pathLst>
            </a:custGeom>
            <a:solidFill>
              <a:srgbClr val="C8D6D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0" name="Freeform 27"/>
            <p:cNvSpPr/>
            <p:nvPr/>
          </p:nvSpPr>
          <p:spPr>
            <a:xfrm flipH="1">
              <a:off x="3598379" y="5906965"/>
              <a:ext cx="721647" cy="1010590"/>
            </a:xfrm>
            <a:custGeom>
              <a:avLst/>
              <a:gdLst/>
              <a:ahLst/>
              <a:cxnLst>
                <a:cxn ang="0">
                  <a:pos x="wd2" y="hd2"/>
                </a:cxn>
                <a:cxn ang="5400000">
                  <a:pos x="wd2" y="hd2"/>
                </a:cxn>
                <a:cxn ang="10800000">
                  <a:pos x="wd2" y="hd2"/>
                </a:cxn>
                <a:cxn ang="16200000">
                  <a:pos x="wd2" y="hd2"/>
                </a:cxn>
              </a:cxnLst>
              <a:rect l="0" t="0" r="r" b="b"/>
              <a:pathLst>
                <a:path w="21283" h="21553" extrusionOk="0">
                  <a:moveTo>
                    <a:pt x="8187" y="2753"/>
                  </a:moveTo>
                  <a:cubicBezTo>
                    <a:pt x="8974" y="4367"/>
                    <a:pt x="9237" y="5744"/>
                    <a:pt x="8581" y="7358"/>
                  </a:cubicBezTo>
                  <a:cubicBezTo>
                    <a:pt x="8187" y="8355"/>
                    <a:pt x="7858" y="9495"/>
                    <a:pt x="8712" y="10444"/>
                  </a:cubicBezTo>
                  <a:cubicBezTo>
                    <a:pt x="9368" y="11109"/>
                    <a:pt x="9106" y="11678"/>
                    <a:pt x="8974" y="12438"/>
                  </a:cubicBezTo>
                  <a:cubicBezTo>
                    <a:pt x="8909" y="13007"/>
                    <a:pt x="8974" y="13577"/>
                    <a:pt x="9040" y="14147"/>
                  </a:cubicBezTo>
                  <a:cubicBezTo>
                    <a:pt x="9040" y="14147"/>
                    <a:pt x="8974" y="14147"/>
                    <a:pt x="8974" y="14147"/>
                  </a:cubicBezTo>
                  <a:cubicBezTo>
                    <a:pt x="7596" y="15191"/>
                    <a:pt x="6217" y="16188"/>
                    <a:pt x="4838" y="17233"/>
                  </a:cubicBezTo>
                  <a:cubicBezTo>
                    <a:pt x="4247" y="17612"/>
                    <a:pt x="3722" y="18087"/>
                    <a:pt x="3000" y="18372"/>
                  </a:cubicBezTo>
                  <a:cubicBezTo>
                    <a:pt x="2343" y="18562"/>
                    <a:pt x="1621" y="18419"/>
                    <a:pt x="965" y="18609"/>
                  </a:cubicBezTo>
                  <a:cubicBezTo>
                    <a:pt x="46" y="18847"/>
                    <a:pt x="-217" y="19606"/>
                    <a:pt x="177" y="20223"/>
                  </a:cubicBezTo>
                  <a:cubicBezTo>
                    <a:pt x="833" y="21078"/>
                    <a:pt x="2606" y="21315"/>
                    <a:pt x="3854" y="21458"/>
                  </a:cubicBezTo>
                  <a:cubicBezTo>
                    <a:pt x="5429" y="21600"/>
                    <a:pt x="7005" y="21553"/>
                    <a:pt x="8646" y="21505"/>
                  </a:cubicBezTo>
                  <a:cubicBezTo>
                    <a:pt x="10419" y="21410"/>
                    <a:pt x="12257" y="21363"/>
                    <a:pt x="14095" y="21220"/>
                  </a:cubicBezTo>
                  <a:cubicBezTo>
                    <a:pt x="15212" y="21125"/>
                    <a:pt x="16196" y="20840"/>
                    <a:pt x="16787" y="20128"/>
                  </a:cubicBezTo>
                  <a:cubicBezTo>
                    <a:pt x="17050" y="19844"/>
                    <a:pt x="17247" y="19559"/>
                    <a:pt x="17838" y="19511"/>
                  </a:cubicBezTo>
                  <a:cubicBezTo>
                    <a:pt x="18100" y="19511"/>
                    <a:pt x="18429" y="19606"/>
                    <a:pt x="18757" y="19606"/>
                  </a:cubicBezTo>
                  <a:cubicBezTo>
                    <a:pt x="19479" y="19606"/>
                    <a:pt x="20201" y="19464"/>
                    <a:pt x="20858" y="19226"/>
                  </a:cubicBezTo>
                  <a:cubicBezTo>
                    <a:pt x="21055" y="19179"/>
                    <a:pt x="21186" y="18989"/>
                    <a:pt x="21186" y="18847"/>
                  </a:cubicBezTo>
                  <a:cubicBezTo>
                    <a:pt x="21120" y="18229"/>
                    <a:pt x="20923" y="17612"/>
                    <a:pt x="20661" y="16995"/>
                  </a:cubicBezTo>
                  <a:cubicBezTo>
                    <a:pt x="20661" y="16900"/>
                    <a:pt x="20595" y="16853"/>
                    <a:pt x="20530" y="16805"/>
                  </a:cubicBezTo>
                  <a:cubicBezTo>
                    <a:pt x="20464" y="15998"/>
                    <a:pt x="20464" y="15191"/>
                    <a:pt x="20398" y="14384"/>
                  </a:cubicBezTo>
                  <a:cubicBezTo>
                    <a:pt x="20398" y="13957"/>
                    <a:pt x="20267" y="13435"/>
                    <a:pt x="20398" y="13007"/>
                  </a:cubicBezTo>
                  <a:cubicBezTo>
                    <a:pt x="20530" y="12628"/>
                    <a:pt x="20858" y="12343"/>
                    <a:pt x="21120" y="12011"/>
                  </a:cubicBezTo>
                  <a:cubicBezTo>
                    <a:pt x="21383" y="11536"/>
                    <a:pt x="21317" y="11109"/>
                    <a:pt x="20989" y="10681"/>
                  </a:cubicBezTo>
                  <a:cubicBezTo>
                    <a:pt x="20464" y="9874"/>
                    <a:pt x="19545" y="9447"/>
                    <a:pt x="19610" y="8450"/>
                  </a:cubicBezTo>
                  <a:cubicBezTo>
                    <a:pt x="19610" y="7596"/>
                    <a:pt x="19873" y="6741"/>
                    <a:pt x="19939" y="5934"/>
                  </a:cubicBezTo>
                  <a:cubicBezTo>
                    <a:pt x="20004" y="5032"/>
                    <a:pt x="20004" y="4178"/>
                    <a:pt x="20004" y="3276"/>
                  </a:cubicBezTo>
                  <a:cubicBezTo>
                    <a:pt x="19939" y="2184"/>
                    <a:pt x="19873" y="1092"/>
                    <a:pt x="19742" y="0"/>
                  </a:cubicBezTo>
                  <a:cubicBezTo>
                    <a:pt x="6677" y="0"/>
                    <a:pt x="6677" y="0"/>
                    <a:pt x="6677" y="0"/>
                  </a:cubicBezTo>
                  <a:cubicBezTo>
                    <a:pt x="7071" y="902"/>
                    <a:pt x="7661" y="1804"/>
                    <a:pt x="8187" y="2753"/>
                  </a:cubicBezTo>
                  <a:close/>
                  <a:moveTo>
                    <a:pt x="10222" y="5032"/>
                  </a:moveTo>
                  <a:cubicBezTo>
                    <a:pt x="10222" y="5032"/>
                    <a:pt x="10222" y="5032"/>
                    <a:pt x="10222" y="5032"/>
                  </a:cubicBezTo>
                  <a:cubicBezTo>
                    <a:pt x="10222" y="5032"/>
                    <a:pt x="10222" y="5032"/>
                    <a:pt x="10222" y="5032"/>
                  </a:cubicBezTo>
                  <a:cubicBezTo>
                    <a:pt x="10222" y="5032"/>
                    <a:pt x="10222" y="5032"/>
                    <a:pt x="10222" y="5032"/>
                  </a:cubicBezTo>
                  <a:close/>
                </a:path>
              </a:pathLst>
            </a:custGeom>
            <a:solidFill>
              <a:srgbClr val="C8D6D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1" name="Freeform 28"/>
            <p:cNvSpPr/>
            <p:nvPr/>
          </p:nvSpPr>
          <p:spPr>
            <a:xfrm flipH="1">
              <a:off x="3091983" y="3938823"/>
              <a:ext cx="1734440" cy="994891"/>
            </a:xfrm>
            <a:custGeom>
              <a:avLst/>
              <a:gdLst/>
              <a:ahLst/>
              <a:cxnLst>
                <a:cxn ang="0">
                  <a:pos x="wd2" y="hd2"/>
                </a:cxn>
                <a:cxn ang="5400000">
                  <a:pos x="wd2" y="hd2"/>
                </a:cxn>
                <a:cxn ang="10800000">
                  <a:pos x="wd2" y="hd2"/>
                </a:cxn>
                <a:cxn ang="16200000">
                  <a:pos x="wd2" y="hd2"/>
                </a:cxn>
              </a:cxnLst>
              <a:rect l="0" t="0" r="r" b="b"/>
              <a:pathLst>
                <a:path w="21467" h="21600" extrusionOk="0">
                  <a:moveTo>
                    <a:pt x="20998" y="19426"/>
                  </a:moveTo>
                  <a:cubicBezTo>
                    <a:pt x="20943" y="19329"/>
                    <a:pt x="20860" y="19281"/>
                    <a:pt x="20805" y="19329"/>
                  </a:cubicBezTo>
                  <a:cubicBezTo>
                    <a:pt x="20777" y="19281"/>
                    <a:pt x="20722" y="19232"/>
                    <a:pt x="20667" y="19232"/>
                  </a:cubicBezTo>
                  <a:cubicBezTo>
                    <a:pt x="20391" y="19281"/>
                    <a:pt x="20088" y="19281"/>
                    <a:pt x="19812" y="19329"/>
                  </a:cubicBezTo>
                  <a:cubicBezTo>
                    <a:pt x="18681" y="19426"/>
                    <a:pt x="17522" y="19522"/>
                    <a:pt x="16391" y="19667"/>
                  </a:cubicBezTo>
                  <a:cubicBezTo>
                    <a:pt x="16060" y="19667"/>
                    <a:pt x="15701" y="19715"/>
                    <a:pt x="15370" y="19715"/>
                  </a:cubicBezTo>
                  <a:cubicBezTo>
                    <a:pt x="15426" y="18749"/>
                    <a:pt x="15370" y="17783"/>
                    <a:pt x="14984" y="17009"/>
                  </a:cubicBezTo>
                  <a:cubicBezTo>
                    <a:pt x="14901" y="16864"/>
                    <a:pt x="14819" y="16768"/>
                    <a:pt x="14736" y="16671"/>
                  </a:cubicBezTo>
                  <a:cubicBezTo>
                    <a:pt x="14764" y="16091"/>
                    <a:pt x="14736" y="15511"/>
                    <a:pt x="14736" y="14932"/>
                  </a:cubicBezTo>
                  <a:cubicBezTo>
                    <a:pt x="14984" y="14593"/>
                    <a:pt x="14901" y="13820"/>
                    <a:pt x="14846" y="13289"/>
                  </a:cubicBezTo>
                  <a:cubicBezTo>
                    <a:pt x="15315" y="12370"/>
                    <a:pt x="15370" y="11211"/>
                    <a:pt x="15370" y="10051"/>
                  </a:cubicBezTo>
                  <a:cubicBezTo>
                    <a:pt x="15370" y="8553"/>
                    <a:pt x="15481" y="7103"/>
                    <a:pt x="15536" y="5605"/>
                  </a:cubicBezTo>
                  <a:cubicBezTo>
                    <a:pt x="15646" y="3866"/>
                    <a:pt x="15398" y="2126"/>
                    <a:pt x="15453" y="387"/>
                  </a:cubicBezTo>
                  <a:cubicBezTo>
                    <a:pt x="15453" y="242"/>
                    <a:pt x="15453" y="145"/>
                    <a:pt x="15453" y="0"/>
                  </a:cubicBezTo>
                  <a:cubicBezTo>
                    <a:pt x="1301" y="0"/>
                    <a:pt x="1301" y="0"/>
                    <a:pt x="1301" y="0"/>
                  </a:cubicBezTo>
                  <a:cubicBezTo>
                    <a:pt x="1274" y="532"/>
                    <a:pt x="1246" y="1111"/>
                    <a:pt x="1274" y="1691"/>
                  </a:cubicBezTo>
                  <a:cubicBezTo>
                    <a:pt x="1329" y="3286"/>
                    <a:pt x="970" y="4784"/>
                    <a:pt x="888" y="6330"/>
                  </a:cubicBezTo>
                  <a:cubicBezTo>
                    <a:pt x="777" y="7973"/>
                    <a:pt x="722" y="9568"/>
                    <a:pt x="639" y="11162"/>
                  </a:cubicBezTo>
                  <a:cubicBezTo>
                    <a:pt x="612" y="11211"/>
                    <a:pt x="612" y="11211"/>
                    <a:pt x="612" y="11211"/>
                  </a:cubicBezTo>
                  <a:cubicBezTo>
                    <a:pt x="584" y="11259"/>
                    <a:pt x="529" y="11259"/>
                    <a:pt x="501" y="11356"/>
                  </a:cubicBezTo>
                  <a:cubicBezTo>
                    <a:pt x="33" y="12177"/>
                    <a:pt x="-133" y="13337"/>
                    <a:pt x="115" y="14448"/>
                  </a:cubicBezTo>
                  <a:cubicBezTo>
                    <a:pt x="281" y="15221"/>
                    <a:pt x="501" y="15850"/>
                    <a:pt x="557" y="16719"/>
                  </a:cubicBezTo>
                  <a:cubicBezTo>
                    <a:pt x="612" y="17493"/>
                    <a:pt x="557" y="18314"/>
                    <a:pt x="529" y="19136"/>
                  </a:cubicBezTo>
                  <a:cubicBezTo>
                    <a:pt x="501" y="19957"/>
                    <a:pt x="474" y="20779"/>
                    <a:pt x="419" y="21600"/>
                  </a:cubicBezTo>
                  <a:cubicBezTo>
                    <a:pt x="21467" y="21600"/>
                    <a:pt x="21467" y="21600"/>
                    <a:pt x="21467" y="21600"/>
                  </a:cubicBezTo>
                  <a:cubicBezTo>
                    <a:pt x="21439" y="20779"/>
                    <a:pt x="21329" y="19909"/>
                    <a:pt x="20998" y="19426"/>
                  </a:cubicBezTo>
                  <a:close/>
                  <a:moveTo>
                    <a:pt x="2157" y="3431"/>
                  </a:moveTo>
                  <a:cubicBezTo>
                    <a:pt x="2157" y="3431"/>
                    <a:pt x="2157" y="3431"/>
                    <a:pt x="2157" y="3431"/>
                  </a:cubicBezTo>
                  <a:cubicBezTo>
                    <a:pt x="2157" y="3431"/>
                    <a:pt x="2157" y="3431"/>
                    <a:pt x="2157" y="3431"/>
                  </a:cubicBezTo>
                  <a:cubicBezTo>
                    <a:pt x="2157" y="3431"/>
                    <a:pt x="2157" y="3431"/>
                    <a:pt x="2157" y="3431"/>
                  </a:cubicBezTo>
                  <a:close/>
                  <a:moveTo>
                    <a:pt x="3839" y="6862"/>
                  </a:moveTo>
                  <a:cubicBezTo>
                    <a:pt x="3508" y="6620"/>
                    <a:pt x="2708" y="6089"/>
                    <a:pt x="2653" y="5364"/>
                  </a:cubicBezTo>
                  <a:cubicBezTo>
                    <a:pt x="2653" y="5364"/>
                    <a:pt x="2653" y="5315"/>
                    <a:pt x="2653" y="5315"/>
                  </a:cubicBezTo>
                  <a:cubicBezTo>
                    <a:pt x="2653" y="5267"/>
                    <a:pt x="2653" y="5219"/>
                    <a:pt x="2653" y="5122"/>
                  </a:cubicBezTo>
                  <a:cubicBezTo>
                    <a:pt x="2653" y="4687"/>
                    <a:pt x="2764" y="4252"/>
                    <a:pt x="2736" y="3769"/>
                  </a:cubicBezTo>
                  <a:cubicBezTo>
                    <a:pt x="2681" y="3093"/>
                    <a:pt x="2405" y="2561"/>
                    <a:pt x="2377" y="1933"/>
                  </a:cubicBezTo>
                  <a:cubicBezTo>
                    <a:pt x="2377" y="1595"/>
                    <a:pt x="2405" y="1256"/>
                    <a:pt x="2460" y="918"/>
                  </a:cubicBezTo>
                  <a:cubicBezTo>
                    <a:pt x="2488" y="1063"/>
                    <a:pt x="2488" y="1256"/>
                    <a:pt x="2515" y="1450"/>
                  </a:cubicBezTo>
                  <a:cubicBezTo>
                    <a:pt x="2653" y="2464"/>
                    <a:pt x="2901" y="3431"/>
                    <a:pt x="2984" y="4494"/>
                  </a:cubicBezTo>
                  <a:cubicBezTo>
                    <a:pt x="3039" y="4977"/>
                    <a:pt x="3508" y="5074"/>
                    <a:pt x="3646" y="4639"/>
                  </a:cubicBezTo>
                  <a:cubicBezTo>
                    <a:pt x="3977" y="3383"/>
                    <a:pt x="4336" y="2126"/>
                    <a:pt x="4639" y="870"/>
                  </a:cubicBezTo>
                  <a:cubicBezTo>
                    <a:pt x="4695" y="3044"/>
                    <a:pt x="4722" y="5170"/>
                    <a:pt x="4777" y="7297"/>
                  </a:cubicBezTo>
                  <a:cubicBezTo>
                    <a:pt x="4446" y="7200"/>
                    <a:pt x="4143" y="7055"/>
                    <a:pt x="3839" y="6862"/>
                  </a:cubicBezTo>
                  <a:close/>
                  <a:moveTo>
                    <a:pt x="12033" y="14255"/>
                  </a:moveTo>
                  <a:cubicBezTo>
                    <a:pt x="11895" y="14207"/>
                    <a:pt x="11591" y="14158"/>
                    <a:pt x="11481" y="13917"/>
                  </a:cubicBezTo>
                  <a:cubicBezTo>
                    <a:pt x="11343" y="13723"/>
                    <a:pt x="11398" y="13434"/>
                    <a:pt x="11426" y="13144"/>
                  </a:cubicBezTo>
                  <a:cubicBezTo>
                    <a:pt x="11701" y="13240"/>
                    <a:pt x="12005" y="13289"/>
                    <a:pt x="12281" y="13289"/>
                  </a:cubicBezTo>
                  <a:cubicBezTo>
                    <a:pt x="12970" y="13385"/>
                    <a:pt x="13660" y="13434"/>
                    <a:pt x="14350" y="13530"/>
                  </a:cubicBezTo>
                  <a:cubicBezTo>
                    <a:pt x="14350" y="13723"/>
                    <a:pt x="14377" y="13868"/>
                    <a:pt x="14377" y="14062"/>
                  </a:cubicBezTo>
                  <a:cubicBezTo>
                    <a:pt x="14515" y="14158"/>
                    <a:pt x="14543" y="14158"/>
                    <a:pt x="14405" y="14158"/>
                  </a:cubicBezTo>
                  <a:cubicBezTo>
                    <a:pt x="14322" y="14158"/>
                    <a:pt x="14212" y="14158"/>
                    <a:pt x="14129" y="14158"/>
                  </a:cubicBezTo>
                  <a:cubicBezTo>
                    <a:pt x="13770" y="14158"/>
                    <a:pt x="13439" y="14255"/>
                    <a:pt x="13108" y="14303"/>
                  </a:cubicBezTo>
                  <a:cubicBezTo>
                    <a:pt x="12750" y="14352"/>
                    <a:pt x="12391" y="14352"/>
                    <a:pt x="12033" y="14255"/>
                  </a:cubicBezTo>
                  <a:close/>
                  <a:moveTo>
                    <a:pt x="13219" y="19957"/>
                  </a:moveTo>
                  <a:cubicBezTo>
                    <a:pt x="13164" y="19957"/>
                    <a:pt x="13136" y="19957"/>
                    <a:pt x="13108" y="19957"/>
                  </a:cubicBezTo>
                  <a:cubicBezTo>
                    <a:pt x="13081" y="19667"/>
                    <a:pt x="13081" y="19329"/>
                    <a:pt x="13053" y="19039"/>
                  </a:cubicBezTo>
                  <a:cubicBezTo>
                    <a:pt x="13053" y="18991"/>
                    <a:pt x="13053" y="18991"/>
                    <a:pt x="13053" y="18942"/>
                  </a:cubicBezTo>
                  <a:cubicBezTo>
                    <a:pt x="13053" y="18942"/>
                    <a:pt x="13081" y="18894"/>
                    <a:pt x="13081" y="18894"/>
                  </a:cubicBezTo>
                  <a:cubicBezTo>
                    <a:pt x="13274" y="19232"/>
                    <a:pt x="13550" y="19329"/>
                    <a:pt x="13798" y="19136"/>
                  </a:cubicBezTo>
                  <a:cubicBezTo>
                    <a:pt x="14019" y="18991"/>
                    <a:pt x="14212" y="18604"/>
                    <a:pt x="14377" y="18266"/>
                  </a:cubicBezTo>
                  <a:cubicBezTo>
                    <a:pt x="14433" y="18362"/>
                    <a:pt x="14488" y="18459"/>
                    <a:pt x="14543" y="18604"/>
                  </a:cubicBezTo>
                  <a:cubicBezTo>
                    <a:pt x="14626" y="18942"/>
                    <a:pt x="14653" y="19377"/>
                    <a:pt x="14681" y="19764"/>
                  </a:cubicBezTo>
                  <a:cubicBezTo>
                    <a:pt x="14184" y="19812"/>
                    <a:pt x="13688" y="19860"/>
                    <a:pt x="13219" y="19957"/>
                  </a:cubicBezTo>
                  <a:close/>
                </a:path>
              </a:pathLst>
            </a:custGeom>
            <a:solidFill>
              <a:srgbClr val="CCEBEB"/>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2" name="Freeform 29"/>
            <p:cNvSpPr/>
            <p:nvPr/>
          </p:nvSpPr>
          <p:spPr>
            <a:xfrm flipH="1">
              <a:off x="3099101" y="4933074"/>
              <a:ext cx="1836474" cy="996170"/>
            </a:xfrm>
            <a:custGeom>
              <a:avLst/>
              <a:gdLst/>
              <a:ahLst/>
              <a:cxnLst>
                <a:cxn ang="0">
                  <a:pos x="wd2" y="hd2"/>
                </a:cxn>
                <a:cxn ang="5400000">
                  <a:pos x="wd2" y="hd2"/>
                </a:cxn>
                <a:cxn ang="10800000">
                  <a:pos x="wd2" y="hd2"/>
                </a:cxn>
                <a:cxn ang="16200000">
                  <a:pos x="wd2" y="hd2"/>
                </a:cxn>
              </a:cxnLst>
              <a:rect l="0" t="0" r="r" b="b"/>
              <a:pathLst>
                <a:path w="21499" h="21600" extrusionOk="0">
                  <a:moveTo>
                    <a:pt x="18783" y="19430"/>
                  </a:moveTo>
                  <a:cubicBezTo>
                    <a:pt x="19461" y="19286"/>
                    <a:pt x="20296" y="19479"/>
                    <a:pt x="20870" y="18755"/>
                  </a:cubicBezTo>
                  <a:cubicBezTo>
                    <a:pt x="20896" y="18755"/>
                    <a:pt x="20922" y="18755"/>
                    <a:pt x="20922" y="18755"/>
                  </a:cubicBezTo>
                  <a:cubicBezTo>
                    <a:pt x="20974" y="18755"/>
                    <a:pt x="21026" y="18707"/>
                    <a:pt x="21078" y="18659"/>
                  </a:cubicBezTo>
                  <a:cubicBezTo>
                    <a:pt x="21209" y="18755"/>
                    <a:pt x="21391" y="18659"/>
                    <a:pt x="21365" y="18273"/>
                  </a:cubicBezTo>
                  <a:cubicBezTo>
                    <a:pt x="21365" y="18080"/>
                    <a:pt x="21339" y="17839"/>
                    <a:pt x="21339" y="17598"/>
                  </a:cubicBezTo>
                  <a:cubicBezTo>
                    <a:pt x="21600" y="16345"/>
                    <a:pt x="21470" y="14754"/>
                    <a:pt x="21443" y="13500"/>
                  </a:cubicBezTo>
                  <a:cubicBezTo>
                    <a:pt x="21417" y="10221"/>
                    <a:pt x="21443" y="6943"/>
                    <a:pt x="21339" y="3713"/>
                  </a:cubicBezTo>
                  <a:cubicBezTo>
                    <a:pt x="21339" y="3037"/>
                    <a:pt x="21313" y="2363"/>
                    <a:pt x="21313" y="1687"/>
                  </a:cubicBezTo>
                  <a:cubicBezTo>
                    <a:pt x="21313" y="1205"/>
                    <a:pt x="21313" y="627"/>
                    <a:pt x="21313" y="0"/>
                  </a:cubicBezTo>
                  <a:cubicBezTo>
                    <a:pt x="1409" y="0"/>
                    <a:pt x="1409" y="0"/>
                    <a:pt x="1409" y="0"/>
                  </a:cubicBezTo>
                  <a:cubicBezTo>
                    <a:pt x="1357" y="1784"/>
                    <a:pt x="1278" y="3568"/>
                    <a:pt x="1226" y="5352"/>
                  </a:cubicBezTo>
                  <a:cubicBezTo>
                    <a:pt x="1200" y="6075"/>
                    <a:pt x="1174" y="6846"/>
                    <a:pt x="1122" y="7570"/>
                  </a:cubicBezTo>
                  <a:cubicBezTo>
                    <a:pt x="835" y="8245"/>
                    <a:pt x="626" y="9016"/>
                    <a:pt x="574" y="9932"/>
                  </a:cubicBezTo>
                  <a:cubicBezTo>
                    <a:pt x="470" y="11137"/>
                    <a:pt x="783" y="12150"/>
                    <a:pt x="783" y="13355"/>
                  </a:cubicBezTo>
                  <a:cubicBezTo>
                    <a:pt x="757" y="14657"/>
                    <a:pt x="496" y="16104"/>
                    <a:pt x="365" y="17405"/>
                  </a:cubicBezTo>
                  <a:cubicBezTo>
                    <a:pt x="235" y="18707"/>
                    <a:pt x="130" y="20057"/>
                    <a:pt x="0" y="21407"/>
                  </a:cubicBezTo>
                  <a:cubicBezTo>
                    <a:pt x="0" y="21455"/>
                    <a:pt x="0" y="21504"/>
                    <a:pt x="0" y="21600"/>
                  </a:cubicBezTo>
                  <a:cubicBezTo>
                    <a:pt x="5113" y="21600"/>
                    <a:pt x="5113" y="21600"/>
                    <a:pt x="5113" y="21600"/>
                  </a:cubicBezTo>
                  <a:cubicBezTo>
                    <a:pt x="5270" y="19671"/>
                    <a:pt x="5478" y="17743"/>
                    <a:pt x="5661" y="15814"/>
                  </a:cubicBezTo>
                  <a:cubicBezTo>
                    <a:pt x="5687" y="16779"/>
                    <a:pt x="5661" y="18177"/>
                    <a:pt x="5896" y="19141"/>
                  </a:cubicBezTo>
                  <a:cubicBezTo>
                    <a:pt x="5896" y="19237"/>
                    <a:pt x="5896" y="19334"/>
                    <a:pt x="5896" y="19430"/>
                  </a:cubicBezTo>
                  <a:cubicBezTo>
                    <a:pt x="5896" y="19575"/>
                    <a:pt x="5922" y="19623"/>
                    <a:pt x="5974" y="19720"/>
                  </a:cubicBezTo>
                  <a:cubicBezTo>
                    <a:pt x="5974" y="19816"/>
                    <a:pt x="6000" y="19864"/>
                    <a:pt x="6026" y="19961"/>
                  </a:cubicBezTo>
                  <a:cubicBezTo>
                    <a:pt x="6574" y="21166"/>
                    <a:pt x="7487" y="20877"/>
                    <a:pt x="8243" y="20780"/>
                  </a:cubicBezTo>
                  <a:cubicBezTo>
                    <a:pt x="8687" y="20732"/>
                    <a:pt x="9130" y="20684"/>
                    <a:pt x="9548" y="20443"/>
                  </a:cubicBezTo>
                  <a:cubicBezTo>
                    <a:pt x="9600" y="20443"/>
                    <a:pt x="9652" y="20395"/>
                    <a:pt x="9704" y="20346"/>
                  </a:cubicBezTo>
                  <a:cubicBezTo>
                    <a:pt x="9730" y="20780"/>
                    <a:pt x="9809" y="21166"/>
                    <a:pt x="9861" y="21600"/>
                  </a:cubicBezTo>
                  <a:cubicBezTo>
                    <a:pt x="15052" y="21600"/>
                    <a:pt x="15052" y="21600"/>
                    <a:pt x="15052" y="21600"/>
                  </a:cubicBezTo>
                  <a:cubicBezTo>
                    <a:pt x="15026" y="21118"/>
                    <a:pt x="15000" y="20636"/>
                    <a:pt x="14974" y="20202"/>
                  </a:cubicBezTo>
                  <a:cubicBezTo>
                    <a:pt x="16252" y="20298"/>
                    <a:pt x="17557" y="19720"/>
                    <a:pt x="18783" y="19430"/>
                  </a:cubicBezTo>
                  <a:close/>
                </a:path>
              </a:pathLst>
            </a:custGeom>
            <a:solidFill>
              <a:srgbClr val="EAF6E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3" name="Freeform 30"/>
            <p:cNvSpPr/>
            <p:nvPr/>
          </p:nvSpPr>
          <p:spPr>
            <a:xfrm flipH="1">
              <a:off x="3562959" y="2944576"/>
              <a:ext cx="1206160" cy="993609"/>
            </a:xfrm>
            <a:custGeom>
              <a:avLst/>
              <a:gdLst/>
              <a:ahLst/>
              <a:cxnLst>
                <a:cxn ang="0">
                  <a:pos x="wd2" y="hd2"/>
                </a:cxn>
                <a:cxn ang="5400000">
                  <a:pos x="wd2" y="hd2"/>
                </a:cxn>
                <a:cxn ang="10800000">
                  <a:pos x="wd2" y="hd2"/>
                </a:cxn>
                <a:cxn ang="16200000">
                  <a:pos x="wd2" y="hd2"/>
                </a:cxn>
              </a:cxnLst>
              <a:rect l="0" t="0" r="r" b="b"/>
              <a:pathLst>
                <a:path w="21600" h="21600" extrusionOk="0">
                  <a:moveTo>
                    <a:pt x="20841" y="16623"/>
                  </a:moveTo>
                  <a:cubicBezTo>
                    <a:pt x="21121" y="13047"/>
                    <a:pt x="21520" y="9471"/>
                    <a:pt x="21600" y="5895"/>
                  </a:cubicBezTo>
                  <a:cubicBezTo>
                    <a:pt x="21600" y="3866"/>
                    <a:pt x="21360" y="1885"/>
                    <a:pt x="20801" y="0"/>
                  </a:cubicBezTo>
                  <a:cubicBezTo>
                    <a:pt x="9183" y="0"/>
                    <a:pt x="9183" y="0"/>
                    <a:pt x="9183" y="0"/>
                  </a:cubicBezTo>
                  <a:cubicBezTo>
                    <a:pt x="8824" y="773"/>
                    <a:pt x="8464" y="1546"/>
                    <a:pt x="8145" y="2368"/>
                  </a:cubicBezTo>
                  <a:cubicBezTo>
                    <a:pt x="8025" y="2706"/>
                    <a:pt x="7865" y="3044"/>
                    <a:pt x="7746" y="3383"/>
                  </a:cubicBezTo>
                  <a:cubicBezTo>
                    <a:pt x="7706" y="2368"/>
                    <a:pt x="7706" y="1401"/>
                    <a:pt x="7666" y="387"/>
                  </a:cubicBezTo>
                  <a:cubicBezTo>
                    <a:pt x="7746" y="242"/>
                    <a:pt x="7865" y="145"/>
                    <a:pt x="7945" y="0"/>
                  </a:cubicBezTo>
                  <a:cubicBezTo>
                    <a:pt x="3034" y="0"/>
                    <a:pt x="3034" y="0"/>
                    <a:pt x="3034" y="0"/>
                  </a:cubicBezTo>
                  <a:cubicBezTo>
                    <a:pt x="3034" y="0"/>
                    <a:pt x="2994" y="0"/>
                    <a:pt x="2994" y="0"/>
                  </a:cubicBezTo>
                  <a:cubicBezTo>
                    <a:pt x="2316" y="1063"/>
                    <a:pt x="1877" y="2319"/>
                    <a:pt x="1637" y="3624"/>
                  </a:cubicBezTo>
                  <a:cubicBezTo>
                    <a:pt x="1038" y="6910"/>
                    <a:pt x="1437" y="10244"/>
                    <a:pt x="1278" y="13579"/>
                  </a:cubicBezTo>
                  <a:cubicBezTo>
                    <a:pt x="1238" y="15318"/>
                    <a:pt x="918" y="16961"/>
                    <a:pt x="519" y="18652"/>
                  </a:cubicBezTo>
                  <a:cubicBezTo>
                    <a:pt x="279" y="19619"/>
                    <a:pt x="80" y="20585"/>
                    <a:pt x="0" y="21600"/>
                  </a:cubicBezTo>
                  <a:cubicBezTo>
                    <a:pt x="20482" y="21600"/>
                    <a:pt x="20482" y="21600"/>
                    <a:pt x="20482" y="21600"/>
                  </a:cubicBezTo>
                  <a:cubicBezTo>
                    <a:pt x="20602" y="19909"/>
                    <a:pt x="20722" y="18266"/>
                    <a:pt x="20841" y="16623"/>
                  </a:cubicBezTo>
                  <a:close/>
                  <a:moveTo>
                    <a:pt x="5470" y="1111"/>
                  </a:moveTo>
                  <a:cubicBezTo>
                    <a:pt x="4631" y="5170"/>
                    <a:pt x="4033" y="9278"/>
                    <a:pt x="3274" y="13337"/>
                  </a:cubicBezTo>
                  <a:cubicBezTo>
                    <a:pt x="3034" y="14545"/>
                    <a:pt x="2795" y="15801"/>
                    <a:pt x="2555" y="17009"/>
                  </a:cubicBezTo>
                  <a:cubicBezTo>
                    <a:pt x="2515" y="17058"/>
                    <a:pt x="2515" y="17106"/>
                    <a:pt x="2475" y="17154"/>
                  </a:cubicBezTo>
                  <a:cubicBezTo>
                    <a:pt x="2595" y="16478"/>
                    <a:pt x="2715" y="15850"/>
                    <a:pt x="2835" y="15173"/>
                  </a:cubicBezTo>
                  <a:cubicBezTo>
                    <a:pt x="3314" y="12226"/>
                    <a:pt x="3793" y="9278"/>
                    <a:pt x="4312" y="6379"/>
                  </a:cubicBezTo>
                  <a:cubicBezTo>
                    <a:pt x="4631" y="4542"/>
                    <a:pt x="4991" y="2754"/>
                    <a:pt x="5470" y="1015"/>
                  </a:cubicBezTo>
                  <a:cubicBezTo>
                    <a:pt x="5470" y="1015"/>
                    <a:pt x="5470" y="1063"/>
                    <a:pt x="5470" y="1111"/>
                  </a:cubicBezTo>
                  <a:close/>
                </a:path>
              </a:pathLst>
            </a:custGeom>
            <a:solidFill>
              <a:srgbClr val="FCF0A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4" name="Freeform 31"/>
            <p:cNvSpPr/>
            <p:nvPr/>
          </p:nvSpPr>
          <p:spPr>
            <a:xfrm flipH="1">
              <a:off x="3583447" y="1947921"/>
              <a:ext cx="991048" cy="996656"/>
            </a:xfrm>
            <a:custGeom>
              <a:avLst/>
              <a:gdLst/>
              <a:ahLst/>
              <a:cxnLst>
                <a:cxn ang="0">
                  <a:pos x="wd2" y="hd2"/>
                </a:cxn>
                <a:cxn ang="5400000">
                  <a:pos x="wd2" y="hd2"/>
                </a:cxn>
                <a:cxn ang="10800000">
                  <a:pos x="wd2" y="hd2"/>
                </a:cxn>
                <a:cxn ang="16200000">
                  <a:pos x="wd2" y="hd2"/>
                </a:cxn>
              </a:cxnLst>
              <a:rect l="0" t="0" r="r" b="b"/>
              <a:pathLst>
                <a:path w="21600" h="20834" extrusionOk="0">
                  <a:moveTo>
                    <a:pt x="6796" y="19856"/>
                  </a:moveTo>
                  <a:cubicBezTo>
                    <a:pt x="6990" y="19670"/>
                    <a:pt x="6893" y="19391"/>
                    <a:pt x="6747" y="19298"/>
                  </a:cubicBezTo>
                  <a:cubicBezTo>
                    <a:pt x="6796" y="19251"/>
                    <a:pt x="6844" y="19205"/>
                    <a:pt x="6844" y="19112"/>
                  </a:cubicBezTo>
                  <a:cubicBezTo>
                    <a:pt x="7038" y="19298"/>
                    <a:pt x="7281" y="19251"/>
                    <a:pt x="7378" y="19065"/>
                  </a:cubicBezTo>
                  <a:cubicBezTo>
                    <a:pt x="7621" y="19205"/>
                    <a:pt x="7912" y="19391"/>
                    <a:pt x="8155" y="19577"/>
                  </a:cubicBezTo>
                  <a:cubicBezTo>
                    <a:pt x="7912" y="19996"/>
                    <a:pt x="7669" y="20415"/>
                    <a:pt x="7475" y="20834"/>
                  </a:cubicBezTo>
                  <a:cubicBezTo>
                    <a:pt x="21600" y="20834"/>
                    <a:pt x="21600" y="20834"/>
                    <a:pt x="21600" y="20834"/>
                  </a:cubicBezTo>
                  <a:cubicBezTo>
                    <a:pt x="21260" y="19856"/>
                    <a:pt x="20775" y="18925"/>
                    <a:pt x="20241" y="17994"/>
                  </a:cubicBezTo>
                  <a:cubicBezTo>
                    <a:pt x="20192" y="17901"/>
                    <a:pt x="20095" y="17855"/>
                    <a:pt x="19998" y="17808"/>
                  </a:cubicBezTo>
                  <a:cubicBezTo>
                    <a:pt x="19222" y="16877"/>
                    <a:pt x="17765" y="16877"/>
                    <a:pt x="16552" y="16644"/>
                  </a:cubicBezTo>
                  <a:cubicBezTo>
                    <a:pt x="15824" y="16505"/>
                    <a:pt x="15096" y="16318"/>
                    <a:pt x="14416" y="15993"/>
                  </a:cubicBezTo>
                  <a:cubicBezTo>
                    <a:pt x="14222" y="15667"/>
                    <a:pt x="13882" y="15481"/>
                    <a:pt x="13542" y="15481"/>
                  </a:cubicBezTo>
                  <a:cubicBezTo>
                    <a:pt x="13009" y="14968"/>
                    <a:pt x="12669" y="14410"/>
                    <a:pt x="12232" y="13851"/>
                  </a:cubicBezTo>
                  <a:cubicBezTo>
                    <a:pt x="12183" y="13758"/>
                    <a:pt x="12135" y="13712"/>
                    <a:pt x="12086" y="13618"/>
                  </a:cubicBezTo>
                  <a:cubicBezTo>
                    <a:pt x="12038" y="13572"/>
                    <a:pt x="11941" y="13572"/>
                    <a:pt x="11844" y="13572"/>
                  </a:cubicBezTo>
                  <a:cubicBezTo>
                    <a:pt x="11795" y="13525"/>
                    <a:pt x="11698" y="13525"/>
                    <a:pt x="11649" y="13525"/>
                  </a:cubicBezTo>
                  <a:cubicBezTo>
                    <a:pt x="11698" y="13432"/>
                    <a:pt x="11698" y="13386"/>
                    <a:pt x="11698" y="13293"/>
                  </a:cubicBezTo>
                  <a:cubicBezTo>
                    <a:pt x="11747" y="13200"/>
                    <a:pt x="11747" y="13060"/>
                    <a:pt x="11747" y="12920"/>
                  </a:cubicBezTo>
                  <a:cubicBezTo>
                    <a:pt x="11795" y="11896"/>
                    <a:pt x="11747" y="10779"/>
                    <a:pt x="11698" y="9755"/>
                  </a:cubicBezTo>
                  <a:cubicBezTo>
                    <a:pt x="11649" y="9010"/>
                    <a:pt x="11601" y="8265"/>
                    <a:pt x="11552" y="7520"/>
                  </a:cubicBezTo>
                  <a:cubicBezTo>
                    <a:pt x="11601" y="6589"/>
                    <a:pt x="11601" y="5705"/>
                    <a:pt x="11552" y="4820"/>
                  </a:cubicBezTo>
                  <a:cubicBezTo>
                    <a:pt x="11552" y="3936"/>
                    <a:pt x="11407" y="2958"/>
                    <a:pt x="10727" y="2306"/>
                  </a:cubicBezTo>
                  <a:cubicBezTo>
                    <a:pt x="10339" y="1934"/>
                    <a:pt x="9756" y="1794"/>
                    <a:pt x="9271" y="1515"/>
                  </a:cubicBezTo>
                  <a:cubicBezTo>
                    <a:pt x="8689" y="1189"/>
                    <a:pt x="8349" y="631"/>
                    <a:pt x="7766" y="305"/>
                  </a:cubicBezTo>
                  <a:cubicBezTo>
                    <a:pt x="5631" y="-766"/>
                    <a:pt x="3640" y="1236"/>
                    <a:pt x="2184" y="2446"/>
                  </a:cubicBezTo>
                  <a:cubicBezTo>
                    <a:pt x="1650" y="2912"/>
                    <a:pt x="1019" y="3191"/>
                    <a:pt x="485" y="3610"/>
                  </a:cubicBezTo>
                  <a:cubicBezTo>
                    <a:pt x="194" y="3796"/>
                    <a:pt x="49" y="4029"/>
                    <a:pt x="49" y="4355"/>
                  </a:cubicBezTo>
                  <a:cubicBezTo>
                    <a:pt x="0" y="4960"/>
                    <a:pt x="291" y="5565"/>
                    <a:pt x="437" y="6124"/>
                  </a:cubicBezTo>
                  <a:cubicBezTo>
                    <a:pt x="680" y="6868"/>
                    <a:pt x="922" y="7613"/>
                    <a:pt x="1116" y="8405"/>
                  </a:cubicBezTo>
                  <a:cubicBezTo>
                    <a:pt x="680" y="8637"/>
                    <a:pt x="922" y="9196"/>
                    <a:pt x="1068" y="9568"/>
                  </a:cubicBezTo>
                  <a:cubicBezTo>
                    <a:pt x="1311" y="10313"/>
                    <a:pt x="1456" y="11105"/>
                    <a:pt x="1990" y="11710"/>
                  </a:cubicBezTo>
                  <a:cubicBezTo>
                    <a:pt x="2330" y="12082"/>
                    <a:pt x="2476" y="11943"/>
                    <a:pt x="2767" y="12594"/>
                  </a:cubicBezTo>
                  <a:cubicBezTo>
                    <a:pt x="2912" y="12967"/>
                    <a:pt x="2961" y="13293"/>
                    <a:pt x="3155" y="13618"/>
                  </a:cubicBezTo>
                  <a:cubicBezTo>
                    <a:pt x="3398" y="14084"/>
                    <a:pt x="3738" y="14503"/>
                    <a:pt x="3932" y="15015"/>
                  </a:cubicBezTo>
                  <a:cubicBezTo>
                    <a:pt x="4126" y="15434"/>
                    <a:pt x="4223" y="15853"/>
                    <a:pt x="4320" y="16318"/>
                  </a:cubicBezTo>
                  <a:cubicBezTo>
                    <a:pt x="4271" y="16318"/>
                    <a:pt x="4174" y="16365"/>
                    <a:pt x="4174" y="16412"/>
                  </a:cubicBezTo>
                  <a:cubicBezTo>
                    <a:pt x="3883" y="16877"/>
                    <a:pt x="3349" y="17575"/>
                    <a:pt x="3349" y="18181"/>
                  </a:cubicBezTo>
                  <a:cubicBezTo>
                    <a:pt x="2136" y="18972"/>
                    <a:pt x="922" y="19763"/>
                    <a:pt x="0" y="20834"/>
                  </a:cubicBezTo>
                  <a:cubicBezTo>
                    <a:pt x="5970" y="20834"/>
                    <a:pt x="5970" y="20834"/>
                    <a:pt x="5970" y="20834"/>
                  </a:cubicBezTo>
                  <a:cubicBezTo>
                    <a:pt x="6262" y="20508"/>
                    <a:pt x="6504" y="20136"/>
                    <a:pt x="6796" y="19856"/>
                  </a:cubicBezTo>
                  <a:close/>
                  <a:moveTo>
                    <a:pt x="7378" y="17250"/>
                  </a:moveTo>
                  <a:cubicBezTo>
                    <a:pt x="7669" y="17017"/>
                    <a:pt x="7960" y="16784"/>
                    <a:pt x="8252" y="16551"/>
                  </a:cubicBezTo>
                  <a:cubicBezTo>
                    <a:pt x="8446" y="16412"/>
                    <a:pt x="8640" y="16272"/>
                    <a:pt x="8834" y="16086"/>
                  </a:cubicBezTo>
                  <a:cubicBezTo>
                    <a:pt x="9125" y="15900"/>
                    <a:pt x="9417" y="15713"/>
                    <a:pt x="9708" y="15527"/>
                  </a:cubicBezTo>
                  <a:cubicBezTo>
                    <a:pt x="10048" y="15341"/>
                    <a:pt x="10387" y="15108"/>
                    <a:pt x="10727" y="14875"/>
                  </a:cubicBezTo>
                  <a:cubicBezTo>
                    <a:pt x="10727" y="14829"/>
                    <a:pt x="10873" y="14736"/>
                    <a:pt x="11018" y="14596"/>
                  </a:cubicBezTo>
                  <a:cubicBezTo>
                    <a:pt x="11164" y="14503"/>
                    <a:pt x="11261" y="14363"/>
                    <a:pt x="11358" y="14224"/>
                  </a:cubicBezTo>
                  <a:cubicBezTo>
                    <a:pt x="11407" y="14224"/>
                    <a:pt x="11407" y="14224"/>
                    <a:pt x="11407" y="14177"/>
                  </a:cubicBezTo>
                  <a:cubicBezTo>
                    <a:pt x="11407" y="14177"/>
                    <a:pt x="11407" y="14224"/>
                    <a:pt x="11407" y="14224"/>
                  </a:cubicBezTo>
                  <a:cubicBezTo>
                    <a:pt x="11407" y="14224"/>
                    <a:pt x="11358" y="14270"/>
                    <a:pt x="11358" y="14317"/>
                  </a:cubicBezTo>
                  <a:cubicBezTo>
                    <a:pt x="10290" y="15900"/>
                    <a:pt x="9320" y="17575"/>
                    <a:pt x="8349" y="19205"/>
                  </a:cubicBezTo>
                  <a:cubicBezTo>
                    <a:pt x="8009" y="18972"/>
                    <a:pt x="7669" y="18739"/>
                    <a:pt x="7281" y="18506"/>
                  </a:cubicBezTo>
                  <a:cubicBezTo>
                    <a:pt x="7232" y="18460"/>
                    <a:pt x="7135" y="18367"/>
                    <a:pt x="7038" y="18320"/>
                  </a:cubicBezTo>
                  <a:cubicBezTo>
                    <a:pt x="6893" y="18181"/>
                    <a:pt x="6747" y="18087"/>
                    <a:pt x="6553" y="18041"/>
                  </a:cubicBezTo>
                  <a:cubicBezTo>
                    <a:pt x="6553" y="17948"/>
                    <a:pt x="6504" y="17901"/>
                    <a:pt x="6407" y="17855"/>
                  </a:cubicBezTo>
                  <a:cubicBezTo>
                    <a:pt x="6407" y="17855"/>
                    <a:pt x="6407" y="17855"/>
                    <a:pt x="6407" y="17855"/>
                  </a:cubicBezTo>
                  <a:cubicBezTo>
                    <a:pt x="6601" y="17715"/>
                    <a:pt x="7232" y="17343"/>
                    <a:pt x="7378" y="17250"/>
                  </a:cubicBezTo>
                  <a:close/>
                  <a:moveTo>
                    <a:pt x="3883" y="18227"/>
                  </a:moveTo>
                  <a:cubicBezTo>
                    <a:pt x="3835" y="18227"/>
                    <a:pt x="3786" y="18181"/>
                    <a:pt x="3786" y="18181"/>
                  </a:cubicBezTo>
                  <a:cubicBezTo>
                    <a:pt x="3786" y="17762"/>
                    <a:pt x="4077" y="17296"/>
                    <a:pt x="4320" y="16924"/>
                  </a:cubicBezTo>
                  <a:cubicBezTo>
                    <a:pt x="4611" y="17343"/>
                    <a:pt x="4951" y="17668"/>
                    <a:pt x="5388" y="17948"/>
                  </a:cubicBezTo>
                  <a:cubicBezTo>
                    <a:pt x="4951" y="17994"/>
                    <a:pt x="4514" y="18181"/>
                    <a:pt x="4174" y="18506"/>
                  </a:cubicBezTo>
                  <a:cubicBezTo>
                    <a:pt x="4077" y="18367"/>
                    <a:pt x="3980" y="18274"/>
                    <a:pt x="3883" y="18227"/>
                  </a:cubicBezTo>
                  <a:close/>
                </a:path>
              </a:pathLst>
            </a:custGeom>
            <a:solidFill>
              <a:srgbClr val="F5AB86"/>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495" name="TextBox 38"/>
            <p:cNvSpPr/>
            <p:nvPr/>
          </p:nvSpPr>
          <p:spPr>
            <a:xfrm>
              <a:off x="1750607" y="2173772"/>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Academics</a:t>
              </a:r>
            </a:p>
          </p:txBody>
        </p:sp>
        <p:sp>
          <p:nvSpPr>
            <p:cNvPr id="1496" name="TextBox 102"/>
            <p:cNvSpPr/>
            <p:nvPr/>
          </p:nvSpPr>
          <p:spPr>
            <a:xfrm>
              <a:off x="1750607" y="3147207"/>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Faculty</a:t>
              </a:r>
            </a:p>
          </p:txBody>
        </p:sp>
        <p:sp>
          <p:nvSpPr>
            <p:cNvPr id="1497" name="TextBox 104"/>
            <p:cNvSpPr/>
            <p:nvPr/>
          </p:nvSpPr>
          <p:spPr>
            <a:xfrm>
              <a:off x="1750607" y="4127048"/>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Admissions</a:t>
              </a:r>
            </a:p>
          </p:txBody>
        </p:sp>
        <p:sp>
          <p:nvSpPr>
            <p:cNvPr id="1498" name="TextBox 106"/>
            <p:cNvSpPr/>
            <p:nvPr/>
          </p:nvSpPr>
          <p:spPr>
            <a:xfrm>
              <a:off x="1750607" y="5064162"/>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Fee</a:t>
              </a:r>
            </a:p>
          </p:txBody>
        </p:sp>
        <p:sp>
          <p:nvSpPr>
            <p:cNvPr id="1499" name="TextBox 108"/>
            <p:cNvSpPr/>
            <p:nvPr/>
          </p:nvSpPr>
          <p:spPr>
            <a:xfrm>
              <a:off x="1750607" y="6040113"/>
              <a:ext cx="309230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algn="l" defTabSz="950524">
                <a:defRPr sz="2400" b="0" spc="98">
                  <a:solidFill>
                    <a:srgbClr val="FFFFFF"/>
                  </a:solidFill>
                  <a:latin typeface="Eurostile"/>
                  <a:ea typeface="Eurostile"/>
                  <a:cs typeface="Eurostile"/>
                  <a:sym typeface="Eurostile"/>
                </a:defRPr>
              </a:lvl1pPr>
            </a:lstStyle>
            <a:p>
              <a:r>
                <a:t>Management</a:t>
              </a:r>
            </a:p>
          </p:txBody>
        </p:sp>
        <p:grpSp>
          <p:nvGrpSpPr>
            <p:cNvPr id="1502" name="Group"/>
            <p:cNvGrpSpPr/>
            <p:nvPr/>
          </p:nvGrpSpPr>
          <p:grpSpPr>
            <a:xfrm>
              <a:off x="906287" y="2156993"/>
              <a:ext cx="598720" cy="598720"/>
              <a:chOff x="0" y="0"/>
              <a:chExt cx="598718" cy="598718"/>
            </a:xfrm>
          </p:grpSpPr>
          <p:sp>
            <p:nvSpPr>
              <p:cNvPr id="1500" name="Group 50"/>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501" name="Curriculum.png" descr="Curriculum.png"/>
              <p:cNvPicPr>
                <a:picLocks noChangeAspect="1"/>
              </p:cNvPicPr>
              <p:nvPr/>
            </p:nvPicPr>
            <p:blipFill>
              <a:blip r:embed="rId2"/>
              <a:stretch>
                <a:fillRect/>
              </a:stretch>
            </p:blipFill>
            <p:spPr>
              <a:xfrm>
                <a:off x="79936" y="50355"/>
                <a:ext cx="452110" cy="452110"/>
              </a:xfrm>
              <a:prstGeom prst="rect">
                <a:avLst/>
              </a:prstGeom>
              <a:ln w="3175" cap="flat">
                <a:noFill/>
                <a:miter lim="400000"/>
              </a:ln>
              <a:effectLst/>
            </p:spPr>
          </p:pic>
        </p:grpSp>
        <p:grpSp>
          <p:nvGrpSpPr>
            <p:cNvPr id="1505" name="Group"/>
            <p:cNvGrpSpPr/>
            <p:nvPr/>
          </p:nvGrpSpPr>
          <p:grpSpPr>
            <a:xfrm>
              <a:off x="938016" y="3148100"/>
              <a:ext cx="598720" cy="598720"/>
              <a:chOff x="0" y="0"/>
              <a:chExt cx="598718" cy="598718"/>
            </a:xfrm>
          </p:grpSpPr>
          <p:sp>
            <p:nvSpPr>
              <p:cNvPr id="1503" name="Group 59"/>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504" name="Faculty.png" descr="Faculty.png"/>
              <p:cNvPicPr>
                <a:picLocks noChangeAspect="1"/>
              </p:cNvPicPr>
              <p:nvPr/>
            </p:nvPicPr>
            <p:blipFill>
              <a:blip r:embed="rId3"/>
              <a:srcRect/>
              <a:stretch>
                <a:fillRect/>
              </a:stretch>
            </p:blipFill>
            <p:spPr>
              <a:xfrm>
                <a:off x="61806" y="74780"/>
                <a:ext cx="452158" cy="452157"/>
              </a:xfrm>
              <a:prstGeom prst="rect">
                <a:avLst/>
              </a:prstGeom>
              <a:ln w="3175" cap="flat">
                <a:noFill/>
                <a:miter lim="400000"/>
              </a:ln>
              <a:effectLst/>
            </p:spPr>
          </p:pic>
        </p:grpSp>
        <p:grpSp>
          <p:nvGrpSpPr>
            <p:cNvPr id="1508" name="Group"/>
            <p:cNvGrpSpPr/>
            <p:nvPr/>
          </p:nvGrpSpPr>
          <p:grpSpPr>
            <a:xfrm>
              <a:off x="938016" y="4127048"/>
              <a:ext cx="598720" cy="608499"/>
              <a:chOff x="0" y="0"/>
              <a:chExt cx="598718" cy="608497"/>
            </a:xfrm>
          </p:grpSpPr>
          <p:sp>
            <p:nvSpPr>
              <p:cNvPr id="1506" name="Group 67"/>
              <p:cNvSpPr/>
              <p:nvPr/>
            </p:nvSpPr>
            <p:spPr>
              <a:xfrm>
                <a:off x="0" y="9778"/>
                <a:ext cx="598719" cy="598720"/>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507" name="Enrolment.png" descr="Enrolment.png"/>
              <p:cNvPicPr>
                <a:picLocks noChangeAspect="1"/>
              </p:cNvPicPr>
              <p:nvPr/>
            </p:nvPicPr>
            <p:blipFill>
              <a:blip r:embed="rId4"/>
              <a:srcRect/>
              <a:stretch>
                <a:fillRect/>
              </a:stretch>
            </p:blipFill>
            <p:spPr>
              <a:xfrm>
                <a:off x="30835" y="0"/>
                <a:ext cx="538196" cy="538196"/>
              </a:xfrm>
              <a:prstGeom prst="rect">
                <a:avLst/>
              </a:prstGeom>
              <a:ln w="3175" cap="flat">
                <a:noFill/>
                <a:miter lim="400000"/>
              </a:ln>
              <a:effectLst/>
            </p:spPr>
          </p:pic>
        </p:grpSp>
        <p:grpSp>
          <p:nvGrpSpPr>
            <p:cNvPr id="1511" name="Group"/>
            <p:cNvGrpSpPr/>
            <p:nvPr/>
          </p:nvGrpSpPr>
          <p:grpSpPr>
            <a:xfrm>
              <a:off x="938016" y="5180408"/>
              <a:ext cx="598720" cy="598720"/>
              <a:chOff x="0" y="0"/>
              <a:chExt cx="598718" cy="598718"/>
            </a:xfrm>
          </p:grpSpPr>
          <p:sp>
            <p:nvSpPr>
              <p:cNvPr id="1509" name="Oval 76"/>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510" name="Fees.png" descr="Fees.png"/>
              <p:cNvPicPr>
                <a:picLocks noChangeAspect="1"/>
              </p:cNvPicPr>
              <p:nvPr/>
            </p:nvPicPr>
            <p:blipFill>
              <a:blip r:embed="rId5"/>
              <a:srcRect/>
              <a:stretch>
                <a:fillRect/>
              </a:stretch>
            </p:blipFill>
            <p:spPr>
              <a:xfrm>
                <a:off x="71201" y="81388"/>
                <a:ext cx="452383" cy="452383"/>
              </a:xfrm>
              <a:prstGeom prst="rect">
                <a:avLst/>
              </a:prstGeom>
              <a:ln w="3175" cap="flat">
                <a:noFill/>
                <a:miter lim="400000"/>
              </a:ln>
              <a:effectLst/>
            </p:spPr>
          </p:pic>
        </p:grpSp>
        <p:grpSp>
          <p:nvGrpSpPr>
            <p:cNvPr id="1514" name="Group"/>
            <p:cNvGrpSpPr/>
            <p:nvPr/>
          </p:nvGrpSpPr>
          <p:grpSpPr>
            <a:xfrm>
              <a:off x="938016" y="6123823"/>
              <a:ext cx="598720" cy="598720"/>
              <a:chOff x="0" y="0"/>
              <a:chExt cx="598718" cy="598718"/>
            </a:xfrm>
          </p:grpSpPr>
          <p:sp>
            <p:nvSpPr>
              <p:cNvPr id="1512" name="Group 83"/>
              <p:cNvSpPr/>
              <p:nvPr/>
            </p:nvSpPr>
            <p:spPr>
              <a:xfrm>
                <a:off x="0" y="0"/>
                <a:ext cx="598719" cy="598719"/>
              </a:xfrm>
              <a:prstGeom prst="ellipse">
                <a:avLst/>
              </a:prstGeom>
              <a:solidFill>
                <a:srgbClr val="FFFFF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513" name="NPHH_M72_02.png" descr="NPHH_M72_02.png"/>
              <p:cNvPicPr>
                <a:picLocks noChangeAspect="1"/>
              </p:cNvPicPr>
              <p:nvPr/>
            </p:nvPicPr>
            <p:blipFill>
              <a:blip r:embed="rId6"/>
              <a:srcRect l="11371" t="20540" r="11354" b="15133"/>
              <a:stretch>
                <a:fillRect/>
              </a:stretch>
            </p:blipFill>
            <p:spPr>
              <a:xfrm>
                <a:off x="28255" y="112114"/>
                <a:ext cx="569914" cy="316311"/>
              </a:xfrm>
              <a:custGeom>
                <a:avLst/>
                <a:gdLst/>
                <a:ahLst/>
                <a:cxnLst>
                  <a:cxn ang="0">
                    <a:pos x="wd2" y="hd2"/>
                  </a:cxn>
                  <a:cxn ang="5400000">
                    <a:pos x="wd2" y="hd2"/>
                  </a:cxn>
                  <a:cxn ang="10800000">
                    <a:pos x="wd2" y="hd2"/>
                  </a:cxn>
                  <a:cxn ang="16200000">
                    <a:pos x="wd2" y="hd2"/>
                  </a:cxn>
                </a:cxnLst>
                <a:rect l="0" t="0" r="r" b="b"/>
                <a:pathLst>
                  <a:path w="21600" h="21525" extrusionOk="0">
                    <a:moveTo>
                      <a:pt x="10439" y="0"/>
                    </a:moveTo>
                    <a:cubicBezTo>
                      <a:pt x="10386" y="0"/>
                      <a:pt x="10324" y="208"/>
                      <a:pt x="10289" y="459"/>
                    </a:cubicBezTo>
                    <a:cubicBezTo>
                      <a:pt x="10253" y="710"/>
                      <a:pt x="10120" y="1041"/>
                      <a:pt x="10003" y="1188"/>
                    </a:cubicBezTo>
                    <a:cubicBezTo>
                      <a:pt x="9819" y="1419"/>
                      <a:pt x="9820" y="1458"/>
                      <a:pt x="9973" y="1458"/>
                    </a:cubicBezTo>
                    <a:cubicBezTo>
                      <a:pt x="10070" y="1458"/>
                      <a:pt x="10181" y="1579"/>
                      <a:pt x="10213" y="1728"/>
                    </a:cubicBezTo>
                    <a:cubicBezTo>
                      <a:pt x="10245" y="1878"/>
                      <a:pt x="10340" y="1999"/>
                      <a:pt x="10439" y="1999"/>
                    </a:cubicBezTo>
                    <a:cubicBezTo>
                      <a:pt x="10538" y="1999"/>
                      <a:pt x="10648" y="1878"/>
                      <a:pt x="10680" y="1728"/>
                    </a:cubicBezTo>
                    <a:cubicBezTo>
                      <a:pt x="10712" y="1579"/>
                      <a:pt x="10823" y="1458"/>
                      <a:pt x="10920" y="1458"/>
                    </a:cubicBezTo>
                    <a:cubicBezTo>
                      <a:pt x="11073" y="1458"/>
                      <a:pt x="11059" y="1419"/>
                      <a:pt x="10875" y="1188"/>
                    </a:cubicBezTo>
                    <a:cubicBezTo>
                      <a:pt x="10758" y="1041"/>
                      <a:pt x="10640" y="710"/>
                      <a:pt x="10604" y="459"/>
                    </a:cubicBezTo>
                    <a:cubicBezTo>
                      <a:pt x="10569" y="208"/>
                      <a:pt x="10492" y="0"/>
                      <a:pt x="10439" y="0"/>
                    </a:cubicBezTo>
                    <a:close/>
                    <a:moveTo>
                      <a:pt x="11703" y="3268"/>
                    </a:moveTo>
                    <a:cubicBezTo>
                      <a:pt x="7170" y="3268"/>
                      <a:pt x="6408" y="3289"/>
                      <a:pt x="6408" y="3511"/>
                    </a:cubicBezTo>
                    <a:cubicBezTo>
                      <a:pt x="6408" y="3659"/>
                      <a:pt x="6520" y="3802"/>
                      <a:pt x="6679" y="3835"/>
                    </a:cubicBezTo>
                    <a:lnTo>
                      <a:pt x="6964" y="3889"/>
                    </a:lnTo>
                    <a:lnTo>
                      <a:pt x="6994" y="7832"/>
                    </a:lnTo>
                    <a:cubicBezTo>
                      <a:pt x="7020" y="11593"/>
                      <a:pt x="7013" y="11797"/>
                      <a:pt x="6829" y="11883"/>
                    </a:cubicBezTo>
                    <a:cubicBezTo>
                      <a:pt x="6701" y="11943"/>
                      <a:pt x="6582" y="12242"/>
                      <a:pt x="6498" y="12801"/>
                    </a:cubicBezTo>
                    <a:cubicBezTo>
                      <a:pt x="6355" y="13749"/>
                      <a:pt x="6224" y="14164"/>
                      <a:pt x="6092" y="14017"/>
                    </a:cubicBezTo>
                    <a:cubicBezTo>
                      <a:pt x="6043" y="13962"/>
                      <a:pt x="6002" y="11790"/>
                      <a:pt x="6002" y="9209"/>
                    </a:cubicBezTo>
                    <a:lnTo>
                      <a:pt x="6002" y="4510"/>
                    </a:lnTo>
                    <a:lnTo>
                      <a:pt x="4091" y="4510"/>
                    </a:lnTo>
                    <a:lnTo>
                      <a:pt x="2166" y="4510"/>
                    </a:lnTo>
                    <a:lnTo>
                      <a:pt x="2151" y="12153"/>
                    </a:lnTo>
                    <a:lnTo>
                      <a:pt x="2121" y="19796"/>
                    </a:lnTo>
                    <a:lnTo>
                      <a:pt x="1053" y="19904"/>
                    </a:lnTo>
                    <a:lnTo>
                      <a:pt x="0" y="19985"/>
                    </a:lnTo>
                    <a:lnTo>
                      <a:pt x="1760" y="20120"/>
                    </a:lnTo>
                    <a:cubicBezTo>
                      <a:pt x="2941" y="20215"/>
                      <a:pt x="3573" y="20351"/>
                      <a:pt x="3640" y="20499"/>
                    </a:cubicBezTo>
                    <a:cubicBezTo>
                      <a:pt x="3779" y="20802"/>
                      <a:pt x="4421" y="20758"/>
                      <a:pt x="4558" y="20445"/>
                    </a:cubicBezTo>
                    <a:cubicBezTo>
                      <a:pt x="4654" y="20224"/>
                      <a:pt x="4676" y="20224"/>
                      <a:pt x="4753" y="20445"/>
                    </a:cubicBezTo>
                    <a:cubicBezTo>
                      <a:pt x="4803" y="20585"/>
                      <a:pt x="4911" y="20715"/>
                      <a:pt x="4994" y="20715"/>
                    </a:cubicBezTo>
                    <a:cubicBezTo>
                      <a:pt x="5077" y="20715"/>
                      <a:pt x="5157" y="20896"/>
                      <a:pt x="5174" y="21120"/>
                    </a:cubicBezTo>
                    <a:cubicBezTo>
                      <a:pt x="5199" y="21434"/>
                      <a:pt x="5282" y="21525"/>
                      <a:pt x="5505" y="21525"/>
                    </a:cubicBezTo>
                    <a:cubicBezTo>
                      <a:pt x="5877" y="21525"/>
                      <a:pt x="5968" y="21236"/>
                      <a:pt x="5746" y="20796"/>
                    </a:cubicBezTo>
                    <a:cubicBezTo>
                      <a:pt x="5553" y="20414"/>
                      <a:pt x="5622" y="20319"/>
                      <a:pt x="6107" y="20228"/>
                    </a:cubicBezTo>
                    <a:cubicBezTo>
                      <a:pt x="6327" y="20187"/>
                      <a:pt x="6355" y="20241"/>
                      <a:pt x="6348" y="20715"/>
                    </a:cubicBezTo>
                    <a:cubicBezTo>
                      <a:pt x="6338" y="21398"/>
                      <a:pt x="6437" y="21521"/>
                      <a:pt x="7025" y="21525"/>
                    </a:cubicBezTo>
                    <a:cubicBezTo>
                      <a:pt x="7438" y="21527"/>
                      <a:pt x="7508" y="21476"/>
                      <a:pt x="7536" y="21120"/>
                    </a:cubicBezTo>
                    <a:cubicBezTo>
                      <a:pt x="7563" y="20780"/>
                      <a:pt x="7626" y="20715"/>
                      <a:pt x="7942" y="20715"/>
                    </a:cubicBezTo>
                    <a:cubicBezTo>
                      <a:pt x="8168" y="20715"/>
                      <a:pt x="8318" y="20627"/>
                      <a:pt x="8318" y="20499"/>
                    </a:cubicBezTo>
                    <a:cubicBezTo>
                      <a:pt x="8318" y="20125"/>
                      <a:pt x="8526" y="20048"/>
                      <a:pt x="8604" y="20391"/>
                    </a:cubicBezTo>
                    <a:cubicBezTo>
                      <a:pt x="8709" y="20850"/>
                      <a:pt x="9356" y="20851"/>
                      <a:pt x="9461" y="20391"/>
                    </a:cubicBezTo>
                    <a:cubicBezTo>
                      <a:pt x="9555" y="19978"/>
                      <a:pt x="9751" y="20057"/>
                      <a:pt x="9882" y="20580"/>
                    </a:cubicBezTo>
                    <a:cubicBezTo>
                      <a:pt x="9937" y="20797"/>
                      <a:pt x="10037" y="20941"/>
                      <a:pt x="10093" y="20904"/>
                    </a:cubicBezTo>
                    <a:cubicBezTo>
                      <a:pt x="10149" y="20866"/>
                      <a:pt x="10354" y="20998"/>
                      <a:pt x="10559" y="21201"/>
                    </a:cubicBezTo>
                    <a:cubicBezTo>
                      <a:pt x="10857" y="21494"/>
                      <a:pt x="10969" y="21537"/>
                      <a:pt x="11086" y="21363"/>
                    </a:cubicBezTo>
                    <a:cubicBezTo>
                      <a:pt x="11186" y="21214"/>
                      <a:pt x="11252" y="21207"/>
                      <a:pt x="11296" y="21336"/>
                    </a:cubicBezTo>
                    <a:cubicBezTo>
                      <a:pt x="11363" y="21528"/>
                      <a:pt x="11763" y="21595"/>
                      <a:pt x="11763" y="21417"/>
                    </a:cubicBezTo>
                    <a:cubicBezTo>
                      <a:pt x="11763" y="21364"/>
                      <a:pt x="11685" y="21144"/>
                      <a:pt x="11597" y="20904"/>
                    </a:cubicBezTo>
                    <a:cubicBezTo>
                      <a:pt x="11314" y="20128"/>
                      <a:pt x="11575" y="19859"/>
                      <a:pt x="12139" y="20364"/>
                    </a:cubicBezTo>
                    <a:cubicBezTo>
                      <a:pt x="12370" y="20570"/>
                      <a:pt x="12461" y="20768"/>
                      <a:pt x="12470" y="21120"/>
                    </a:cubicBezTo>
                    <a:cubicBezTo>
                      <a:pt x="12481" y="21596"/>
                      <a:pt x="12481" y="21600"/>
                      <a:pt x="12545" y="21066"/>
                    </a:cubicBezTo>
                    <a:lnTo>
                      <a:pt x="12620" y="20526"/>
                    </a:lnTo>
                    <a:lnTo>
                      <a:pt x="13763" y="20472"/>
                    </a:lnTo>
                    <a:cubicBezTo>
                      <a:pt x="14461" y="20440"/>
                      <a:pt x="14963" y="20493"/>
                      <a:pt x="15027" y="20607"/>
                    </a:cubicBezTo>
                    <a:cubicBezTo>
                      <a:pt x="15173" y="20870"/>
                      <a:pt x="16532" y="20848"/>
                      <a:pt x="16681" y="20580"/>
                    </a:cubicBezTo>
                    <a:cubicBezTo>
                      <a:pt x="16776" y="20411"/>
                      <a:pt x="16828" y="20411"/>
                      <a:pt x="16922" y="20580"/>
                    </a:cubicBezTo>
                    <a:cubicBezTo>
                      <a:pt x="16994" y="20708"/>
                      <a:pt x="17338" y="20796"/>
                      <a:pt x="17764" y="20796"/>
                    </a:cubicBezTo>
                    <a:cubicBezTo>
                      <a:pt x="18357" y="20796"/>
                      <a:pt x="18517" y="20742"/>
                      <a:pt x="18667" y="20445"/>
                    </a:cubicBezTo>
                    <a:cubicBezTo>
                      <a:pt x="18830" y="20121"/>
                      <a:pt x="18988" y="20073"/>
                      <a:pt x="20216" y="20039"/>
                    </a:cubicBezTo>
                    <a:lnTo>
                      <a:pt x="21600" y="20012"/>
                    </a:lnTo>
                    <a:lnTo>
                      <a:pt x="20186" y="19904"/>
                    </a:lnTo>
                    <a:lnTo>
                      <a:pt x="18772" y="19796"/>
                    </a:lnTo>
                    <a:lnTo>
                      <a:pt x="18742" y="17825"/>
                    </a:lnTo>
                    <a:cubicBezTo>
                      <a:pt x="18720" y="16309"/>
                      <a:pt x="18674" y="15804"/>
                      <a:pt x="18562" y="15691"/>
                    </a:cubicBezTo>
                    <a:cubicBezTo>
                      <a:pt x="18458" y="15587"/>
                      <a:pt x="18411" y="15206"/>
                      <a:pt x="18411" y="14449"/>
                    </a:cubicBezTo>
                    <a:lnTo>
                      <a:pt x="18411" y="13396"/>
                    </a:lnTo>
                    <a:lnTo>
                      <a:pt x="18020" y="13396"/>
                    </a:lnTo>
                    <a:cubicBezTo>
                      <a:pt x="17801" y="13396"/>
                      <a:pt x="17591" y="13288"/>
                      <a:pt x="17554" y="13180"/>
                    </a:cubicBezTo>
                    <a:cubicBezTo>
                      <a:pt x="17460" y="12908"/>
                      <a:pt x="17460" y="10426"/>
                      <a:pt x="17554" y="10155"/>
                    </a:cubicBezTo>
                    <a:cubicBezTo>
                      <a:pt x="17611" y="9987"/>
                      <a:pt x="17657" y="9968"/>
                      <a:pt x="17764" y="10128"/>
                    </a:cubicBezTo>
                    <a:cubicBezTo>
                      <a:pt x="17938" y="10385"/>
                      <a:pt x="18216" y="10245"/>
                      <a:pt x="18216" y="9885"/>
                    </a:cubicBezTo>
                    <a:cubicBezTo>
                      <a:pt x="18216" y="9739"/>
                      <a:pt x="18264" y="9394"/>
                      <a:pt x="18321" y="9128"/>
                    </a:cubicBezTo>
                    <a:cubicBezTo>
                      <a:pt x="18404" y="8735"/>
                      <a:pt x="18444" y="8683"/>
                      <a:pt x="18562" y="8858"/>
                    </a:cubicBezTo>
                    <a:cubicBezTo>
                      <a:pt x="18740" y="9123"/>
                      <a:pt x="19118" y="8942"/>
                      <a:pt x="19118" y="8588"/>
                    </a:cubicBezTo>
                    <a:cubicBezTo>
                      <a:pt x="19118" y="8258"/>
                      <a:pt x="18759" y="7589"/>
                      <a:pt x="18577" y="7589"/>
                    </a:cubicBezTo>
                    <a:cubicBezTo>
                      <a:pt x="18500" y="7589"/>
                      <a:pt x="18389" y="7834"/>
                      <a:pt x="18321" y="8129"/>
                    </a:cubicBezTo>
                    <a:cubicBezTo>
                      <a:pt x="18085" y="9149"/>
                      <a:pt x="17949" y="9157"/>
                      <a:pt x="17584" y="8156"/>
                    </a:cubicBezTo>
                    <a:cubicBezTo>
                      <a:pt x="17316" y="7423"/>
                      <a:pt x="17207" y="7241"/>
                      <a:pt x="16982" y="7238"/>
                    </a:cubicBezTo>
                    <a:cubicBezTo>
                      <a:pt x="16618" y="7234"/>
                      <a:pt x="16512" y="6774"/>
                      <a:pt x="16772" y="6266"/>
                    </a:cubicBezTo>
                    <a:cubicBezTo>
                      <a:pt x="17191" y="5443"/>
                      <a:pt x="17120" y="4813"/>
                      <a:pt x="16561" y="4456"/>
                    </a:cubicBezTo>
                    <a:cubicBezTo>
                      <a:pt x="16407" y="4358"/>
                      <a:pt x="16399" y="4298"/>
                      <a:pt x="16501" y="4078"/>
                    </a:cubicBezTo>
                    <a:cubicBezTo>
                      <a:pt x="16569" y="3930"/>
                      <a:pt x="16713" y="3808"/>
                      <a:pt x="16817" y="3808"/>
                    </a:cubicBezTo>
                    <a:cubicBezTo>
                      <a:pt x="16921" y="3808"/>
                      <a:pt x="16997" y="3687"/>
                      <a:pt x="16997" y="3538"/>
                    </a:cubicBezTo>
                    <a:cubicBezTo>
                      <a:pt x="16997" y="3300"/>
                      <a:pt x="16344" y="3268"/>
                      <a:pt x="11703" y="3268"/>
                    </a:cubicBezTo>
                    <a:close/>
                  </a:path>
                </a:pathLst>
              </a:custGeom>
              <a:ln w="3175" cap="flat">
                <a:noFill/>
                <a:miter lim="400000"/>
              </a:ln>
              <a:effectLst/>
            </p:spPr>
          </p:pic>
        </p:grpSp>
      </p:grpSp>
      <p:grpSp>
        <p:nvGrpSpPr>
          <p:cNvPr id="1521" name="Group"/>
          <p:cNvGrpSpPr/>
          <p:nvPr/>
        </p:nvGrpSpPr>
        <p:grpSpPr>
          <a:xfrm rot="16200000">
            <a:off x="4229799" y="8121605"/>
            <a:ext cx="289580" cy="4375038"/>
            <a:chOff x="0" y="0"/>
            <a:chExt cx="289579" cy="4375036"/>
          </a:xfrm>
        </p:grpSpPr>
        <p:sp>
          <p:nvSpPr>
            <p:cNvPr id="1516" name="Oval 96"/>
            <p:cNvSpPr/>
            <p:nvPr/>
          </p:nvSpPr>
          <p:spPr>
            <a:xfrm>
              <a:off x="0" y="0"/>
              <a:ext cx="289580" cy="289580"/>
            </a:xfrm>
            <a:prstGeom prst="ellipse">
              <a:avLst/>
            </a:prstGeom>
            <a:solidFill>
              <a:srgbClr val="ED7335"/>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517" name="Oval 97"/>
            <p:cNvSpPr/>
            <p:nvPr/>
          </p:nvSpPr>
          <p:spPr>
            <a:xfrm>
              <a:off x="0" y="1037530"/>
              <a:ext cx="289580" cy="289581"/>
            </a:xfrm>
            <a:prstGeom prst="ellipse">
              <a:avLst/>
            </a:prstGeom>
            <a:solidFill>
              <a:srgbClr val="008FCE"/>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518" name="Oval 98"/>
            <p:cNvSpPr/>
            <p:nvPr/>
          </p:nvSpPr>
          <p:spPr>
            <a:xfrm>
              <a:off x="0" y="2012596"/>
              <a:ext cx="289580" cy="289581"/>
            </a:xfrm>
            <a:prstGeom prst="ellipse">
              <a:avLst/>
            </a:prstGeom>
            <a:solidFill>
              <a:srgbClr val="EED31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519" name="Oval 99"/>
            <p:cNvSpPr/>
            <p:nvPr/>
          </p:nvSpPr>
          <p:spPr>
            <a:xfrm>
              <a:off x="0" y="3016812"/>
              <a:ext cx="289580" cy="289580"/>
            </a:xfrm>
            <a:prstGeom prst="ellipse">
              <a:avLst/>
            </a:prstGeom>
            <a:solidFill>
              <a:srgbClr val="D9342C"/>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520" name="Oval 100"/>
            <p:cNvSpPr/>
            <p:nvPr/>
          </p:nvSpPr>
          <p:spPr>
            <a:xfrm>
              <a:off x="0" y="4085457"/>
              <a:ext cx="289580" cy="289580"/>
            </a:xfrm>
            <a:prstGeom prst="ellipse">
              <a:avLst/>
            </a:prstGeom>
            <a:solidFill>
              <a:srgbClr val="2A379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grpSp>
      <p:sp>
        <p:nvSpPr>
          <p:cNvPr id="1522" name="Rectangle 92"/>
          <p:cNvSpPr txBox="1"/>
          <p:nvPr/>
        </p:nvSpPr>
        <p:spPr>
          <a:xfrm rot="16200000">
            <a:off x="1234930" y="7415706"/>
            <a:ext cx="4313332" cy="10061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just" defTabSz="950524">
              <a:defRPr sz="1400" b="0" spc="29">
                <a:solidFill>
                  <a:srgbClr val="534E3D"/>
                </a:solidFill>
                <a:latin typeface="Eurostile"/>
                <a:ea typeface="Eurostile"/>
                <a:cs typeface="Eurostile"/>
                <a:sym typeface="Eurostile"/>
              </a:defRPr>
            </a:lvl1pPr>
          </a:lstStyle>
          <a:p>
            <a:r>
              <a:t>Regular upskilling programs for Teachers lead to their high performance, prepare them to adapt to this age of information overload and without extra effort implement New Education Policy in 2023.</a:t>
            </a:r>
          </a:p>
        </p:txBody>
      </p:sp>
      <p:sp>
        <p:nvSpPr>
          <p:cNvPr id="1523" name="Rectangle 94"/>
          <p:cNvSpPr txBox="1"/>
          <p:nvPr/>
        </p:nvSpPr>
        <p:spPr>
          <a:xfrm rot="16200000">
            <a:off x="3075916" y="7462364"/>
            <a:ext cx="4492160" cy="79027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l" defTabSz="950524">
              <a:defRPr sz="1400" b="0" spc="29">
                <a:solidFill>
                  <a:srgbClr val="534E3D"/>
                </a:solidFill>
                <a:latin typeface="Eurostile"/>
                <a:ea typeface="Eurostile"/>
                <a:cs typeface="Eurostile"/>
                <a:sym typeface="Eurostile"/>
              </a:defRPr>
            </a:lvl1pPr>
          </a:lstStyle>
          <a:p>
            <a:r>
              <a:t>Parents with higher paying capacities will flock in, when better brand, curriculum, methodologies and digital solutions are introduced.</a:t>
            </a:r>
          </a:p>
        </p:txBody>
      </p:sp>
      <p:sp>
        <p:nvSpPr>
          <p:cNvPr id="1524" name="Rectangle 94"/>
          <p:cNvSpPr txBox="1"/>
          <p:nvPr/>
        </p:nvSpPr>
        <p:spPr>
          <a:xfrm rot="16200000">
            <a:off x="2189801" y="7415706"/>
            <a:ext cx="4369575" cy="100617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l" defTabSz="950524">
              <a:defRPr sz="1400" b="0" spc="29">
                <a:solidFill>
                  <a:srgbClr val="534E3D"/>
                </a:solidFill>
                <a:latin typeface="Eurostile"/>
                <a:ea typeface="Eurostile"/>
                <a:cs typeface="Eurostile"/>
                <a:sym typeface="Eurostile"/>
              </a:defRPr>
            </a:lvl1pPr>
          </a:lstStyle>
          <a:p>
            <a:r>
              <a:t>Brand plays a key role in getting admissions. All the achievements, awards and accolades are passed on to C-suite affiliates which amplifies the school image in one go.</a:t>
            </a:r>
          </a:p>
        </p:txBody>
      </p:sp>
      <p:sp>
        <p:nvSpPr>
          <p:cNvPr id="1525" name="Rectangle 94"/>
          <p:cNvSpPr txBox="1"/>
          <p:nvPr/>
        </p:nvSpPr>
        <p:spPr>
          <a:xfrm rot="16200000">
            <a:off x="4160817" y="7415706"/>
            <a:ext cx="4369575" cy="100617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lvl1pPr algn="just" defTabSz="950524">
              <a:defRPr sz="1400" b="0" spc="29">
                <a:solidFill>
                  <a:srgbClr val="534E3D"/>
                </a:solidFill>
                <a:latin typeface="Eurostile"/>
                <a:ea typeface="Eurostile"/>
                <a:cs typeface="Eurostile"/>
                <a:sym typeface="Eurostile"/>
              </a:defRPr>
            </a:lvl1pPr>
          </a:lstStyle>
          <a:p>
            <a:r>
              <a:t>Enhanced possibility to run one or many schools simultaneously with infinite intake as schools get a corporate structure that helps them to reinvent the now, reshape the next and reimagine the beyond.</a:t>
            </a:r>
          </a:p>
        </p:txBody>
      </p:sp>
      <p:sp>
        <p:nvSpPr>
          <p:cNvPr id="1526" name="Rectangle 92"/>
          <p:cNvSpPr txBox="1"/>
          <p:nvPr/>
        </p:nvSpPr>
        <p:spPr>
          <a:xfrm rot="16200000">
            <a:off x="216209" y="7523656"/>
            <a:ext cx="4293374" cy="79027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289" tIns="71289" rIns="71289" bIns="71289">
            <a:spAutoFit/>
          </a:bodyPr>
          <a:lstStyle/>
          <a:p>
            <a:pPr algn="just" defTabSz="950524">
              <a:defRPr sz="1400" b="0" spc="29">
                <a:solidFill>
                  <a:srgbClr val="534E3D"/>
                </a:solidFill>
                <a:latin typeface="Eurostile"/>
                <a:ea typeface="Eurostile"/>
                <a:cs typeface="Eurostile"/>
                <a:sym typeface="Eurostile"/>
              </a:defRPr>
            </a:pPr>
            <a:r>
              <a:t>Our Neuroscience based educational elixir converts students’ </a:t>
            </a:r>
            <a:r>
              <a:rPr b="1"/>
              <a:t>‘Fear of Learning’ </a:t>
            </a:r>
            <a:r>
              <a:t>to</a:t>
            </a:r>
            <a:r>
              <a:rPr b="1"/>
              <a:t> ‘Joy of Knowing’, </a:t>
            </a:r>
            <a:r>
              <a:t>hence annhilating </a:t>
            </a:r>
            <a:r>
              <a:rPr b="1"/>
              <a:t>‘Back Benchers’</a:t>
            </a:r>
            <a:r>
              <a:t>.</a:t>
            </a:r>
          </a:p>
        </p:txBody>
      </p:sp>
      <p:sp>
        <p:nvSpPr>
          <p:cNvPr id="1527" name="Rectangle 25"/>
          <p:cNvSpPr/>
          <p:nvPr/>
        </p:nvSpPr>
        <p:spPr>
          <a:xfrm rot="16200000">
            <a:off x="6036276" y="7854312"/>
            <a:ext cx="2332641" cy="128968"/>
          </a:xfrm>
          <a:prstGeom prst="rect">
            <a:avLst/>
          </a:prstGeom>
          <a:solidFill>
            <a:srgbClr val="008FCE"/>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605" name="Group"/>
          <p:cNvGrpSpPr/>
          <p:nvPr/>
        </p:nvGrpSpPr>
        <p:grpSpPr>
          <a:xfrm rot="16200000">
            <a:off x="7621935" y="421983"/>
            <a:ext cx="5891513" cy="5355925"/>
            <a:chOff x="0" y="0"/>
            <a:chExt cx="5891511" cy="5355923"/>
          </a:xfrm>
        </p:grpSpPr>
        <p:sp>
          <p:nvSpPr>
            <p:cNvPr id="1528" name="Freeform 5"/>
            <p:cNvSpPr/>
            <p:nvPr/>
          </p:nvSpPr>
          <p:spPr>
            <a:xfrm>
              <a:off x="1281310" y="1467452"/>
              <a:ext cx="2776882" cy="3705074"/>
            </a:xfrm>
            <a:custGeom>
              <a:avLst/>
              <a:gdLst/>
              <a:ahLst/>
              <a:cxnLst>
                <a:cxn ang="0">
                  <a:pos x="wd2" y="hd2"/>
                </a:cxn>
                <a:cxn ang="5400000">
                  <a:pos x="wd2" y="hd2"/>
                </a:cxn>
                <a:cxn ang="10800000">
                  <a:pos x="wd2" y="hd2"/>
                </a:cxn>
                <a:cxn ang="16200000">
                  <a:pos x="wd2" y="hd2"/>
                </a:cxn>
              </a:cxnLst>
              <a:rect l="0" t="0" r="r" b="b"/>
              <a:pathLst>
                <a:path w="21468" h="21600" extrusionOk="0">
                  <a:moveTo>
                    <a:pt x="19936" y="10660"/>
                  </a:moveTo>
                  <a:cubicBezTo>
                    <a:pt x="19387" y="10600"/>
                    <a:pt x="18806" y="10515"/>
                    <a:pt x="18258" y="10527"/>
                  </a:cubicBezTo>
                  <a:cubicBezTo>
                    <a:pt x="17693" y="10539"/>
                    <a:pt x="17225" y="10721"/>
                    <a:pt x="16709" y="10842"/>
                  </a:cubicBezTo>
                  <a:cubicBezTo>
                    <a:pt x="16241" y="10952"/>
                    <a:pt x="15774" y="10879"/>
                    <a:pt x="15306" y="10842"/>
                  </a:cubicBezTo>
                  <a:cubicBezTo>
                    <a:pt x="15257" y="10842"/>
                    <a:pt x="15209" y="10830"/>
                    <a:pt x="15161" y="10830"/>
                  </a:cubicBezTo>
                  <a:cubicBezTo>
                    <a:pt x="15483" y="10636"/>
                    <a:pt x="15790" y="10430"/>
                    <a:pt x="16080" y="10235"/>
                  </a:cubicBezTo>
                  <a:cubicBezTo>
                    <a:pt x="16483" y="9956"/>
                    <a:pt x="16758" y="9604"/>
                    <a:pt x="17000" y="9240"/>
                  </a:cubicBezTo>
                  <a:cubicBezTo>
                    <a:pt x="17371" y="9410"/>
                    <a:pt x="17887" y="9446"/>
                    <a:pt x="18242" y="9349"/>
                  </a:cubicBezTo>
                  <a:cubicBezTo>
                    <a:pt x="18580" y="9252"/>
                    <a:pt x="18822" y="9058"/>
                    <a:pt x="19081" y="8876"/>
                  </a:cubicBezTo>
                  <a:cubicBezTo>
                    <a:pt x="19387" y="8657"/>
                    <a:pt x="19694" y="8451"/>
                    <a:pt x="20000" y="8244"/>
                  </a:cubicBezTo>
                  <a:cubicBezTo>
                    <a:pt x="20113" y="8159"/>
                    <a:pt x="20210" y="8098"/>
                    <a:pt x="20371" y="8098"/>
                  </a:cubicBezTo>
                  <a:cubicBezTo>
                    <a:pt x="20532" y="8111"/>
                    <a:pt x="20678" y="8171"/>
                    <a:pt x="20855" y="8159"/>
                  </a:cubicBezTo>
                  <a:cubicBezTo>
                    <a:pt x="20903" y="8159"/>
                    <a:pt x="20952" y="8147"/>
                    <a:pt x="20984" y="8147"/>
                  </a:cubicBezTo>
                  <a:cubicBezTo>
                    <a:pt x="20936" y="8123"/>
                    <a:pt x="20903" y="8074"/>
                    <a:pt x="20903" y="8013"/>
                  </a:cubicBezTo>
                  <a:cubicBezTo>
                    <a:pt x="20903" y="7819"/>
                    <a:pt x="20936" y="7625"/>
                    <a:pt x="20952" y="7443"/>
                  </a:cubicBezTo>
                  <a:cubicBezTo>
                    <a:pt x="20952" y="7443"/>
                    <a:pt x="20952" y="7443"/>
                    <a:pt x="20952" y="7443"/>
                  </a:cubicBezTo>
                  <a:cubicBezTo>
                    <a:pt x="20790" y="7552"/>
                    <a:pt x="20742" y="7504"/>
                    <a:pt x="20549" y="7467"/>
                  </a:cubicBezTo>
                  <a:cubicBezTo>
                    <a:pt x="20387" y="7443"/>
                    <a:pt x="20210" y="7431"/>
                    <a:pt x="20048" y="7467"/>
                  </a:cubicBezTo>
                  <a:cubicBezTo>
                    <a:pt x="19742" y="7528"/>
                    <a:pt x="19516" y="7686"/>
                    <a:pt x="19290" y="7844"/>
                  </a:cubicBezTo>
                  <a:cubicBezTo>
                    <a:pt x="19000" y="8026"/>
                    <a:pt x="18726" y="8208"/>
                    <a:pt x="18435" y="8390"/>
                  </a:cubicBezTo>
                  <a:cubicBezTo>
                    <a:pt x="18290" y="8487"/>
                    <a:pt x="18032" y="8718"/>
                    <a:pt x="17838" y="8633"/>
                  </a:cubicBezTo>
                  <a:cubicBezTo>
                    <a:pt x="17742" y="8596"/>
                    <a:pt x="17661" y="8511"/>
                    <a:pt x="17580" y="8463"/>
                  </a:cubicBezTo>
                  <a:cubicBezTo>
                    <a:pt x="17564" y="8438"/>
                    <a:pt x="17532" y="8426"/>
                    <a:pt x="17500" y="8414"/>
                  </a:cubicBezTo>
                  <a:cubicBezTo>
                    <a:pt x="17742" y="8026"/>
                    <a:pt x="17984" y="7649"/>
                    <a:pt x="18064" y="7212"/>
                  </a:cubicBezTo>
                  <a:cubicBezTo>
                    <a:pt x="18113" y="6945"/>
                    <a:pt x="18097" y="6678"/>
                    <a:pt x="18097" y="6399"/>
                  </a:cubicBezTo>
                  <a:cubicBezTo>
                    <a:pt x="18113" y="6095"/>
                    <a:pt x="18242" y="5864"/>
                    <a:pt x="18387" y="5597"/>
                  </a:cubicBezTo>
                  <a:cubicBezTo>
                    <a:pt x="18548" y="5282"/>
                    <a:pt x="18580" y="4978"/>
                    <a:pt x="18500" y="4662"/>
                  </a:cubicBezTo>
                  <a:cubicBezTo>
                    <a:pt x="18419" y="4335"/>
                    <a:pt x="18193" y="4043"/>
                    <a:pt x="18129" y="3715"/>
                  </a:cubicBezTo>
                  <a:cubicBezTo>
                    <a:pt x="18097" y="3558"/>
                    <a:pt x="18129" y="3412"/>
                    <a:pt x="18177" y="3266"/>
                  </a:cubicBezTo>
                  <a:cubicBezTo>
                    <a:pt x="18161" y="3266"/>
                    <a:pt x="18145" y="3254"/>
                    <a:pt x="18129" y="3254"/>
                  </a:cubicBezTo>
                  <a:cubicBezTo>
                    <a:pt x="17935" y="3254"/>
                    <a:pt x="17758" y="3242"/>
                    <a:pt x="17580" y="3218"/>
                  </a:cubicBezTo>
                  <a:cubicBezTo>
                    <a:pt x="17532" y="3205"/>
                    <a:pt x="17500" y="3193"/>
                    <a:pt x="17484" y="3169"/>
                  </a:cubicBezTo>
                  <a:cubicBezTo>
                    <a:pt x="17322" y="3533"/>
                    <a:pt x="17354" y="3873"/>
                    <a:pt x="17516" y="4237"/>
                  </a:cubicBezTo>
                  <a:cubicBezTo>
                    <a:pt x="17596" y="4444"/>
                    <a:pt x="17693" y="4662"/>
                    <a:pt x="17726" y="4881"/>
                  </a:cubicBezTo>
                  <a:cubicBezTo>
                    <a:pt x="17742" y="5099"/>
                    <a:pt x="17645" y="5294"/>
                    <a:pt x="17532" y="5500"/>
                  </a:cubicBezTo>
                  <a:cubicBezTo>
                    <a:pt x="17290" y="5913"/>
                    <a:pt x="17225" y="6314"/>
                    <a:pt x="17193" y="6763"/>
                  </a:cubicBezTo>
                  <a:cubicBezTo>
                    <a:pt x="17145" y="7188"/>
                    <a:pt x="16935" y="7576"/>
                    <a:pt x="16661" y="7941"/>
                  </a:cubicBezTo>
                  <a:cubicBezTo>
                    <a:pt x="16419" y="8293"/>
                    <a:pt x="16161" y="8669"/>
                    <a:pt x="15774" y="8948"/>
                  </a:cubicBezTo>
                  <a:cubicBezTo>
                    <a:pt x="15354" y="9252"/>
                    <a:pt x="14886" y="9483"/>
                    <a:pt x="14435" y="9738"/>
                  </a:cubicBezTo>
                  <a:cubicBezTo>
                    <a:pt x="13983" y="10005"/>
                    <a:pt x="13547" y="10333"/>
                    <a:pt x="13031" y="10527"/>
                  </a:cubicBezTo>
                  <a:cubicBezTo>
                    <a:pt x="12805" y="10612"/>
                    <a:pt x="12580" y="10612"/>
                    <a:pt x="12338" y="10624"/>
                  </a:cubicBezTo>
                  <a:cubicBezTo>
                    <a:pt x="11999" y="10648"/>
                    <a:pt x="11676" y="10685"/>
                    <a:pt x="11386" y="10794"/>
                  </a:cubicBezTo>
                  <a:cubicBezTo>
                    <a:pt x="11402" y="10733"/>
                    <a:pt x="11402" y="10660"/>
                    <a:pt x="11402" y="10600"/>
                  </a:cubicBezTo>
                  <a:cubicBezTo>
                    <a:pt x="11418" y="10430"/>
                    <a:pt x="11434" y="10248"/>
                    <a:pt x="11434" y="10078"/>
                  </a:cubicBezTo>
                  <a:cubicBezTo>
                    <a:pt x="11644" y="9968"/>
                    <a:pt x="11821" y="9835"/>
                    <a:pt x="11950" y="9665"/>
                  </a:cubicBezTo>
                  <a:cubicBezTo>
                    <a:pt x="12112" y="9470"/>
                    <a:pt x="12176" y="9264"/>
                    <a:pt x="12225" y="9046"/>
                  </a:cubicBezTo>
                  <a:cubicBezTo>
                    <a:pt x="12241" y="8863"/>
                    <a:pt x="12225" y="8669"/>
                    <a:pt x="12305" y="8511"/>
                  </a:cubicBezTo>
                  <a:cubicBezTo>
                    <a:pt x="12402" y="8353"/>
                    <a:pt x="12596" y="8208"/>
                    <a:pt x="12741" y="8074"/>
                  </a:cubicBezTo>
                  <a:cubicBezTo>
                    <a:pt x="12902" y="7904"/>
                    <a:pt x="13031" y="7722"/>
                    <a:pt x="13128" y="7528"/>
                  </a:cubicBezTo>
                  <a:cubicBezTo>
                    <a:pt x="13338" y="7127"/>
                    <a:pt x="13435" y="6678"/>
                    <a:pt x="13564" y="6253"/>
                  </a:cubicBezTo>
                  <a:cubicBezTo>
                    <a:pt x="13709" y="5816"/>
                    <a:pt x="13902" y="5354"/>
                    <a:pt x="13886" y="4905"/>
                  </a:cubicBezTo>
                  <a:cubicBezTo>
                    <a:pt x="13886" y="4699"/>
                    <a:pt x="13822" y="4505"/>
                    <a:pt x="13725" y="4322"/>
                  </a:cubicBezTo>
                  <a:cubicBezTo>
                    <a:pt x="13628" y="4140"/>
                    <a:pt x="13483" y="3958"/>
                    <a:pt x="13467" y="3752"/>
                  </a:cubicBezTo>
                  <a:cubicBezTo>
                    <a:pt x="13467" y="3570"/>
                    <a:pt x="13628" y="3424"/>
                    <a:pt x="13741" y="3278"/>
                  </a:cubicBezTo>
                  <a:cubicBezTo>
                    <a:pt x="13854" y="3120"/>
                    <a:pt x="13935" y="2950"/>
                    <a:pt x="13951" y="2768"/>
                  </a:cubicBezTo>
                  <a:cubicBezTo>
                    <a:pt x="13967" y="2768"/>
                    <a:pt x="13983" y="2756"/>
                    <a:pt x="13999" y="2744"/>
                  </a:cubicBezTo>
                  <a:cubicBezTo>
                    <a:pt x="14177" y="2647"/>
                    <a:pt x="14241" y="2477"/>
                    <a:pt x="14354" y="2343"/>
                  </a:cubicBezTo>
                  <a:cubicBezTo>
                    <a:pt x="14483" y="2198"/>
                    <a:pt x="14628" y="2052"/>
                    <a:pt x="14838" y="1967"/>
                  </a:cubicBezTo>
                  <a:cubicBezTo>
                    <a:pt x="15209" y="1833"/>
                    <a:pt x="15645" y="1809"/>
                    <a:pt x="15645" y="1408"/>
                  </a:cubicBezTo>
                  <a:cubicBezTo>
                    <a:pt x="15628" y="1202"/>
                    <a:pt x="15515" y="1044"/>
                    <a:pt x="15677" y="850"/>
                  </a:cubicBezTo>
                  <a:cubicBezTo>
                    <a:pt x="15790" y="704"/>
                    <a:pt x="15935" y="595"/>
                    <a:pt x="16048" y="449"/>
                  </a:cubicBezTo>
                  <a:cubicBezTo>
                    <a:pt x="16064" y="401"/>
                    <a:pt x="16096" y="352"/>
                    <a:pt x="16112" y="304"/>
                  </a:cubicBezTo>
                  <a:cubicBezTo>
                    <a:pt x="16080" y="279"/>
                    <a:pt x="16064" y="255"/>
                    <a:pt x="16048" y="219"/>
                  </a:cubicBezTo>
                  <a:cubicBezTo>
                    <a:pt x="16048" y="170"/>
                    <a:pt x="16032" y="121"/>
                    <a:pt x="16016" y="61"/>
                  </a:cubicBezTo>
                  <a:cubicBezTo>
                    <a:pt x="15999" y="49"/>
                    <a:pt x="15967" y="36"/>
                    <a:pt x="15951" y="0"/>
                  </a:cubicBezTo>
                  <a:cubicBezTo>
                    <a:pt x="15935" y="36"/>
                    <a:pt x="15935" y="85"/>
                    <a:pt x="15919" y="121"/>
                  </a:cubicBezTo>
                  <a:cubicBezTo>
                    <a:pt x="15854" y="291"/>
                    <a:pt x="15709" y="425"/>
                    <a:pt x="15548" y="559"/>
                  </a:cubicBezTo>
                  <a:cubicBezTo>
                    <a:pt x="15419" y="656"/>
                    <a:pt x="15306" y="765"/>
                    <a:pt x="15241" y="886"/>
                  </a:cubicBezTo>
                  <a:cubicBezTo>
                    <a:pt x="15161" y="1044"/>
                    <a:pt x="15209" y="1178"/>
                    <a:pt x="15193" y="1336"/>
                  </a:cubicBezTo>
                  <a:cubicBezTo>
                    <a:pt x="15144" y="1542"/>
                    <a:pt x="14854" y="1518"/>
                    <a:pt x="14644" y="1591"/>
                  </a:cubicBezTo>
                  <a:cubicBezTo>
                    <a:pt x="14467" y="1639"/>
                    <a:pt x="14322" y="1724"/>
                    <a:pt x="14177" y="1833"/>
                  </a:cubicBezTo>
                  <a:cubicBezTo>
                    <a:pt x="14048" y="1931"/>
                    <a:pt x="13886" y="2076"/>
                    <a:pt x="13757" y="2222"/>
                  </a:cubicBezTo>
                  <a:cubicBezTo>
                    <a:pt x="13644" y="2028"/>
                    <a:pt x="13467" y="1833"/>
                    <a:pt x="13338" y="1639"/>
                  </a:cubicBezTo>
                  <a:cubicBezTo>
                    <a:pt x="13257" y="1506"/>
                    <a:pt x="13193" y="1384"/>
                    <a:pt x="13144" y="1251"/>
                  </a:cubicBezTo>
                  <a:cubicBezTo>
                    <a:pt x="13128" y="1251"/>
                    <a:pt x="13128" y="1251"/>
                    <a:pt x="13128" y="1251"/>
                  </a:cubicBezTo>
                  <a:cubicBezTo>
                    <a:pt x="13047" y="1348"/>
                    <a:pt x="12951" y="1433"/>
                    <a:pt x="12838" y="1518"/>
                  </a:cubicBezTo>
                  <a:cubicBezTo>
                    <a:pt x="12789" y="1566"/>
                    <a:pt x="12709" y="1578"/>
                    <a:pt x="12644" y="1566"/>
                  </a:cubicBezTo>
                  <a:cubicBezTo>
                    <a:pt x="12692" y="1700"/>
                    <a:pt x="12757" y="1833"/>
                    <a:pt x="12838" y="1955"/>
                  </a:cubicBezTo>
                  <a:cubicBezTo>
                    <a:pt x="12934" y="2137"/>
                    <a:pt x="13080" y="2307"/>
                    <a:pt x="13144" y="2501"/>
                  </a:cubicBezTo>
                  <a:cubicBezTo>
                    <a:pt x="13225" y="2708"/>
                    <a:pt x="13160" y="2865"/>
                    <a:pt x="13015" y="3048"/>
                  </a:cubicBezTo>
                  <a:cubicBezTo>
                    <a:pt x="12757" y="3363"/>
                    <a:pt x="12628" y="3655"/>
                    <a:pt x="12741" y="4019"/>
                  </a:cubicBezTo>
                  <a:cubicBezTo>
                    <a:pt x="12789" y="4189"/>
                    <a:pt x="12870" y="4359"/>
                    <a:pt x="12918" y="4529"/>
                  </a:cubicBezTo>
                  <a:cubicBezTo>
                    <a:pt x="12967" y="4747"/>
                    <a:pt x="12934" y="4954"/>
                    <a:pt x="12854" y="5160"/>
                  </a:cubicBezTo>
                  <a:cubicBezTo>
                    <a:pt x="12692" y="5585"/>
                    <a:pt x="12467" y="5986"/>
                    <a:pt x="12273" y="6399"/>
                  </a:cubicBezTo>
                  <a:cubicBezTo>
                    <a:pt x="12112" y="6726"/>
                    <a:pt x="11967" y="7079"/>
                    <a:pt x="11676" y="7358"/>
                  </a:cubicBezTo>
                  <a:cubicBezTo>
                    <a:pt x="11450" y="7576"/>
                    <a:pt x="11241" y="7746"/>
                    <a:pt x="11063" y="7953"/>
                  </a:cubicBezTo>
                  <a:cubicBezTo>
                    <a:pt x="10724" y="7965"/>
                    <a:pt x="10402" y="8050"/>
                    <a:pt x="10144" y="8244"/>
                  </a:cubicBezTo>
                  <a:cubicBezTo>
                    <a:pt x="10079" y="8135"/>
                    <a:pt x="9999" y="8026"/>
                    <a:pt x="9934" y="7928"/>
                  </a:cubicBezTo>
                  <a:cubicBezTo>
                    <a:pt x="9999" y="7601"/>
                    <a:pt x="9934" y="7261"/>
                    <a:pt x="10031" y="6933"/>
                  </a:cubicBezTo>
                  <a:cubicBezTo>
                    <a:pt x="10144" y="6605"/>
                    <a:pt x="10386" y="6338"/>
                    <a:pt x="10289" y="5986"/>
                  </a:cubicBezTo>
                  <a:cubicBezTo>
                    <a:pt x="10257" y="5840"/>
                    <a:pt x="10160" y="5719"/>
                    <a:pt x="10095" y="5597"/>
                  </a:cubicBezTo>
                  <a:cubicBezTo>
                    <a:pt x="10079" y="5391"/>
                    <a:pt x="10079" y="5184"/>
                    <a:pt x="10144" y="4990"/>
                  </a:cubicBezTo>
                  <a:cubicBezTo>
                    <a:pt x="10208" y="4772"/>
                    <a:pt x="10370" y="4650"/>
                    <a:pt x="10547" y="4492"/>
                  </a:cubicBezTo>
                  <a:cubicBezTo>
                    <a:pt x="10741" y="4310"/>
                    <a:pt x="10870" y="4104"/>
                    <a:pt x="10999" y="3885"/>
                  </a:cubicBezTo>
                  <a:cubicBezTo>
                    <a:pt x="11273" y="3436"/>
                    <a:pt x="11660" y="2987"/>
                    <a:pt x="12047" y="2586"/>
                  </a:cubicBezTo>
                  <a:cubicBezTo>
                    <a:pt x="12160" y="2453"/>
                    <a:pt x="11902" y="2319"/>
                    <a:pt x="11773" y="2416"/>
                  </a:cubicBezTo>
                  <a:cubicBezTo>
                    <a:pt x="11321" y="2780"/>
                    <a:pt x="10870" y="3108"/>
                    <a:pt x="10547" y="3545"/>
                  </a:cubicBezTo>
                  <a:cubicBezTo>
                    <a:pt x="10386" y="3764"/>
                    <a:pt x="10273" y="3995"/>
                    <a:pt x="10047" y="4177"/>
                  </a:cubicBezTo>
                  <a:cubicBezTo>
                    <a:pt x="10015" y="4201"/>
                    <a:pt x="9966" y="4237"/>
                    <a:pt x="9934" y="4262"/>
                  </a:cubicBezTo>
                  <a:cubicBezTo>
                    <a:pt x="9902" y="4225"/>
                    <a:pt x="9869" y="4189"/>
                    <a:pt x="9837" y="4152"/>
                  </a:cubicBezTo>
                  <a:cubicBezTo>
                    <a:pt x="9579" y="3910"/>
                    <a:pt x="9176" y="3752"/>
                    <a:pt x="9015" y="3473"/>
                  </a:cubicBezTo>
                  <a:cubicBezTo>
                    <a:pt x="8885" y="3230"/>
                    <a:pt x="9063" y="3145"/>
                    <a:pt x="9192" y="2963"/>
                  </a:cubicBezTo>
                  <a:cubicBezTo>
                    <a:pt x="9289" y="2841"/>
                    <a:pt x="9305" y="2708"/>
                    <a:pt x="9273" y="2574"/>
                  </a:cubicBezTo>
                  <a:cubicBezTo>
                    <a:pt x="9224" y="2428"/>
                    <a:pt x="9111" y="2295"/>
                    <a:pt x="9015" y="2173"/>
                  </a:cubicBezTo>
                  <a:cubicBezTo>
                    <a:pt x="8885" y="1967"/>
                    <a:pt x="8869" y="1773"/>
                    <a:pt x="8885" y="1554"/>
                  </a:cubicBezTo>
                  <a:cubicBezTo>
                    <a:pt x="8950" y="1166"/>
                    <a:pt x="9015" y="777"/>
                    <a:pt x="9063" y="389"/>
                  </a:cubicBezTo>
                  <a:cubicBezTo>
                    <a:pt x="9079" y="304"/>
                    <a:pt x="8918" y="291"/>
                    <a:pt x="8885" y="364"/>
                  </a:cubicBezTo>
                  <a:cubicBezTo>
                    <a:pt x="8756" y="753"/>
                    <a:pt x="8627" y="1129"/>
                    <a:pt x="8547" y="1530"/>
                  </a:cubicBezTo>
                  <a:cubicBezTo>
                    <a:pt x="8514" y="1688"/>
                    <a:pt x="8498" y="1858"/>
                    <a:pt x="8531" y="2028"/>
                  </a:cubicBezTo>
                  <a:cubicBezTo>
                    <a:pt x="8579" y="2210"/>
                    <a:pt x="8692" y="2343"/>
                    <a:pt x="8756" y="2513"/>
                  </a:cubicBezTo>
                  <a:cubicBezTo>
                    <a:pt x="8821" y="2647"/>
                    <a:pt x="8837" y="2708"/>
                    <a:pt x="8740" y="2829"/>
                  </a:cubicBezTo>
                  <a:cubicBezTo>
                    <a:pt x="8692" y="2890"/>
                    <a:pt x="8611" y="2938"/>
                    <a:pt x="8563" y="2987"/>
                  </a:cubicBezTo>
                  <a:cubicBezTo>
                    <a:pt x="8466" y="3120"/>
                    <a:pt x="8450" y="3266"/>
                    <a:pt x="8466" y="3400"/>
                  </a:cubicBezTo>
                  <a:cubicBezTo>
                    <a:pt x="8531" y="3703"/>
                    <a:pt x="8805" y="3934"/>
                    <a:pt x="9079" y="4140"/>
                  </a:cubicBezTo>
                  <a:cubicBezTo>
                    <a:pt x="9240" y="4262"/>
                    <a:pt x="9434" y="4383"/>
                    <a:pt x="9515" y="4541"/>
                  </a:cubicBezTo>
                  <a:cubicBezTo>
                    <a:pt x="9531" y="4590"/>
                    <a:pt x="9531" y="4638"/>
                    <a:pt x="9547" y="4687"/>
                  </a:cubicBezTo>
                  <a:cubicBezTo>
                    <a:pt x="9547" y="4687"/>
                    <a:pt x="9547" y="4687"/>
                    <a:pt x="9531" y="4687"/>
                  </a:cubicBezTo>
                  <a:cubicBezTo>
                    <a:pt x="9256" y="5197"/>
                    <a:pt x="9418" y="5731"/>
                    <a:pt x="9450" y="6253"/>
                  </a:cubicBezTo>
                  <a:cubicBezTo>
                    <a:pt x="9386" y="6338"/>
                    <a:pt x="9321" y="6423"/>
                    <a:pt x="9256" y="6508"/>
                  </a:cubicBezTo>
                  <a:cubicBezTo>
                    <a:pt x="9160" y="6654"/>
                    <a:pt x="9079" y="6824"/>
                    <a:pt x="9015" y="6981"/>
                  </a:cubicBezTo>
                  <a:cubicBezTo>
                    <a:pt x="8369" y="6447"/>
                    <a:pt x="7563" y="6034"/>
                    <a:pt x="6579" y="5949"/>
                  </a:cubicBezTo>
                  <a:cubicBezTo>
                    <a:pt x="6127" y="5925"/>
                    <a:pt x="5740" y="5840"/>
                    <a:pt x="5498" y="5524"/>
                  </a:cubicBezTo>
                  <a:cubicBezTo>
                    <a:pt x="5272" y="5245"/>
                    <a:pt x="5159" y="4930"/>
                    <a:pt x="5014" y="4626"/>
                  </a:cubicBezTo>
                  <a:cubicBezTo>
                    <a:pt x="4836" y="4250"/>
                    <a:pt x="4578" y="3934"/>
                    <a:pt x="4256" y="3618"/>
                  </a:cubicBezTo>
                  <a:cubicBezTo>
                    <a:pt x="4143" y="3509"/>
                    <a:pt x="4030" y="3412"/>
                    <a:pt x="3917" y="3303"/>
                  </a:cubicBezTo>
                  <a:cubicBezTo>
                    <a:pt x="3885" y="3363"/>
                    <a:pt x="3836" y="3424"/>
                    <a:pt x="3788" y="3485"/>
                  </a:cubicBezTo>
                  <a:cubicBezTo>
                    <a:pt x="3917" y="3558"/>
                    <a:pt x="3917" y="3740"/>
                    <a:pt x="3723" y="3764"/>
                  </a:cubicBezTo>
                  <a:cubicBezTo>
                    <a:pt x="3675" y="3788"/>
                    <a:pt x="3643" y="3800"/>
                    <a:pt x="3594" y="3825"/>
                  </a:cubicBezTo>
                  <a:cubicBezTo>
                    <a:pt x="3707" y="3958"/>
                    <a:pt x="3820" y="4092"/>
                    <a:pt x="3949" y="4213"/>
                  </a:cubicBezTo>
                  <a:cubicBezTo>
                    <a:pt x="4078" y="4383"/>
                    <a:pt x="4191" y="4553"/>
                    <a:pt x="4272" y="4747"/>
                  </a:cubicBezTo>
                  <a:cubicBezTo>
                    <a:pt x="4401" y="5063"/>
                    <a:pt x="4482" y="5379"/>
                    <a:pt x="4659" y="5694"/>
                  </a:cubicBezTo>
                  <a:cubicBezTo>
                    <a:pt x="4836" y="6010"/>
                    <a:pt x="5111" y="6302"/>
                    <a:pt x="5514" y="6484"/>
                  </a:cubicBezTo>
                  <a:cubicBezTo>
                    <a:pt x="5950" y="6678"/>
                    <a:pt x="6450" y="6714"/>
                    <a:pt x="6901" y="6872"/>
                  </a:cubicBezTo>
                  <a:cubicBezTo>
                    <a:pt x="7740" y="7188"/>
                    <a:pt x="8466" y="7904"/>
                    <a:pt x="8837" y="8548"/>
                  </a:cubicBezTo>
                  <a:cubicBezTo>
                    <a:pt x="9256" y="9288"/>
                    <a:pt x="9144" y="10005"/>
                    <a:pt x="8869" y="10758"/>
                  </a:cubicBezTo>
                  <a:cubicBezTo>
                    <a:pt x="8773" y="11025"/>
                    <a:pt x="8676" y="11292"/>
                    <a:pt x="8579" y="11559"/>
                  </a:cubicBezTo>
                  <a:cubicBezTo>
                    <a:pt x="8321" y="11486"/>
                    <a:pt x="8063" y="11377"/>
                    <a:pt x="7805" y="11280"/>
                  </a:cubicBezTo>
                  <a:cubicBezTo>
                    <a:pt x="7756" y="11255"/>
                    <a:pt x="7708" y="11231"/>
                    <a:pt x="7643" y="11219"/>
                  </a:cubicBezTo>
                  <a:cubicBezTo>
                    <a:pt x="7530" y="11122"/>
                    <a:pt x="7401" y="11025"/>
                    <a:pt x="7288" y="10927"/>
                  </a:cubicBezTo>
                  <a:cubicBezTo>
                    <a:pt x="7111" y="10770"/>
                    <a:pt x="7159" y="10721"/>
                    <a:pt x="7143" y="10527"/>
                  </a:cubicBezTo>
                  <a:cubicBezTo>
                    <a:pt x="7127" y="10308"/>
                    <a:pt x="6998" y="10126"/>
                    <a:pt x="6853" y="9944"/>
                  </a:cubicBezTo>
                  <a:cubicBezTo>
                    <a:pt x="6579" y="9592"/>
                    <a:pt x="6256" y="9252"/>
                    <a:pt x="5885" y="8961"/>
                  </a:cubicBezTo>
                  <a:cubicBezTo>
                    <a:pt x="5788" y="8876"/>
                    <a:pt x="5675" y="8791"/>
                    <a:pt x="5562" y="8706"/>
                  </a:cubicBezTo>
                  <a:cubicBezTo>
                    <a:pt x="5514" y="8645"/>
                    <a:pt x="5482" y="8584"/>
                    <a:pt x="5449" y="8523"/>
                  </a:cubicBezTo>
                  <a:cubicBezTo>
                    <a:pt x="5369" y="8317"/>
                    <a:pt x="5272" y="8123"/>
                    <a:pt x="5224" y="7916"/>
                  </a:cubicBezTo>
                  <a:cubicBezTo>
                    <a:pt x="5111" y="7516"/>
                    <a:pt x="5143" y="7115"/>
                    <a:pt x="4966" y="6726"/>
                  </a:cubicBezTo>
                  <a:cubicBezTo>
                    <a:pt x="4804" y="6374"/>
                    <a:pt x="4498" y="6132"/>
                    <a:pt x="4062" y="5949"/>
                  </a:cubicBezTo>
                  <a:cubicBezTo>
                    <a:pt x="3546" y="5731"/>
                    <a:pt x="3046" y="5500"/>
                    <a:pt x="2691" y="5136"/>
                  </a:cubicBezTo>
                  <a:cubicBezTo>
                    <a:pt x="2594" y="5039"/>
                    <a:pt x="2385" y="5124"/>
                    <a:pt x="2465" y="5233"/>
                  </a:cubicBezTo>
                  <a:cubicBezTo>
                    <a:pt x="2707" y="5573"/>
                    <a:pt x="2997" y="5877"/>
                    <a:pt x="3401" y="6119"/>
                  </a:cubicBezTo>
                  <a:cubicBezTo>
                    <a:pt x="3869" y="6387"/>
                    <a:pt x="4304" y="6532"/>
                    <a:pt x="4433" y="6994"/>
                  </a:cubicBezTo>
                  <a:cubicBezTo>
                    <a:pt x="4546" y="7394"/>
                    <a:pt x="4514" y="7807"/>
                    <a:pt x="4562" y="8208"/>
                  </a:cubicBezTo>
                  <a:cubicBezTo>
                    <a:pt x="4562" y="8208"/>
                    <a:pt x="4562" y="8220"/>
                    <a:pt x="4562" y="8220"/>
                  </a:cubicBezTo>
                  <a:cubicBezTo>
                    <a:pt x="3998" y="8111"/>
                    <a:pt x="3481" y="8293"/>
                    <a:pt x="2981" y="8475"/>
                  </a:cubicBezTo>
                  <a:cubicBezTo>
                    <a:pt x="2756" y="8560"/>
                    <a:pt x="2497" y="8681"/>
                    <a:pt x="2239" y="8693"/>
                  </a:cubicBezTo>
                  <a:cubicBezTo>
                    <a:pt x="2110" y="8706"/>
                    <a:pt x="2013" y="8681"/>
                    <a:pt x="1901" y="8645"/>
                  </a:cubicBezTo>
                  <a:cubicBezTo>
                    <a:pt x="1755" y="8815"/>
                    <a:pt x="1610" y="8973"/>
                    <a:pt x="1465" y="9143"/>
                  </a:cubicBezTo>
                  <a:cubicBezTo>
                    <a:pt x="1578" y="9191"/>
                    <a:pt x="1707" y="9252"/>
                    <a:pt x="1836" y="9276"/>
                  </a:cubicBezTo>
                  <a:cubicBezTo>
                    <a:pt x="2062" y="9325"/>
                    <a:pt x="2320" y="9337"/>
                    <a:pt x="2562" y="9325"/>
                  </a:cubicBezTo>
                  <a:cubicBezTo>
                    <a:pt x="3062" y="9276"/>
                    <a:pt x="3514" y="9046"/>
                    <a:pt x="4014" y="9021"/>
                  </a:cubicBezTo>
                  <a:cubicBezTo>
                    <a:pt x="4433" y="8997"/>
                    <a:pt x="4869" y="9446"/>
                    <a:pt x="5111" y="9665"/>
                  </a:cubicBezTo>
                  <a:cubicBezTo>
                    <a:pt x="5385" y="9908"/>
                    <a:pt x="5756" y="10248"/>
                    <a:pt x="5885" y="10563"/>
                  </a:cubicBezTo>
                  <a:cubicBezTo>
                    <a:pt x="5885" y="10575"/>
                    <a:pt x="5885" y="10588"/>
                    <a:pt x="5885" y="10600"/>
                  </a:cubicBezTo>
                  <a:cubicBezTo>
                    <a:pt x="5885" y="10648"/>
                    <a:pt x="5869" y="10697"/>
                    <a:pt x="5869" y="10733"/>
                  </a:cubicBezTo>
                  <a:cubicBezTo>
                    <a:pt x="5853" y="10855"/>
                    <a:pt x="5885" y="10976"/>
                    <a:pt x="5933" y="11085"/>
                  </a:cubicBezTo>
                  <a:cubicBezTo>
                    <a:pt x="6030" y="11280"/>
                    <a:pt x="6208" y="11450"/>
                    <a:pt x="6385" y="11607"/>
                  </a:cubicBezTo>
                  <a:cubicBezTo>
                    <a:pt x="6772" y="11947"/>
                    <a:pt x="7192" y="12251"/>
                    <a:pt x="7611" y="12554"/>
                  </a:cubicBezTo>
                  <a:cubicBezTo>
                    <a:pt x="7821" y="12712"/>
                    <a:pt x="8047" y="12870"/>
                    <a:pt x="8256" y="13028"/>
                  </a:cubicBezTo>
                  <a:cubicBezTo>
                    <a:pt x="8289" y="13052"/>
                    <a:pt x="8321" y="13077"/>
                    <a:pt x="8369" y="13101"/>
                  </a:cubicBezTo>
                  <a:cubicBezTo>
                    <a:pt x="8369" y="13198"/>
                    <a:pt x="8369" y="13307"/>
                    <a:pt x="8385" y="13404"/>
                  </a:cubicBezTo>
                  <a:cubicBezTo>
                    <a:pt x="8418" y="13866"/>
                    <a:pt x="8482" y="14339"/>
                    <a:pt x="8466" y="14801"/>
                  </a:cubicBezTo>
                  <a:cubicBezTo>
                    <a:pt x="8450" y="15177"/>
                    <a:pt x="8337" y="15541"/>
                    <a:pt x="8256" y="15906"/>
                  </a:cubicBezTo>
                  <a:cubicBezTo>
                    <a:pt x="7853" y="15675"/>
                    <a:pt x="7418" y="15553"/>
                    <a:pt x="6885" y="15626"/>
                  </a:cubicBezTo>
                  <a:cubicBezTo>
                    <a:pt x="6643" y="15663"/>
                    <a:pt x="6433" y="15748"/>
                    <a:pt x="6208" y="15821"/>
                  </a:cubicBezTo>
                  <a:cubicBezTo>
                    <a:pt x="6079" y="15857"/>
                    <a:pt x="6046" y="15881"/>
                    <a:pt x="5966" y="15845"/>
                  </a:cubicBezTo>
                  <a:cubicBezTo>
                    <a:pt x="5804" y="15796"/>
                    <a:pt x="5659" y="15651"/>
                    <a:pt x="5514" y="15578"/>
                  </a:cubicBezTo>
                  <a:cubicBezTo>
                    <a:pt x="5304" y="15468"/>
                    <a:pt x="5062" y="15408"/>
                    <a:pt x="4836" y="15359"/>
                  </a:cubicBezTo>
                  <a:cubicBezTo>
                    <a:pt x="4643" y="15323"/>
                    <a:pt x="4465" y="15298"/>
                    <a:pt x="4320" y="15201"/>
                  </a:cubicBezTo>
                  <a:cubicBezTo>
                    <a:pt x="4175" y="15092"/>
                    <a:pt x="4062" y="14946"/>
                    <a:pt x="3933" y="14825"/>
                  </a:cubicBezTo>
                  <a:cubicBezTo>
                    <a:pt x="3627" y="14521"/>
                    <a:pt x="3223" y="14279"/>
                    <a:pt x="2852" y="14024"/>
                  </a:cubicBezTo>
                  <a:cubicBezTo>
                    <a:pt x="2449" y="13769"/>
                    <a:pt x="2175" y="13477"/>
                    <a:pt x="1997" y="13101"/>
                  </a:cubicBezTo>
                  <a:cubicBezTo>
                    <a:pt x="1836" y="12749"/>
                    <a:pt x="1707" y="12384"/>
                    <a:pt x="1594" y="12020"/>
                  </a:cubicBezTo>
                  <a:cubicBezTo>
                    <a:pt x="1449" y="11571"/>
                    <a:pt x="1400" y="11097"/>
                    <a:pt x="1239" y="10660"/>
                  </a:cubicBezTo>
                  <a:cubicBezTo>
                    <a:pt x="1094" y="10308"/>
                    <a:pt x="804" y="10005"/>
                    <a:pt x="320" y="9920"/>
                  </a:cubicBezTo>
                  <a:cubicBezTo>
                    <a:pt x="-3" y="9859"/>
                    <a:pt x="-132" y="10223"/>
                    <a:pt x="174" y="10296"/>
                  </a:cubicBezTo>
                  <a:cubicBezTo>
                    <a:pt x="675" y="10418"/>
                    <a:pt x="658" y="10952"/>
                    <a:pt x="723" y="11267"/>
                  </a:cubicBezTo>
                  <a:cubicBezTo>
                    <a:pt x="804" y="11668"/>
                    <a:pt x="933" y="12045"/>
                    <a:pt x="1046" y="12433"/>
                  </a:cubicBezTo>
                  <a:cubicBezTo>
                    <a:pt x="1271" y="13113"/>
                    <a:pt x="1530" y="13841"/>
                    <a:pt x="2110" y="14400"/>
                  </a:cubicBezTo>
                  <a:cubicBezTo>
                    <a:pt x="2401" y="14679"/>
                    <a:pt x="2772" y="14898"/>
                    <a:pt x="3046" y="15177"/>
                  </a:cubicBezTo>
                  <a:cubicBezTo>
                    <a:pt x="3127" y="15262"/>
                    <a:pt x="3207" y="15359"/>
                    <a:pt x="3272" y="15444"/>
                  </a:cubicBezTo>
                  <a:cubicBezTo>
                    <a:pt x="3014" y="15493"/>
                    <a:pt x="2739" y="15505"/>
                    <a:pt x="2465" y="15420"/>
                  </a:cubicBezTo>
                  <a:cubicBezTo>
                    <a:pt x="2481" y="15456"/>
                    <a:pt x="2497" y="15493"/>
                    <a:pt x="2514" y="15541"/>
                  </a:cubicBezTo>
                  <a:cubicBezTo>
                    <a:pt x="2594" y="15699"/>
                    <a:pt x="2643" y="15881"/>
                    <a:pt x="2675" y="16063"/>
                  </a:cubicBezTo>
                  <a:cubicBezTo>
                    <a:pt x="3062" y="16124"/>
                    <a:pt x="3449" y="16100"/>
                    <a:pt x="3788" y="15954"/>
                  </a:cubicBezTo>
                  <a:cubicBezTo>
                    <a:pt x="3804" y="15966"/>
                    <a:pt x="3836" y="15978"/>
                    <a:pt x="3852" y="15991"/>
                  </a:cubicBezTo>
                  <a:cubicBezTo>
                    <a:pt x="4175" y="16197"/>
                    <a:pt x="4611" y="16209"/>
                    <a:pt x="4901" y="16452"/>
                  </a:cubicBezTo>
                  <a:cubicBezTo>
                    <a:pt x="5240" y="16719"/>
                    <a:pt x="5546" y="16950"/>
                    <a:pt x="6079" y="16938"/>
                  </a:cubicBezTo>
                  <a:cubicBezTo>
                    <a:pt x="6353" y="16938"/>
                    <a:pt x="6611" y="16877"/>
                    <a:pt x="6869" y="16816"/>
                  </a:cubicBezTo>
                  <a:cubicBezTo>
                    <a:pt x="6950" y="16804"/>
                    <a:pt x="7063" y="16768"/>
                    <a:pt x="7127" y="16755"/>
                  </a:cubicBezTo>
                  <a:cubicBezTo>
                    <a:pt x="7143" y="16768"/>
                    <a:pt x="7159" y="16768"/>
                    <a:pt x="7176" y="16780"/>
                  </a:cubicBezTo>
                  <a:cubicBezTo>
                    <a:pt x="7547" y="16986"/>
                    <a:pt x="7885" y="17399"/>
                    <a:pt x="8337" y="17581"/>
                  </a:cubicBezTo>
                  <a:cubicBezTo>
                    <a:pt x="8498" y="18018"/>
                    <a:pt x="8773" y="18407"/>
                    <a:pt x="8982" y="18832"/>
                  </a:cubicBezTo>
                  <a:cubicBezTo>
                    <a:pt x="9369" y="19597"/>
                    <a:pt x="9386" y="20410"/>
                    <a:pt x="8627" y="21054"/>
                  </a:cubicBezTo>
                  <a:cubicBezTo>
                    <a:pt x="8434" y="21199"/>
                    <a:pt x="8369" y="21418"/>
                    <a:pt x="8450" y="21600"/>
                  </a:cubicBezTo>
                  <a:cubicBezTo>
                    <a:pt x="14144" y="21600"/>
                    <a:pt x="14144" y="21600"/>
                    <a:pt x="14144" y="21600"/>
                  </a:cubicBezTo>
                  <a:cubicBezTo>
                    <a:pt x="14257" y="21321"/>
                    <a:pt x="14225" y="20993"/>
                    <a:pt x="14241" y="20738"/>
                  </a:cubicBezTo>
                  <a:cubicBezTo>
                    <a:pt x="14273" y="20264"/>
                    <a:pt x="14273" y="19803"/>
                    <a:pt x="14209" y="19330"/>
                  </a:cubicBezTo>
                  <a:cubicBezTo>
                    <a:pt x="14144" y="18856"/>
                    <a:pt x="14015" y="18382"/>
                    <a:pt x="13773" y="17945"/>
                  </a:cubicBezTo>
                  <a:cubicBezTo>
                    <a:pt x="13531" y="17484"/>
                    <a:pt x="13128" y="17108"/>
                    <a:pt x="12854" y="16658"/>
                  </a:cubicBezTo>
                  <a:cubicBezTo>
                    <a:pt x="12596" y="16221"/>
                    <a:pt x="12467" y="15687"/>
                    <a:pt x="12370" y="15213"/>
                  </a:cubicBezTo>
                  <a:cubicBezTo>
                    <a:pt x="12273" y="14752"/>
                    <a:pt x="12289" y="14303"/>
                    <a:pt x="12515" y="13866"/>
                  </a:cubicBezTo>
                  <a:cubicBezTo>
                    <a:pt x="12725" y="13429"/>
                    <a:pt x="13112" y="13052"/>
                    <a:pt x="13515" y="12688"/>
                  </a:cubicBezTo>
                  <a:cubicBezTo>
                    <a:pt x="13886" y="12360"/>
                    <a:pt x="14273" y="12057"/>
                    <a:pt x="14709" y="11802"/>
                  </a:cubicBezTo>
                  <a:cubicBezTo>
                    <a:pt x="15048" y="11777"/>
                    <a:pt x="15386" y="11826"/>
                    <a:pt x="15725" y="11850"/>
                  </a:cubicBezTo>
                  <a:cubicBezTo>
                    <a:pt x="16322" y="11911"/>
                    <a:pt x="16871" y="11850"/>
                    <a:pt x="17435" y="11680"/>
                  </a:cubicBezTo>
                  <a:cubicBezTo>
                    <a:pt x="17726" y="11595"/>
                    <a:pt x="18000" y="11510"/>
                    <a:pt x="18322" y="11498"/>
                  </a:cubicBezTo>
                  <a:cubicBezTo>
                    <a:pt x="18613" y="11474"/>
                    <a:pt x="18919" y="11498"/>
                    <a:pt x="19210" y="11510"/>
                  </a:cubicBezTo>
                  <a:cubicBezTo>
                    <a:pt x="19694" y="11535"/>
                    <a:pt x="20177" y="11559"/>
                    <a:pt x="20661" y="11571"/>
                  </a:cubicBezTo>
                  <a:cubicBezTo>
                    <a:pt x="20661" y="11547"/>
                    <a:pt x="20678" y="11522"/>
                    <a:pt x="20710" y="11498"/>
                  </a:cubicBezTo>
                  <a:cubicBezTo>
                    <a:pt x="20936" y="11280"/>
                    <a:pt x="21194" y="11037"/>
                    <a:pt x="21468" y="10830"/>
                  </a:cubicBezTo>
                  <a:cubicBezTo>
                    <a:pt x="20968" y="10770"/>
                    <a:pt x="20452" y="10709"/>
                    <a:pt x="19936" y="10660"/>
                  </a:cubicBezTo>
                  <a:close/>
                </a:path>
              </a:pathLst>
            </a:custGeom>
            <a:solidFill>
              <a:srgbClr val="3D181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29" name="Freeform 6"/>
            <p:cNvSpPr/>
            <p:nvPr/>
          </p:nvSpPr>
          <p:spPr>
            <a:xfrm rot="3522418">
              <a:off x="4250617" y="963828"/>
              <a:ext cx="497620" cy="254062"/>
            </a:xfrm>
            <a:custGeom>
              <a:avLst/>
              <a:gdLst/>
              <a:ahLst/>
              <a:cxnLst>
                <a:cxn ang="0">
                  <a:pos x="wd2" y="hd2"/>
                </a:cxn>
                <a:cxn ang="5400000">
                  <a:pos x="wd2" y="hd2"/>
                </a:cxn>
                <a:cxn ang="10800000">
                  <a:pos x="wd2" y="hd2"/>
                </a:cxn>
                <a:cxn ang="16200000">
                  <a:pos x="wd2" y="hd2"/>
                </a:cxn>
              </a:cxnLst>
              <a:rect l="0" t="0" r="r" b="b"/>
              <a:pathLst>
                <a:path w="21578" h="21201" extrusionOk="0">
                  <a:moveTo>
                    <a:pt x="21578" y="12773"/>
                  </a:moveTo>
                  <a:cubicBezTo>
                    <a:pt x="21578" y="12606"/>
                    <a:pt x="21491" y="12606"/>
                    <a:pt x="21491" y="12439"/>
                  </a:cubicBezTo>
                  <a:cubicBezTo>
                    <a:pt x="20179" y="10094"/>
                    <a:pt x="18780" y="7750"/>
                    <a:pt x="17293" y="5573"/>
                  </a:cubicBezTo>
                  <a:cubicBezTo>
                    <a:pt x="15981" y="3732"/>
                    <a:pt x="14669" y="1890"/>
                    <a:pt x="13095" y="885"/>
                  </a:cubicBezTo>
                  <a:cubicBezTo>
                    <a:pt x="11521" y="-287"/>
                    <a:pt x="9860" y="-120"/>
                    <a:pt x="8198" y="383"/>
                  </a:cubicBezTo>
                  <a:cubicBezTo>
                    <a:pt x="6799" y="718"/>
                    <a:pt x="5487" y="1722"/>
                    <a:pt x="4438" y="3732"/>
                  </a:cubicBezTo>
                  <a:cubicBezTo>
                    <a:pt x="3389" y="5741"/>
                    <a:pt x="2776" y="8587"/>
                    <a:pt x="2689" y="11434"/>
                  </a:cubicBezTo>
                  <a:cubicBezTo>
                    <a:pt x="1727" y="12104"/>
                    <a:pt x="852" y="13108"/>
                    <a:pt x="65" y="14448"/>
                  </a:cubicBezTo>
                  <a:cubicBezTo>
                    <a:pt x="-22" y="14448"/>
                    <a:pt x="-22" y="14615"/>
                    <a:pt x="65" y="14615"/>
                  </a:cubicBezTo>
                  <a:cubicBezTo>
                    <a:pt x="240" y="15118"/>
                    <a:pt x="415" y="15620"/>
                    <a:pt x="678" y="16122"/>
                  </a:cubicBezTo>
                  <a:cubicBezTo>
                    <a:pt x="765" y="16122"/>
                    <a:pt x="852" y="16122"/>
                    <a:pt x="852" y="16122"/>
                  </a:cubicBezTo>
                  <a:cubicBezTo>
                    <a:pt x="3913" y="11266"/>
                    <a:pt x="7761" y="8587"/>
                    <a:pt x="11696" y="8587"/>
                  </a:cubicBezTo>
                  <a:cubicBezTo>
                    <a:pt x="11959" y="8587"/>
                    <a:pt x="12133" y="8587"/>
                    <a:pt x="12396" y="8587"/>
                  </a:cubicBezTo>
                  <a:cubicBezTo>
                    <a:pt x="10035" y="8755"/>
                    <a:pt x="7761" y="10094"/>
                    <a:pt x="5662" y="12104"/>
                  </a:cubicBezTo>
                  <a:cubicBezTo>
                    <a:pt x="4875" y="12941"/>
                    <a:pt x="4088" y="13778"/>
                    <a:pt x="3301" y="14950"/>
                  </a:cubicBezTo>
                  <a:cubicBezTo>
                    <a:pt x="3301" y="14950"/>
                    <a:pt x="3301" y="14950"/>
                    <a:pt x="3301" y="15118"/>
                  </a:cubicBezTo>
                  <a:cubicBezTo>
                    <a:pt x="3301" y="15118"/>
                    <a:pt x="3301" y="15285"/>
                    <a:pt x="3301" y="15285"/>
                  </a:cubicBezTo>
                  <a:cubicBezTo>
                    <a:pt x="4001" y="17294"/>
                    <a:pt x="4875" y="18969"/>
                    <a:pt x="6012" y="19973"/>
                  </a:cubicBezTo>
                  <a:cubicBezTo>
                    <a:pt x="7149" y="21146"/>
                    <a:pt x="8373" y="21313"/>
                    <a:pt x="9685" y="21146"/>
                  </a:cubicBezTo>
                  <a:cubicBezTo>
                    <a:pt x="10997" y="20978"/>
                    <a:pt x="12308" y="20643"/>
                    <a:pt x="13533" y="19806"/>
                  </a:cubicBezTo>
                  <a:cubicBezTo>
                    <a:pt x="14145" y="19471"/>
                    <a:pt x="14757" y="18969"/>
                    <a:pt x="15282" y="18299"/>
                  </a:cubicBezTo>
                  <a:cubicBezTo>
                    <a:pt x="15894" y="17797"/>
                    <a:pt x="16418" y="16960"/>
                    <a:pt x="17031" y="16290"/>
                  </a:cubicBezTo>
                  <a:cubicBezTo>
                    <a:pt x="17730" y="15285"/>
                    <a:pt x="18342" y="14615"/>
                    <a:pt x="19129" y="13946"/>
                  </a:cubicBezTo>
                  <a:cubicBezTo>
                    <a:pt x="19916" y="13611"/>
                    <a:pt x="20704" y="13276"/>
                    <a:pt x="21491" y="12941"/>
                  </a:cubicBezTo>
                  <a:cubicBezTo>
                    <a:pt x="21578" y="12941"/>
                    <a:pt x="21578" y="12773"/>
                    <a:pt x="21578" y="12773"/>
                  </a:cubicBezTo>
                  <a:close/>
                </a:path>
              </a:pathLst>
            </a:custGeom>
            <a:solidFill>
              <a:srgbClr val="A9D1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0" name="Freeform 7"/>
            <p:cNvSpPr/>
            <p:nvPr/>
          </p:nvSpPr>
          <p:spPr>
            <a:xfrm rot="17617429">
              <a:off x="3392619" y="1674422"/>
              <a:ext cx="495115" cy="255914"/>
            </a:xfrm>
            <a:custGeom>
              <a:avLst/>
              <a:gdLst/>
              <a:ahLst/>
              <a:cxnLst>
                <a:cxn ang="0">
                  <a:pos x="wd2" y="hd2"/>
                </a:cxn>
                <a:cxn ang="5400000">
                  <a:pos x="wd2" y="hd2"/>
                </a:cxn>
                <a:cxn ang="10800000">
                  <a:pos x="wd2" y="hd2"/>
                </a:cxn>
                <a:cxn ang="16200000">
                  <a:pos x="wd2" y="hd2"/>
                </a:cxn>
              </a:cxnLst>
              <a:rect l="0" t="0" r="r" b="b"/>
              <a:pathLst>
                <a:path w="21600" h="21232" extrusionOk="0">
                  <a:moveTo>
                    <a:pt x="21600" y="12637"/>
                  </a:moveTo>
                  <a:cubicBezTo>
                    <a:pt x="21600" y="12637"/>
                    <a:pt x="21600" y="12637"/>
                    <a:pt x="21512" y="12470"/>
                  </a:cubicBezTo>
                  <a:cubicBezTo>
                    <a:pt x="20195" y="9958"/>
                    <a:pt x="18790" y="7614"/>
                    <a:pt x="17298" y="5604"/>
                  </a:cubicBezTo>
                  <a:cubicBezTo>
                    <a:pt x="15980" y="3763"/>
                    <a:pt x="14663" y="1921"/>
                    <a:pt x="13083" y="916"/>
                  </a:cubicBezTo>
                  <a:cubicBezTo>
                    <a:pt x="11502" y="-256"/>
                    <a:pt x="9834" y="-89"/>
                    <a:pt x="8166" y="246"/>
                  </a:cubicBezTo>
                  <a:cubicBezTo>
                    <a:pt x="6761" y="749"/>
                    <a:pt x="5444" y="1753"/>
                    <a:pt x="4390" y="3763"/>
                  </a:cubicBezTo>
                  <a:cubicBezTo>
                    <a:pt x="3337" y="5772"/>
                    <a:pt x="2722" y="8618"/>
                    <a:pt x="2634" y="11465"/>
                  </a:cubicBezTo>
                  <a:cubicBezTo>
                    <a:pt x="1668" y="12135"/>
                    <a:pt x="790" y="13139"/>
                    <a:pt x="0" y="14311"/>
                  </a:cubicBezTo>
                  <a:cubicBezTo>
                    <a:pt x="0" y="14479"/>
                    <a:pt x="0" y="14646"/>
                    <a:pt x="0" y="14646"/>
                  </a:cubicBezTo>
                  <a:cubicBezTo>
                    <a:pt x="176" y="15149"/>
                    <a:pt x="439" y="15651"/>
                    <a:pt x="702" y="15986"/>
                  </a:cubicBezTo>
                  <a:cubicBezTo>
                    <a:pt x="702" y="16153"/>
                    <a:pt x="790" y="16153"/>
                    <a:pt x="790" y="15986"/>
                  </a:cubicBezTo>
                  <a:cubicBezTo>
                    <a:pt x="3863" y="11297"/>
                    <a:pt x="7727" y="8618"/>
                    <a:pt x="11678" y="8618"/>
                  </a:cubicBezTo>
                  <a:cubicBezTo>
                    <a:pt x="11941" y="8618"/>
                    <a:pt x="12205" y="8618"/>
                    <a:pt x="12380" y="8618"/>
                  </a:cubicBezTo>
                  <a:cubicBezTo>
                    <a:pt x="10098" y="8786"/>
                    <a:pt x="7727" y="10125"/>
                    <a:pt x="5620" y="12135"/>
                  </a:cubicBezTo>
                  <a:cubicBezTo>
                    <a:pt x="4829" y="12972"/>
                    <a:pt x="4039" y="13809"/>
                    <a:pt x="3337" y="14814"/>
                  </a:cubicBezTo>
                  <a:cubicBezTo>
                    <a:pt x="3249" y="14981"/>
                    <a:pt x="3249" y="14981"/>
                    <a:pt x="3249" y="15149"/>
                  </a:cubicBezTo>
                  <a:cubicBezTo>
                    <a:pt x="3249" y="15149"/>
                    <a:pt x="3249" y="15149"/>
                    <a:pt x="3249" y="15316"/>
                  </a:cubicBezTo>
                  <a:cubicBezTo>
                    <a:pt x="3951" y="17325"/>
                    <a:pt x="4917" y="19000"/>
                    <a:pt x="5971" y="20004"/>
                  </a:cubicBezTo>
                  <a:cubicBezTo>
                    <a:pt x="7112" y="21177"/>
                    <a:pt x="8341" y="21344"/>
                    <a:pt x="9659" y="21177"/>
                  </a:cubicBezTo>
                  <a:cubicBezTo>
                    <a:pt x="10976" y="21009"/>
                    <a:pt x="12293" y="20507"/>
                    <a:pt x="13522" y="19837"/>
                  </a:cubicBezTo>
                  <a:cubicBezTo>
                    <a:pt x="14137" y="19335"/>
                    <a:pt x="14751" y="18832"/>
                    <a:pt x="15366" y="18330"/>
                  </a:cubicBezTo>
                  <a:cubicBezTo>
                    <a:pt x="15893" y="17660"/>
                    <a:pt x="16507" y="16991"/>
                    <a:pt x="17034" y="16321"/>
                  </a:cubicBezTo>
                  <a:cubicBezTo>
                    <a:pt x="17737" y="15316"/>
                    <a:pt x="18439" y="14479"/>
                    <a:pt x="19229" y="13977"/>
                  </a:cubicBezTo>
                  <a:cubicBezTo>
                    <a:pt x="19932" y="13474"/>
                    <a:pt x="20722" y="13307"/>
                    <a:pt x="21512" y="12972"/>
                  </a:cubicBezTo>
                  <a:cubicBezTo>
                    <a:pt x="21600" y="12972"/>
                    <a:pt x="21600" y="12804"/>
                    <a:pt x="21600" y="12637"/>
                  </a:cubicBezTo>
                  <a:close/>
                </a:path>
              </a:pathLst>
            </a:custGeom>
            <a:solidFill>
              <a:srgbClr val="A9D1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1" name="Freeform 8"/>
            <p:cNvSpPr/>
            <p:nvPr/>
          </p:nvSpPr>
          <p:spPr>
            <a:xfrm rot="2236282">
              <a:off x="2864403" y="87301"/>
              <a:ext cx="256122" cy="490600"/>
            </a:xfrm>
            <a:custGeom>
              <a:avLst/>
              <a:gdLst/>
              <a:ahLst/>
              <a:cxnLst>
                <a:cxn ang="0">
                  <a:pos x="wd2" y="hd2"/>
                </a:cxn>
                <a:cxn ang="5400000">
                  <a:pos x="wd2" y="hd2"/>
                </a:cxn>
                <a:cxn ang="10800000">
                  <a:pos x="wd2" y="hd2"/>
                </a:cxn>
                <a:cxn ang="16200000">
                  <a:pos x="wd2" y="hd2"/>
                </a:cxn>
              </a:cxnLst>
              <a:rect l="0" t="0" r="r" b="b"/>
              <a:pathLst>
                <a:path w="21498" h="21600" extrusionOk="0">
                  <a:moveTo>
                    <a:pt x="16706" y="0"/>
                  </a:moveTo>
                  <a:cubicBezTo>
                    <a:pt x="16706" y="0"/>
                    <a:pt x="16537" y="0"/>
                    <a:pt x="16537" y="0"/>
                  </a:cubicBezTo>
                  <a:cubicBezTo>
                    <a:pt x="13669" y="1062"/>
                    <a:pt x="10800" y="2302"/>
                    <a:pt x="8269" y="3541"/>
                  </a:cubicBezTo>
                  <a:cubicBezTo>
                    <a:pt x="5906" y="4692"/>
                    <a:pt x="3712" y="5843"/>
                    <a:pt x="2194" y="7348"/>
                  </a:cubicBezTo>
                  <a:cubicBezTo>
                    <a:pt x="675" y="8852"/>
                    <a:pt x="169" y="10534"/>
                    <a:pt x="0" y="12216"/>
                  </a:cubicBezTo>
                  <a:cubicBezTo>
                    <a:pt x="0" y="13633"/>
                    <a:pt x="675" y="15049"/>
                    <a:pt x="2194" y="16200"/>
                  </a:cubicBezTo>
                  <a:cubicBezTo>
                    <a:pt x="3881" y="17439"/>
                    <a:pt x="6412" y="18325"/>
                    <a:pt x="9281" y="18679"/>
                  </a:cubicBezTo>
                  <a:cubicBezTo>
                    <a:pt x="9787" y="19652"/>
                    <a:pt x="10462" y="20626"/>
                    <a:pt x="11306" y="21511"/>
                  </a:cubicBezTo>
                  <a:cubicBezTo>
                    <a:pt x="11475" y="21600"/>
                    <a:pt x="11644" y="21600"/>
                    <a:pt x="11644" y="21600"/>
                  </a:cubicBezTo>
                  <a:cubicBezTo>
                    <a:pt x="12319" y="21423"/>
                    <a:pt x="12825" y="21246"/>
                    <a:pt x="13331" y="21069"/>
                  </a:cubicBezTo>
                  <a:cubicBezTo>
                    <a:pt x="13331" y="20980"/>
                    <a:pt x="13331" y="20980"/>
                    <a:pt x="13331" y="20892"/>
                  </a:cubicBezTo>
                  <a:cubicBezTo>
                    <a:pt x="9619" y="17439"/>
                    <a:pt x="8269" y="13367"/>
                    <a:pt x="9450" y="9384"/>
                  </a:cubicBezTo>
                  <a:cubicBezTo>
                    <a:pt x="9450" y="9207"/>
                    <a:pt x="9619" y="8941"/>
                    <a:pt x="9619" y="8675"/>
                  </a:cubicBezTo>
                  <a:cubicBezTo>
                    <a:pt x="9112" y="11066"/>
                    <a:pt x="9619" y="13456"/>
                    <a:pt x="10969" y="15757"/>
                  </a:cubicBezTo>
                  <a:cubicBezTo>
                    <a:pt x="11475" y="16643"/>
                    <a:pt x="12150" y="17528"/>
                    <a:pt x="12994" y="18325"/>
                  </a:cubicBezTo>
                  <a:cubicBezTo>
                    <a:pt x="12994" y="18325"/>
                    <a:pt x="12994" y="18413"/>
                    <a:pt x="13162" y="18413"/>
                  </a:cubicBezTo>
                  <a:cubicBezTo>
                    <a:pt x="13162" y="18413"/>
                    <a:pt x="13331" y="18413"/>
                    <a:pt x="13331" y="18413"/>
                  </a:cubicBezTo>
                  <a:cubicBezTo>
                    <a:pt x="15525" y="17882"/>
                    <a:pt x="17550" y="17085"/>
                    <a:pt x="18900" y="16111"/>
                  </a:cubicBezTo>
                  <a:cubicBezTo>
                    <a:pt x="20419" y="15049"/>
                    <a:pt x="21094" y="13898"/>
                    <a:pt x="21262" y="12570"/>
                  </a:cubicBezTo>
                  <a:cubicBezTo>
                    <a:pt x="21600" y="11243"/>
                    <a:pt x="21600" y="9915"/>
                    <a:pt x="21094" y="8587"/>
                  </a:cubicBezTo>
                  <a:cubicBezTo>
                    <a:pt x="20925" y="7967"/>
                    <a:pt x="20756" y="7348"/>
                    <a:pt x="20250" y="6728"/>
                  </a:cubicBezTo>
                  <a:cubicBezTo>
                    <a:pt x="19912" y="6020"/>
                    <a:pt x="19406" y="5400"/>
                    <a:pt x="18731" y="4780"/>
                  </a:cubicBezTo>
                  <a:cubicBezTo>
                    <a:pt x="18056" y="4072"/>
                    <a:pt x="17550" y="3275"/>
                    <a:pt x="17213" y="2479"/>
                  </a:cubicBezTo>
                  <a:cubicBezTo>
                    <a:pt x="17044" y="1682"/>
                    <a:pt x="17044" y="885"/>
                    <a:pt x="17044" y="89"/>
                  </a:cubicBezTo>
                  <a:cubicBezTo>
                    <a:pt x="17044" y="0"/>
                    <a:pt x="16875" y="0"/>
                    <a:pt x="16706" y="0"/>
                  </a:cubicBezTo>
                  <a:close/>
                </a:path>
              </a:pathLst>
            </a:custGeom>
            <a:solidFill>
              <a:srgbClr val="D16B59"/>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2" name="Freeform 9"/>
            <p:cNvSpPr/>
            <p:nvPr/>
          </p:nvSpPr>
          <p:spPr>
            <a:xfrm rot="5951997" flipH="1">
              <a:off x="3330305" y="4802012"/>
              <a:ext cx="254940" cy="493997"/>
            </a:xfrm>
            <a:custGeom>
              <a:avLst/>
              <a:gdLst/>
              <a:ahLst/>
              <a:cxnLst>
                <a:cxn ang="0">
                  <a:pos x="wd2" y="hd2"/>
                </a:cxn>
                <a:cxn ang="5400000">
                  <a:pos x="wd2" y="hd2"/>
                </a:cxn>
                <a:cxn ang="10800000">
                  <a:pos x="wd2" y="hd2"/>
                </a:cxn>
                <a:cxn ang="16200000">
                  <a:pos x="wd2" y="hd2"/>
                </a:cxn>
              </a:cxnLst>
              <a:rect l="0" t="0" r="r" b="b"/>
              <a:pathLst>
                <a:path w="21398" h="21551" extrusionOk="0">
                  <a:moveTo>
                    <a:pt x="16731" y="0"/>
                  </a:moveTo>
                  <a:cubicBezTo>
                    <a:pt x="16731" y="0"/>
                    <a:pt x="16562" y="0"/>
                    <a:pt x="16562" y="0"/>
                  </a:cubicBezTo>
                  <a:cubicBezTo>
                    <a:pt x="13525" y="1141"/>
                    <a:pt x="10825" y="2283"/>
                    <a:pt x="8125" y="3600"/>
                  </a:cubicBezTo>
                  <a:cubicBezTo>
                    <a:pt x="5931" y="4741"/>
                    <a:pt x="3569" y="5883"/>
                    <a:pt x="2050" y="7288"/>
                  </a:cubicBezTo>
                  <a:cubicBezTo>
                    <a:pt x="531" y="8780"/>
                    <a:pt x="194" y="10449"/>
                    <a:pt x="25" y="12117"/>
                  </a:cubicBezTo>
                  <a:cubicBezTo>
                    <a:pt x="-144" y="13610"/>
                    <a:pt x="531" y="15015"/>
                    <a:pt x="2219" y="16156"/>
                  </a:cubicBezTo>
                  <a:cubicBezTo>
                    <a:pt x="3906" y="17385"/>
                    <a:pt x="6437" y="18263"/>
                    <a:pt x="9306" y="18615"/>
                  </a:cubicBezTo>
                  <a:cubicBezTo>
                    <a:pt x="9643" y="19580"/>
                    <a:pt x="10319" y="20634"/>
                    <a:pt x="11331" y="21512"/>
                  </a:cubicBezTo>
                  <a:cubicBezTo>
                    <a:pt x="11331" y="21512"/>
                    <a:pt x="11500" y="21600"/>
                    <a:pt x="11668" y="21512"/>
                  </a:cubicBezTo>
                  <a:cubicBezTo>
                    <a:pt x="12175" y="21424"/>
                    <a:pt x="12681" y="21249"/>
                    <a:pt x="13187" y="20985"/>
                  </a:cubicBezTo>
                  <a:cubicBezTo>
                    <a:pt x="13356" y="20985"/>
                    <a:pt x="13356" y="20898"/>
                    <a:pt x="13356" y="20810"/>
                  </a:cubicBezTo>
                  <a:cubicBezTo>
                    <a:pt x="9475" y="17385"/>
                    <a:pt x="8125" y="13346"/>
                    <a:pt x="9306" y="9395"/>
                  </a:cubicBezTo>
                  <a:cubicBezTo>
                    <a:pt x="9475" y="9220"/>
                    <a:pt x="9475" y="8956"/>
                    <a:pt x="9643" y="8693"/>
                  </a:cubicBezTo>
                  <a:cubicBezTo>
                    <a:pt x="9137" y="11063"/>
                    <a:pt x="9475" y="13434"/>
                    <a:pt x="10825" y="15717"/>
                  </a:cubicBezTo>
                  <a:cubicBezTo>
                    <a:pt x="11500" y="16595"/>
                    <a:pt x="12175" y="17473"/>
                    <a:pt x="12850" y="18263"/>
                  </a:cubicBezTo>
                  <a:cubicBezTo>
                    <a:pt x="13018" y="18351"/>
                    <a:pt x="13018" y="18351"/>
                    <a:pt x="13018" y="18351"/>
                  </a:cubicBezTo>
                  <a:cubicBezTo>
                    <a:pt x="13187" y="18351"/>
                    <a:pt x="13187" y="18351"/>
                    <a:pt x="13356" y="18351"/>
                  </a:cubicBezTo>
                  <a:cubicBezTo>
                    <a:pt x="15550" y="17824"/>
                    <a:pt x="17406" y="17122"/>
                    <a:pt x="18925" y="16068"/>
                  </a:cubicBezTo>
                  <a:cubicBezTo>
                    <a:pt x="20443" y="15015"/>
                    <a:pt x="21118" y="13873"/>
                    <a:pt x="21287" y="12556"/>
                  </a:cubicBezTo>
                  <a:cubicBezTo>
                    <a:pt x="21456" y="11239"/>
                    <a:pt x="21456" y="9922"/>
                    <a:pt x="21118" y="8605"/>
                  </a:cubicBezTo>
                  <a:cubicBezTo>
                    <a:pt x="20950" y="7902"/>
                    <a:pt x="20612" y="7288"/>
                    <a:pt x="20275" y="6673"/>
                  </a:cubicBezTo>
                  <a:cubicBezTo>
                    <a:pt x="19937" y="6059"/>
                    <a:pt x="19262" y="5444"/>
                    <a:pt x="18756" y="4829"/>
                  </a:cubicBezTo>
                  <a:cubicBezTo>
                    <a:pt x="18081" y="4039"/>
                    <a:pt x="17575" y="3337"/>
                    <a:pt x="17237" y="2459"/>
                  </a:cubicBezTo>
                  <a:cubicBezTo>
                    <a:pt x="17068" y="1668"/>
                    <a:pt x="16900" y="878"/>
                    <a:pt x="16900" y="88"/>
                  </a:cubicBezTo>
                  <a:cubicBezTo>
                    <a:pt x="16900" y="0"/>
                    <a:pt x="16900" y="0"/>
                    <a:pt x="16731" y="0"/>
                  </a:cubicBezTo>
                  <a:close/>
                </a:path>
              </a:pathLst>
            </a:custGeom>
            <a:solidFill>
              <a:srgbClr val="5C231A"/>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3" name="Freeform 10"/>
            <p:cNvSpPr/>
            <p:nvPr/>
          </p:nvSpPr>
          <p:spPr>
            <a:xfrm rot="8403941">
              <a:off x="413122" y="1763658"/>
              <a:ext cx="509660" cy="260595"/>
            </a:xfrm>
            <a:custGeom>
              <a:avLst/>
              <a:gdLst/>
              <a:ahLst/>
              <a:cxnLst>
                <a:cxn ang="0">
                  <a:pos x="wd2" y="hd2"/>
                </a:cxn>
                <a:cxn ang="5400000">
                  <a:pos x="wd2" y="hd2"/>
                </a:cxn>
                <a:cxn ang="10800000">
                  <a:pos x="wd2" y="hd2"/>
                </a:cxn>
                <a:cxn ang="16200000">
                  <a:pos x="wd2" y="hd2"/>
                </a:cxn>
              </a:cxnLst>
              <a:rect l="0" t="0" r="r" b="b"/>
              <a:pathLst>
                <a:path w="21579" h="21496" extrusionOk="0">
                  <a:moveTo>
                    <a:pt x="21579" y="15452"/>
                  </a:moveTo>
                  <a:cubicBezTo>
                    <a:pt x="21579" y="15452"/>
                    <a:pt x="21579" y="15452"/>
                    <a:pt x="21579" y="15286"/>
                  </a:cubicBezTo>
                  <a:cubicBezTo>
                    <a:pt x="20384" y="12462"/>
                    <a:pt x="19103" y="9803"/>
                    <a:pt x="17737" y="7311"/>
                  </a:cubicBezTo>
                  <a:cubicBezTo>
                    <a:pt x="16627" y="5151"/>
                    <a:pt x="15347" y="2991"/>
                    <a:pt x="13895" y="1662"/>
                  </a:cubicBezTo>
                  <a:cubicBezTo>
                    <a:pt x="12358" y="166"/>
                    <a:pt x="10651" y="0"/>
                    <a:pt x="9029" y="0"/>
                  </a:cubicBezTo>
                  <a:cubicBezTo>
                    <a:pt x="7577" y="0"/>
                    <a:pt x="6211" y="831"/>
                    <a:pt x="5102" y="2658"/>
                  </a:cubicBezTo>
                  <a:cubicBezTo>
                    <a:pt x="3906" y="4486"/>
                    <a:pt x="3138" y="7145"/>
                    <a:pt x="2882" y="9969"/>
                  </a:cubicBezTo>
                  <a:cubicBezTo>
                    <a:pt x="1857" y="10634"/>
                    <a:pt x="918" y="11298"/>
                    <a:pt x="64" y="12462"/>
                  </a:cubicBezTo>
                  <a:cubicBezTo>
                    <a:pt x="-21" y="12462"/>
                    <a:pt x="-21" y="12628"/>
                    <a:pt x="64" y="12628"/>
                  </a:cubicBezTo>
                  <a:cubicBezTo>
                    <a:pt x="150" y="13292"/>
                    <a:pt x="406" y="13791"/>
                    <a:pt x="577" y="14289"/>
                  </a:cubicBezTo>
                  <a:cubicBezTo>
                    <a:pt x="662" y="14289"/>
                    <a:pt x="747" y="14455"/>
                    <a:pt x="747" y="14289"/>
                  </a:cubicBezTo>
                  <a:cubicBezTo>
                    <a:pt x="4077" y="10135"/>
                    <a:pt x="8090" y="8308"/>
                    <a:pt x="12017" y="9138"/>
                  </a:cubicBezTo>
                  <a:cubicBezTo>
                    <a:pt x="12273" y="9138"/>
                    <a:pt x="12529" y="9138"/>
                    <a:pt x="12700" y="9305"/>
                  </a:cubicBezTo>
                  <a:cubicBezTo>
                    <a:pt x="10395" y="8972"/>
                    <a:pt x="8004" y="9803"/>
                    <a:pt x="5785" y="11298"/>
                  </a:cubicBezTo>
                  <a:cubicBezTo>
                    <a:pt x="4931" y="11963"/>
                    <a:pt x="4077" y="12794"/>
                    <a:pt x="3309" y="13625"/>
                  </a:cubicBezTo>
                  <a:cubicBezTo>
                    <a:pt x="3223" y="13625"/>
                    <a:pt x="3223" y="13791"/>
                    <a:pt x="3223" y="13791"/>
                  </a:cubicBezTo>
                  <a:cubicBezTo>
                    <a:pt x="3223" y="13957"/>
                    <a:pt x="3223" y="13957"/>
                    <a:pt x="3223" y="14123"/>
                  </a:cubicBezTo>
                  <a:cubicBezTo>
                    <a:pt x="3821" y="16117"/>
                    <a:pt x="4589" y="18111"/>
                    <a:pt x="5699" y="19440"/>
                  </a:cubicBezTo>
                  <a:cubicBezTo>
                    <a:pt x="6724" y="20935"/>
                    <a:pt x="7919" y="21434"/>
                    <a:pt x="9200" y="21434"/>
                  </a:cubicBezTo>
                  <a:cubicBezTo>
                    <a:pt x="10566" y="21600"/>
                    <a:pt x="11846" y="21434"/>
                    <a:pt x="13212" y="20935"/>
                  </a:cubicBezTo>
                  <a:cubicBezTo>
                    <a:pt x="13810" y="20603"/>
                    <a:pt x="14407" y="20271"/>
                    <a:pt x="15005" y="19772"/>
                  </a:cubicBezTo>
                  <a:cubicBezTo>
                    <a:pt x="15688" y="19274"/>
                    <a:pt x="16286" y="18775"/>
                    <a:pt x="16883" y="18111"/>
                  </a:cubicBezTo>
                  <a:cubicBezTo>
                    <a:pt x="17566" y="17280"/>
                    <a:pt x="18335" y="16615"/>
                    <a:pt x="19103" y="16283"/>
                  </a:cubicBezTo>
                  <a:cubicBezTo>
                    <a:pt x="19871" y="15951"/>
                    <a:pt x="20725" y="15951"/>
                    <a:pt x="21494" y="15785"/>
                  </a:cubicBezTo>
                  <a:cubicBezTo>
                    <a:pt x="21579" y="15785"/>
                    <a:pt x="21579" y="15618"/>
                    <a:pt x="21579" y="15452"/>
                  </a:cubicBezTo>
                  <a:close/>
                </a:path>
              </a:pathLst>
            </a:custGeom>
            <a:solidFill>
              <a:srgbClr val="F5AFC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4" name="Freeform 11"/>
            <p:cNvSpPr/>
            <p:nvPr/>
          </p:nvSpPr>
          <p:spPr>
            <a:xfrm>
              <a:off x="5381348" y="3082899"/>
              <a:ext cx="510164" cy="260595"/>
            </a:xfrm>
            <a:custGeom>
              <a:avLst/>
              <a:gdLst/>
              <a:ahLst/>
              <a:cxnLst>
                <a:cxn ang="0">
                  <a:pos x="wd2" y="hd2"/>
                </a:cxn>
                <a:cxn ang="5400000">
                  <a:pos x="wd2" y="hd2"/>
                </a:cxn>
                <a:cxn ang="10800000">
                  <a:pos x="wd2" y="hd2"/>
                </a:cxn>
                <a:cxn ang="16200000">
                  <a:pos x="wd2" y="hd2"/>
                </a:cxn>
              </a:cxnLst>
              <a:rect l="0" t="0" r="r" b="b"/>
              <a:pathLst>
                <a:path w="21600" h="21496" extrusionOk="0">
                  <a:moveTo>
                    <a:pt x="21600" y="15452"/>
                  </a:moveTo>
                  <a:cubicBezTo>
                    <a:pt x="21600" y="15452"/>
                    <a:pt x="21600" y="15452"/>
                    <a:pt x="21515" y="15286"/>
                  </a:cubicBezTo>
                  <a:cubicBezTo>
                    <a:pt x="20405" y="12462"/>
                    <a:pt x="19124" y="9803"/>
                    <a:pt x="17758" y="7311"/>
                  </a:cubicBezTo>
                  <a:cubicBezTo>
                    <a:pt x="16563" y="5151"/>
                    <a:pt x="15368" y="2991"/>
                    <a:pt x="13916" y="1662"/>
                  </a:cubicBezTo>
                  <a:cubicBezTo>
                    <a:pt x="12379" y="166"/>
                    <a:pt x="10672" y="0"/>
                    <a:pt x="9050" y="0"/>
                  </a:cubicBezTo>
                  <a:cubicBezTo>
                    <a:pt x="7598" y="0"/>
                    <a:pt x="6232" y="831"/>
                    <a:pt x="5037" y="2658"/>
                  </a:cubicBezTo>
                  <a:cubicBezTo>
                    <a:pt x="3927" y="4486"/>
                    <a:pt x="3074" y="7145"/>
                    <a:pt x="2903" y="9969"/>
                  </a:cubicBezTo>
                  <a:cubicBezTo>
                    <a:pt x="1878" y="10634"/>
                    <a:pt x="939" y="11298"/>
                    <a:pt x="85" y="12462"/>
                  </a:cubicBezTo>
                  <a:cubicBezTo>
                    <a:pt x="0" y="12462"/>
                    <a:pt x="0" y="12628"/>
                    <a:pt x="0" y="12628"/>
                  </a:cubicBezTo>
                  <a:cubicBezTo>
                    <a:pt x="171" y="13292"/>
                    <a:pt x="342" y="13791"/>
                    <a:pt x="598" y="14289"/>
                  </a:cubicBezTo>
                  <a:cubicBezTo>
                    <a:pt x="683" y="14289"/>
                    <a:pt x="683" y="14289"/>
                    <a:pt x="768" y="14289"/>
                  </a:cubicBezTo>
                  <a:cubicBezTo>
                    <a:pt x="4098" y="10135"/>
                    <a:pt x="8111" y="8308"/>
                    <a:pt x="12038" y="9138"/>
                  </a:cubicBezTo>
                  <a:cubicBezTo>
                    <a:pt x="12209" y="9138"/>
                    <a:pt x="12465" y="9138"/>
                    <a:pt x="12721" y="9305"/>
                  </a:cubicBezTo>
                  <a:cubicBezTo>
                    <a:pt x="10330" y="8972"/>
                    <a:pt x="8025" y="9803"/>
                    <a:pt x="5806" y="11298"/>
                  </a:cubicBezTo>
                  <a:cubicBezTo>
                    <a:pt x="4952" y="11963"/>
                    <a:pt x="4098" y="12794"/>
                    <a:pt x="3330" y="13625"/>
                  </a:cubicBezTo>
                  <a:cubicBezTo>
                    <a:pt x="3244" y="13625"/>
                    <a:pt x="3244" y="13791"/>
                    <a:pt x="3244" y="13791"/>
                  </a:cubicBezTo>
                  <a:cubicBezTo>
                    <a:pt x="3244" y="13957"/>
                    <a:pt x="3244" y="13957"/>
                    <a:pt x="3244" y="14123"/>
                  </a:cubicBezTo>
                  <a:cubicBezTo>
                    <a:pt x="3842" y="16117"/>
                    <a:pt x="4610" y="18111"/>
                    <a:pt x="5635" y="19440"/>
                  </a:cubicBezTo>
                  <a:cubicBezTo>
                    <a:pt x="6745" y="20935"/>
                    <a:pt x="7940" y="21434"/>
                    <a:pt x="9221" y="21434"/>
                  </a:cubicBezTo>
                  <a:cubicBezTo>
                    <a:pt x="10501" y="21600"/>
                    <a:pt x="11867" y="21434"/>
                    <a:pt x="13148" y="20935"/>
                  </a:cubicBezTo>
                  <a:cubicBezTo>
                    <a:pt x="13831" y="20603"/>
                    <a:pt x="14428" y="20271"/>
                    <a:pt x="15026" y="19772"/>
                  </a:cubicBezTo>
                  <a:cubicBezTo>
                    <a:pt x="15624" y="19274"/>
                    <a:pt x="16221" y="18775"/>
                    <a:pt x="16819" y="18111"/>
                  </a:cubicBezTo>
                  <a:cubicBezTo>
                    <a:pt x="17587" y="17280"/>
                    <a:pt x="18356" y="16615"/>
                    <a:pt x="19124" y="16283"/>
                  </a:cubicBezTo>
                  <a:cubicBezTo>
                    <a:pt x="19892" y="15951"/>
                    <a:pt x="20661" y="15951"/>
                    <a:pt x="21515" y="15785"/>
                  </a:cubicBezTo>
                  <a:cubicBezTo>
                    <a:pt x="21600" y="15785"/>
                    <a:pt x="21600" y="15618"/>
                    <a:pt x="21600" y="15452"/>
                  </a:cubicBezTo>
                  <a:close/>
                </a:path>
              </a:pathLst>
            </a:custGeom>
            <a:solidFill>
              <a:srgbClr val="F5AFC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5" name="Freeform 12"/>
            <p:cNvSpPr/>
            <p:nvPr/>
          </p:nvSpPr>
          <p:spPr>
            <a:xfrm rot="9175961" flipH="1">
              <a:off x="3643452" y="3564723"/>
              <a:ext cx="272861" cy="490600"/>
            </a:xfrm>
            <a:custGeom>
              <a:avLst/>
              <a:gdLst/>
              <a:ahLst/>
              <a:cxnLst>
                <a:cxn ang="0">
                  <a:pos x="wd2" y="hd2"/>
                </a:cxn>
                <a:cxn ang="5400000">
                  <a:pos x="wd2" y="hd2"/>
                </a:cxn>
                <a:cxn ang="10800000">
                  <a:pos x="wd2" y="hd2"/>
                </a:cxn>
                <a:cxn ang="16200000">
                  <a:pos x="wd2" y="hd2"/>
                </a:cxn>
              </a:cxnLst>
              <a:rect l="0" t="0" r="r" b="b"/>
              <a:pathLst>
                <a:path w="21285" h="21600" extrusionOk="0">
                  <a:moveTo>
                    <a:pt x="1892" y="0"/>
                  </a:moveTo>
                  <a:cubicBezTo>
                    <a:pt x="2050" y="0"/>
                    <a:pt x="2050" y="0"/>
                    <a:pt x="2050" y="0"/>
                  </a:cubicBezTo>
                  <a:cubicBezTo>
                    <a:pt x="5203" y="885"/>
                    <a:pt x="8199" y="1859"/>
                    <a:pt x="11036" y="3010"/>
                  </a:cubicBezTo>
                  <a:cubicBezTo>
                    <a:pt x="13401" y="3895"/>
                    <a:pt x="15924" y="4957"/>
                    <a:pt x="17658" y="6285"/>
                  </a:cubicBezTo>
                  <a:cubicBezTo>
                    <a:pt x="19550" y="7702"/>
                    <a:pt x="20496" y="9384"/>
                    <a:pt x="20969" y="11066"/>
                  </a:cubicBezTo>
                  <a:cubicBezTo>
                    <a:pt x="21600" y="12570"/>
                    <a:pt x="21285" y="13987"/>
                    <a:pt x="20023" y="15315"/>
                  </a:cubicBezTo>
                  <a:cubicBezTo>
                    <a:pt x="18762" y="16731"/>
                    <a:pt x="16712" y="17882"/>
                    <a:pt x="14032" y="18413"/>
                  </a:cubicBezTo>
                  <a:cubicBezTo>
                    <a:pt x="13874" y="19475"/>
                    <a:pt x="13559" y="20538"/>
                    <a:pt x="12771" y="21511"/>
                  </a:cubicBezTo>
                  <a:cubicBezTo>
                    <a:pt x="12771" y="21511"/>
                    <a:pt x="12613" y="21600"/>
                    <a:pt x="12613" y="21600"/>
                  </a:cubicBezTo>
                  <a:cubicBezTo>
                    <a:pt x="11982" y="21511"/>
                    <a:pt x="11509" y="21334"/>
                    <a:pt x="10879" y="21157"/>
                  </a:cubicBezTo>
                  <a:cubicBezTo>
                    <a:pt x="10721" y="21069"/>
                    <a:pt x="10721" y="21069"/>
                    <a:pt x="10879" y="20980"/>
                  </a:cubicBezTo>
                  <a:cubicBezTo>
                    <a:pt x="13401" y="17174"/>
                    <a:pt x="13717" y="12925"/>
                    <a:pt x="11509" y="9030"/>
                  </a:cubicBezTo>
                  <a:cubicBezTo>
                    <a:pt x="11352" y="8764"/>
                    <a:pt x="11194" y="8498"/>
                    <a:pt x="11036" y="8321"/>
                  </a:cubicBezTo>
                  <a:cubicBezTo>
                    <a:pt x="12140" y="10623"/>
                    <a:pt x="12298" y="13190"/>
                    <a:pt x="11667" y="15580"/>
                  </a:cubicBezTo>
                  <a:cubicBezTo>
                    <a:pt x="11352" y="16466"/>
                    <a:pt x="11036" y="17439"/>
                    <a:pt x="10406" y="18325"/>
                  </a:cubicBezTo>
                  <a:cubicBezTo>
                    <a:pt x="10406" y="18413"/>
                    <a:pt x="10406" y="18413"/>
                    <a:pt x="10248" y="18413"/>
                  </a:cubicBezTo>
                  <a:cubicBezTo>
                    <a:pt x="10248" y="18413"/>
                    <a:pt x="10248" y="18502"/>
                    <a:pt x="10091" y="18502"/>
                  </a:cubicBezTo>
                  <a:cubicBezTo>
                    <a:pt x="7883" y="18059"/>
                    <a:pt x="5834" y="17528"/>
                    <a:pt x="4099" y="16554"/>
                  </a:cubicBezTo>
                  <a:cubicBezTo>
                    <a:pt x="2523" y="15669"/>
                    <a:pt x="1577" y="14430"/>
                    <a:pt x="946" y="13190"/>
                  </a:cubicBezTo>
                  <a:cubicBezTo>
                    <a:pt x="473" y="11862"/>
                    <a:pt x="0" y="10446"/>
                    <a:pt x="0" y="9118"/>
                  </a:cubicBezTo>
                  <a:cubicBezTo>
                    <a:pt x="0" y="8410"/>
                    <a:pt x="158" y="7790"/>
                    <a:pt x="315" y="7082"/>
                  </a:cubicBezTo>
                  <a:cubicBezTo>
                    <a:pt x="631" y="6374"/>
                    <a:pt x="946" y="5754"/>
                    <a:pt x="1261" y="5046"/>
                  </a:cubicBezTo>
                  <a:cubicBezTo>
                    <a:pt x="1734" y="4249"/>
                    <a:pt x="2050" y="3452"/>
                    <a:pt x="2050" y="2567"/>
                  </a:cubicBezTo>
                  <a:cubicBezTo>
                    <a:pt x="2050" y="1770"/>
                    <a:pt x="1892" y="885"/>
                    <a:pt x="1734" y="89"/>
                  </a:cubicBezTo>
                  <a:cubicBezTo>
                    <a:pt x="1734" y="0"/>
                    <a:pt x="1734" y="0"/>
                    <a:pt x="1892" y="0"/>
                  </a:cubicBezTo>
                  <a:close/>
                </a:path>
              </a:pathLst>
            </a:custGeom>
            <a:solidFill>
              <a:srgbClr val="F5AFC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6" name="Freeform 13"/>
            <p:cNvSpPr/>
            <p:nvPr/>
          </p:nvSpPr>
          <p:spPr>
            <a:xfrm rot="13819567" flipH="1">
              <a:off x="984256" y="3072843"/>
              <a:ext cx="270985" cy="490600"/>
            </a:xfrm>
            <a:custGeom>
              <a:avLst/>
              <a:gdLst/>
              <a:ahLst/>
              <a:cxnLst>
                <a:cxn ang="0">
                  <a:pos x="wd2" y="hd2"/>
                </a:cxn>
                <a:cxn ang="5400000">
                  <a:pos x="wd2" y="hd2"/>
                </a:cxn>
                <a:cxn ang="10800000">
                  <a:pos x="wd2" y="hd2"/>
                </a:cxn>
                <a:cxn ang="16200000">
                  <a:pos x="wd2" y="hd2"/>
                </a:cxn>
              </a:cxnLst>
              <a:rect l="0" t="0" r="r" b="b"/>
              <a:pathLst>
                <a:path w="21371" h="21600" extrusionOk="0">
                  <a:moveTo>
                    <a:pt x="1906" y="0"/>
                  </a:moveTo>
                  <a:cubicBezTo>
                    <a:pt x="1906" y="0"/>
                    <a:pt x="1906" y="0"/>
                    <a:pt x="2065" y="0"/>
                  </a:cubicBezTo>
                  <a:cubicBezTo>
                    <a:pt x="5082" y="885"/>
                    <a:pt x="8100" y="1948"/>
                    <a:pt x="10959" y="3010"/>
                  </a:cubicBezTo>
                  <a:cubicBezTo>
                    <a:pt x="13500" y="3984"/>
                    <a:pt x="15882" y="4957"/>
                    <a:pt x="17788" y="6374"/>
                  </a:cubicBezTo>
                  <a:cubicBezTo>
                    <a:pt x="19694" y="7702"/>
                    <a:pt x="20488" y="9384"/>
                    <a:pt x="21124" y="11066"/>
                  </a:cubicBezTo>
                  <a:cubicBezTo>
                    <a:pt x="21600" y="12570"/>
                    <a:pt x="21441" y="14075"/>
                    <a:pt x="20171" y="15403"/>
                  </a:cubicBezTo>
                  <a:cubicBezTo>
                    <a:pt x="18900" y="16731"/>
                    <a:pt x="16676" y="17882"/>
                    <a:pt x="14135" y="18413"/>
                  </a:cubicBezTo>
                  <a:cubicBezTo>
                    <a:pt x="13818" y="19475"/>
                    <a:pt x="13500" y="20538"/>
                    <a:pt x="12865" y="21511"/>
                  </a:cubicBezTo>
                  <a:cubicBezTo>
                    <a:pt x="12865" y="21600"/>
                    <a:pt x="12706" y="21600"/>
                    <a:pt x="12547" y="21600"/>
                  </a:cubicBezTo>
                  <a:cubicBezTo>
                    <a:pt x="12071" y="21511"/>
                    <a:pt x="11435" y="21334"/>
                    <a:pt x="10959" y="21157"/>
                  </a:cubicBezTo>
                  <a:cubicBezTo>
                    <a:pt x="10800" y="21157"/>
                    <a:pt x="10800" y="21069"/>
                    <a:pt x="10800" y="20980"/>
                  </a:cubicBezTo>
                  <a:cubicBezTo>
                    <a:pt x="13500" y="17262"/>
                    <a:pt x="13659" y="12925"/>
                    <a:pt x="11435" y="9030"/>
                  </a:cubicBezTo>
                  <a:cubicBezTo>
                    <a:pt x="11276" y="8852"/>
                    <a:pt x="11118" y="8587"/>
                    <a:pt x="10959" y="8321"/>
                  </a:cubicBezTo>
                  <a:cubicBezTo>
                    <a:pt x="12071" y="10711"/>
                    <a:pt x="12388" y="13190"/>
                    <a:pt x="11753" y="15580"/>
                  </a:cubicBezTo>
                  <a:cubicBezTo>
                    <a:pt x="11435" y="16554"/>
                    <a:pt x="10959" y="17439"/>
                    <a:pt x="10482" y="18413"/>
                  </a:cubicBezTo>
                  <a:cubicBezTo>
                    <a:pt x="10482" y="18413"/>
                    <a:pt x="10324" y="18413"/>
                    <a:pt x="10324" y="18502"/>
                  </a:cubicBezTo>
                  <a:cubicBezTo>
                    <a:pt x="10324" y="18502"/>
                    <a:pt x="10165" y="18502"/>
                    <a:pt x="10165" y="18502"/>
                  </a:cubicBezTo>
                  <a:cubicBezTo>
                    <a:pt x="7941" y="18148"/>
                    <a:pt x="5718" y="17528"/>
                    <a:pt x="4129" y="16643"/>
                  </a:cubicBezTo>
                  <a:cubicBezTo>
                    <a:pt x="2382" y="15669"/>
                    <a:pt x="1429" y="14518"/>
                    <a:pt x="953" y="13190"/>
                  </a:cubicBezTo>
                  <a:cubicBezTo>
                    <a:pt x="318" y="11862"/>
                    <a:pt x="0" y="10534"/>
                    <a:pt x="0" y="9118"/>
                  </a:cubicBezTo>
                  <a:cubicBezTo>
                    <a:pt x="0" y="8498"/>
                    <a:pt x="0" y="7790"/>
                    <a:pt x="318" y="7170"/>
                  </a:cubicBezTo>
                  <a:cubicBezTo>
                    <a:pt x="476" y="6462"/>
                    <a:pt x="794" y="5754"/>
                    <a:pt x="1271" y="5134"/>
                  </a:cubicBezTo>
                  <a:cubicBezTo>
                    <a:pt x="1588" y="4249"/>
                    <a:pt x="2065" y="3452"/>
                    <a:pt x="2065" y="2567"/>
                  </a:cubicBezTo>
                  <a:cubicBezTo>
                    <a:pt x="2065" y="1770"/>
                    <a:pt x="1906" y="974"/>
                    <a:pt x="1588" y="177"/>
                  </a:cubicBezTo>
                  <a:cubicBezTo>
                    <a:pt x="1588" y="89"/>
                    <a:pt x="1747" y="0"/>
                    <a:pt x="1906" y="0"/>
                  </a:cubicBezTo>
                  <a:close/>
                </a:path>
              </a:pathLst>
            </a:custGeom>
            <a:solidFill>
              <a:srgbClr val="278D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7" name="Freeform 14"/>
            <p:cNvSpPr/>
            <p:nvPr/>
          </p:nvSpPr>
          <p:spPr>
            <a:xfrm rot="1367948">
              <a:off x="2888414" y="1243276"/>
              <a:ext cx="270985" cy="492491"/>
            </a:xfrm>
            <a:custGeom>
              <a:avLst/>
              <a:gdLst/>
              <a:ahLst/>
              <a:cxnLst>
                <a:cxn ang="0">
                  <a:pos x="wd2" y="hd2"/>
                </a:cxn>
                <a:cxn ang="5400000">
                  <a:pos x="wd2" y="hd2"/>
                </a:cxn>
                <a:cxn ang="10800000">
                  <a:pos x="wd2" y="hd2"/>
                </a:cxn>
                <a:cxn ang="16200000">
                  <a:pos x="wd2" y="hd2"/>
                </a:cxn>
              </a:cxnLst>
              <a:rect l="0" t="0" r="r" b="b"/>
              <a:pathLst>
                <a:path w="21371" h="21551" extrusionOk="0">
                  <a:moveTo>
                    <a:pt x="1906" y="0"/>
                  </a:moveTo>
                  <a:cubicBezTo>
                    <a:pt x="1906" y="0"/>
                    <a:pt x="1906" y="0"/>
                    <a:pt x="2065" y="0"/>
                  </a:cubicBezTo>
                  <a:cubicBezTo>
                    <a:pt x="5082" y="970"/>
                    <a:pt x="8100" y="1940"/>
                    <a:pt x="10959" y="2998"/>
                  </a:cubicBezTo>
                  <a:cubicBezTo>
                    <a:pt x="13500" y="3967"/>
                    <a:pt x="15882" y="5025"/>
                    <a:pt x="17788" y="6348"/>
                  </a:cubicBezTo>
                  <a:cubicBezTo>
                    <a:pt x="19694" y="7758"/>
                    <a:pt x="20488" y="9433"/>
                    <a:pt x="21124" y="11109"/>
                  </a:cubicBezTo>
                  <a:cubicBezTo>
                    <a:pt x="21600" y="12519"/>
                    <a:pt x="21441" y="14018"/>
                    <a:pt x="20171" y="15340"/>
                  </a:cubicBezTo>
                  <a:cubicBezTo>
                    <a:pt x="18900" y="16751"/>
                    <a:pt x="16676" y="17809"/>
                    <a:pt x="14135" y="18338"/>
                  </a:cubicBezTo>
                  <a:cubicBezTo>
                    <a:pt x="13818" y="19396"/>
                    <a:pt x="13500" y="20454"/>
                    <a:pt x="12865" y="21512"/>
                  </a:cubicBezTo>
                  <a:cubicBezTo>
                    <a:pt x="12865" y="21512"/>
                    <a:pt x="12706" y="21600"/>
                    <a:pt x="12547" y="21512"/>
                  </a:cubicBezTo>
                  <a:cubicBezTo>
                    <a:pt x="12071" y="21424"/>
                    <a:pt x="11435" y="21336"/>
                    <a:pt x="10959" y="21159"/>
                  </a:cubicBezTo>
                  <a:cubicBezTo>
                    <a:pt x="10800" y="21071"/>
                    <a:pt x="10800" y="20983"/>
                    <a:pt x="10800" y="20983"/>
                  </a:cubicBezTo>
                  <a:cubicBezTo>
                    <a:pt x="13500" y="17192"/>
                    <a:pt x="13659" y="12872"/>
                    <a:pt x="11435" y="9081"/>
                  </a:cubicBezTo>
                  <a:cubicBezTo>
                    <a:pt x="11276" y="8816"/>
                    <a:pt x="11118" y="8552"/>
                    <a:pt x="10959" y="8287"/>
                  </a:cubicBezTo>
                  <a:cubicBezTo>
                    <a:pt x="12071" y="10668"/>
                    <a:pt x="12388" y="13136"/>
                    <a:pt x="11753" y="15517"/>
                  </a:cubicBezTo>
                  <a:cubicBezTo>
                    <a:pt x="11435" y="16487"/>
                    <a:pt x="10959" y="17456"/>
                    <a:pt x="10482" y="18338"/>
                  </a:cubicBezTo>
                  <a:cubicBezTo>
                    <a:pt x="10482" y="18338"/>
                    <a:pt x="10324" y="18426"/>
                    <a:pt x="10324" y="18426"/>
                  </a:cubicBezTo>
                  <a:cubicBezTo>
                    <a:pt x="10324" y="18426"/>
                    <a:pt x="10165" y="18426"/>
                    <a:pt x="10165" y="18426"/>
                  </a:cubicBezTo>
                  <a:cubicBezTo>
                    <a:pt x="7941" y="18073"/>
                    <a:pt x="5718" y="17456"/>
                    <a:pt x="4129" y="16575"/>
                  </a:cubicBezTo>
                  <a:cubicBezTo>
                    <a:pt x="2382" y="15605"/>
                    <a:pt x="1429" y="14459"/>
                    <a:pt x="953" y="13136"/>
                  </a:cubicBezTo>
                  <a:cubicBezTo>
                    <a:pt x="318" y="11814"/>
                    <a:pt x="0" y="10491"/>
                    <a:pt x="0" y="9169"/>
                  </a:cubicBezTo>
                  <a:cubicBezTo>
                    <a:pt x="0" y="8464"/>
                    <a:pt x="0" y="7758"/>
                    <a:pt x="318" y="7141"/>
                  </a:cubicBezTo>
                  <a:cubicBezTo>
                    <a:pt x="476" y="6436"/>
                    <a:pt x="794" y="5731"/>
                    <a:pt x="1271" y="5113"/>
                  </a:cubicBezTo>
                  <a:cubicBezTo>
                    <a:pt x="1588" y="4320"/>
                    <a:pt x="2065" y="3438"/>
                    <a:pt x="2065" y="2557"/>
                  </a:cubicBezTo>
                  <a:cubicBezTo>
                    <a:pt x="2065" y="1763"/>
                    <a:pt x="1906" y="970"/>
                    <a:pt x="1588" y="176"/>
                  </a:cubicBezTo>
                  <a:cubicBezTo>
                    <a:pt x="1588" y="88"/>
                    <a:pt x="1747" y="0"/>
                    <a:pt x="1906" y="0"/>
                  </a:cubicBezTo>
                  <a:close/>
                </a:path>
              </a:pathLst>
            </a:custGeom>
            <a:solidFill>
              <a:srgbClr val="EF88A7"/>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8" name="Freeform 15"/>
            <p:cNvSpPr/>
            <p:nvPr/>
          </p:nvSpPr>
          <p:spPr>
            <a:xfrm>
              <a:off x="1147329" y="2064080"/>
              <a:ext cx="466016" cy="284569"/>
            </a:xfrm>
            <a:custGeom>
              <a:avLst/>
              <a:gdLst/>
              <a:ahLst/>
              <a:cxnLst>
                <a:cxn ang="0">
                  <a:pos x="wd2" y="hd2"/>
                </a:cxn>
                <a:cxn ang="5400000">
                  <a:pos x="wd2" y="hd2"/>
                </a:cxn>
                <a:cxn ang="10800000">
                  <a:pos x="wd2" y="hd2"/>
                </a:cxn>
                <a:cxn ang="16200000">
                  <a:pos x="wd2" y="hd2"/>
                </a:cxn>
              </a:cxnLst>
              <a:rect l="0" t="0" r="r" b="b"/>
              <a:pathLst>
                <a:path w="21577" h="21384" extrusionOk="0">
                  <a:moveTo>
                    <a:pt x="71" y="4702"/>
                  </a:moveTo>
                  <a:cubicBezTo>
                    <a:pt x="71" y="4551"/>
                    <a:pt x="71" y="4551"/>
                    <a:pt x="71" y="4551"/>
                  </a:cubicBezTo>
                  <a:cubicBezTo>
                    <a:pt x="2034" y="3191"/>
                    <a:pt x="3904" y="2134"/>
                    <a:pt x="5868" y="1378"/>
                  </a:cubicBezTo>
                  <a:cubicBezTo>
                    <a:pt x="7645" y="623"/>
                    <a:pt x="9421" y="-132"/>
                    <a:pt x="11198" y="19"/>
                  </a:cubicBezTo>
                  <a:cubicBezTo>
                    <a:pt x="12974" y="170"/>
                    <a:pt x="14658" y="1378"/>
                    <a:pt x="16247" y="2889"/>
                  </a:cubicBezTo>
                  <a:cubicBezTo>
                    <a:pt x="17650" y="4097"/>
                    <a:pt x="18772" y="5910"/>
                    <a:pt x="19333" y="8327"/>
                  </a:cubicBezTo>
                  <a:cubicBezTo>
                    <a:pt x="19987" y="10744"/>
                    <a:pt x="20081" y="13462"/>
                    <a:pt x="19520" y="16030"/>
                  </a:cubicBezTo>
                  <a:cubicBezTo>
                    <a:pt x="20361" y="17390"/>
                    <a:pt x="21016" y="18749"/>
                    <a:pt x="21577" y="20411"/>
                  </a:cubicBezTo>
                  <a:cubicBezTo>
                    <a:pt x="21577" y="20411"/>
                    <a:pt x="21577" y="20562"/>
                    <a:pt x="21577" y="20562"/>
                  </a:cubicBezTo>
                  <a:cubicBezTo>
                    <a:pt x="21203" y="20864"/>
                    <a:pt x="20922" y="21166"/>
                    <a:pt x="20548" y="21317"/>
                  </a:cubicBezTo>
                  <a:cubicBezTo>
                    <a:pt x="20455" y="21468"/>
                    <a:pt x="20455" y="21317"/>
                    <a:pt x="20361" y="21317"/>
                  </a:cubicBezTo>
                  <a:cubicBezTo>
                    <a:pt x="18304" y="15124"/>
                    <a:pt x="14938" y="10290"/>
                    <a:pt x="11011" y="7571"/>
                  </a:cubicBezTo>
                  <a:cubicBezTo>
                    <a:pt x="10730" y="7420"/>
                    <a:pt x="10450" y="7269"/>
                    <a:pt x="10263" y="7118"/>
                  </a:cubicBezTo>
                  <a:cubicBezTo>
                    <a:pt x="12600" y="8931"/>
                    <a:pt x="14658" y="11499"/>
                    <a:pt x="16341" y="14671"/>
                  </a:cubicBezTo>
                  <a:cubicBezTo>
                    <a:pt x="16995" y="15879"/>
                    <a:pt x="17556" y="17239"/>
                    <a:pt x="18117" y="18598"/>
                  </a:cubicBezTo>
                  <a:cubicBezTo>
                    <a:pt x="18117" y="18598"/>
                    <a:pt x="18117" y="18749"/>
                    <a:pt x="18117" y="18749"/>
                  </a:cubicBezTo>
                  <a:cubicBezTo>
                    <a:pt x="18117" y="18900"/>
                    <a:pt x="18117" y="18900"/>
                    <a:pt x="18117" y="19051"/>
                  </a:cubicBezTo>
                  <a:cubicBezTo>
                    <a:pt x="16995" y="20260"/>
                    <a:pt x="15686" y="21015"/>
                    <a:pt x="14283" y="21317"/>
                  </a:cubicBezTo>
                  <a:cubicBezTo>
                    <a:pt x="12881" y="21468"/>
                    <a:pt x="11572" y="20864"/>
                    <a:pt x="10356" y="19806"/>
                  </a:cubicBezTo>
                  <a:cubicBezTo>
                    <a:pt x="9047" y="18749"/>
                    <a:pt x="7832" y="17541"/>
                    <a:pt x="6709" y="16030"/>
                  </a:cubicBezTo>
                  <a:cubicBezTo>
                    <a:pt x="6148" y="15275"/>
                    <a:pt x="5587" y="14520"/>
                    <a:pt x="5213" y="13613"/>
                  </a:cubicBezTo>
                  <a:cubicBezTo>
                    <a:pt x="4652" y="12707"/>
                    <a:pt x="4278" y="11650"/>
                    <a:pt x="3904" y="10744"/>
                  </a:cubicBezTo>
                  <a:cubicBezTo>
                    <a:pt x="3343" y="9535"/>
                    <a:pt x="2876" y="8327"/>
                    <a:pt x="2128" y="7420"/>
                  </a:cubicBezTo>
                  <a:cubicBezTo>
                    <a:pt x="1473" y="6514"/>
                    <a:pt x="819" y="5759"/>
                    <a:pt x="71" y="5004"/>
                  </a:cubicBezTo>
                  <a:cubicBezTo>
                    <a:pt x="-23" y="4853"/>
                    <a:pt x="-23" y="4702"/>
                    <a:pt x="71" y="4702"/>
                  </a:cubicBezTo>
                  <a:close/>
                </a:path>
              </a:pathLst>
            </a:custGeom>
            <a:solidFill>
              <a:srgbClr val="A9D1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39" name="Freeform 16"/>
            <p:cNvSpPr/>
            <p:nvPr/>
          </p:nvSpPr>
          <p:spPr>
            <a:xfrm rot="1620000">
              <a:off x="1315654" y="687161"/>
              <a:ext cx="489096" cy="272082"/>
            </a:xfrm>
            <a:custGeom>
              <a:avLst/>
              <a:gdLst/>
              <a:ahLst/>
              <a:cxnLst>
                <a:cxn ang="0">
                  <a:pos x="wd2" y="hd2"/>
                </a:cxn>
                <a:cxn ang="5400000">
                  <a:pos x="wd2" y="hd2"/>
                </a:cxn>
                <a:cxn ang="10800000">
                  <a:pos x="wd2" y="hd2"/>
                </a:cxn>
                <a:cxn ang="16200000">
                  <a:pos x="wd2" y="hd2"/>
                </a:cxn>
              </a:cxnLst>
              <a:rect l="0" t="0" r="r" b="b"/>
              <a:pathLst>
                <a:path w="21600" h="21340" extrusionOk="0">
                  <a:moveTo>
                    <a:pt x="0" y="19448"/>
                  </a:moveTo>
                  <a:cubicBezTo>
                    <a:pt x="0" y="19448"/>
                    <a:pt x="0" y="19290"/>
                    <a:pt x="0" y="19290"/>
                  </a:cubicBezTo>
                  <a:cubicBezTo>
                    <a:pt x="889" y="16295"/>
                    <a:pt x="1867" y="13299"/>
                    <a:pt x="2933" y="10461"/>
                  </a:cubicBezTo>
                  <a:cubicBezTo>
                    <a:pt x="3911" y="7939"/>
                    <a:pt x="4978" y="5574"/>
                    <a:pt x="6311" y="3682"/>
                  </a:cubicBezTo>
                  <a:cubicBezTo>
                    <a:pt x="7644" y="1790"/>
                    <a:pt x="9333" y="844"/>
                    <a:pt x="11022" y="213"/>
                  </a:cubicBezTo>
                  <a:cubicBezTo>
                    <a:pt x="12533" y="-260"/>
                    <a:pt x="14044" y="55"/>
                    <a:pt x="15378" y="1159"/>
                  </a:cubicBezTo>
                  <a:cubicBezTo>
                    <a:pt x="16711" y="2420"/>
                    <a:pt x="17867" y="4628"/>
                    <a:pt x="18400" y="7150"/>
                  </a:cubicBezTo>
                  <a:cubicBezTo>
                    <a:pt x="19467" y="7308"/>
                    <a:pt x="20533" y="7781"/>
                    <a:pt x="21600" y="8412"/>
                  </a:cubicBezTo>
                  <a:cubicBezTo>
                    <a:pt x="21600" y="8412"/>
                    <a:pt x="21600" y="8569"/>
                    <a:pt x="21600" y="8569"/>
                  </a:cubicBezTo>
                  <a:cubicBezTo>
                    <a:pt x="21511" y="9200"/>
                    <a:pt x="21422" y="9831"/>
                    <a:pt x="21244" y="10304"/>
                  </a:cubicBezTo>
                  <a:cubicBezTo>
                    <a:pt x="21156" y="10461"/>
                    <a:pt x="21067" y="10461"/>
                    <a:pt x="21067" y="10461"/>
                  </a:cubicBezTo>
                  <a:cubicBezTo>
                    <a:pt x="17244" y="7781"/>
                    <a:pt x="12889" y="7623"/>
                    <a:pt x="8978" y="9831"/>
                  </a:cubicBezTo>
                  <a:cubicBezTo>
                    <a:pt x="8800" y="9988"/>
                    <a:pt x="8533" y="10146"/>
                    <a:pt x="8267" y="10304"/>
                  </a:cubicBezTo>
                  <a:cubicBezTo>
                    <a:pt x="10667" y="9200"/>
                    <a:pt x="13156" y="8885"/>
                    <a:pt x="15556" y="9673"/>
                  </a:cubicBezTo>
                  <a:cubicBezTo>
                    <a:pt x="16533" y="9831"/>
                    <a:pt x="17511" y="10304"/>
                    <a:pt x="18400" y="10776"/>
                  </a:cubicBezTo>
                  <a:cubicBezTo>
                    <a:pt x="18400" y="10776"/>
                    <a:pt x="18489" y="10934"/>
                    <a:pt x="18489" y="10934"/>
                  </a:cubicBezTo>
                  <a:cubicBezTo>
                    <a:pt x="18489" y="10934"/>
                    <a:pt x="18489" y="11092"/>
                    <a:pt x="18489" y="11092"/>
                  </a:cubicBezTo>
                  <a:cubicBezTo>
                    <a:pt x="18133" y="13299"/>
                    <a:pt x="17511" y="15506"/>
                    <a:pt x="16622" y="17083"/>
                  </a:cubicBezTo>
                  <a:cubicBezTo>
                    <a:pt x="15733" y="18817"/>
                    <a:pt x="14489" y="19763"/>
                    <a:pt x="13244" y="20236"/>
                  </a:cubicBezTo>
                  <a:cubicBezTo>
                    <a:pt x="11911" y="20867"/>
                    <a:pt x="10489" y="21340"/>
                    <a:pt x="9156" y="21340"/>
                  </a:cubicBezTo>
                  <a:cubicBezTo>
                    <a:pt x="8444" y="21340"/>
                    <a:pt x="7822" y="21182"/>
                    <a:pt x="7111" y="21025"/>
                  </a:cubicBezTo>
                  <a:cubicBezTo>
                    <a:pt x="6400" y="20867"/>
                    <a:pt x="5778" y="20394"/>
                    <a:pt x="5067" y="20079"/>
                  </a:cubicBezTo>
                  <a:cubicBezTo>
                    <a:pt x="4267" y="19606"/>
                    <a:pt x="3378" y="19290"/>
                    <a:pt x="2578" y="19290"/>
                  </a:cubicBezTo>
                  <a:cubicBezTo>
                    <a:pt x="1689" y="19290"/>
                    <a:pt x="889" y="19448"/>
                    <a:pt x="89" y="19763"/>
                  </a:cubicBezTo>
                  <a:cubicBezTo>
                    <a:pt x="0" y="19763"/>
                    <a:pt x="0" y="19606"/>
                    <a:pt x="0" y="19448"/>
                  </a:cubicBezTo>
                  <a:close/>
                </a:path>
              </a:pathLst>
            </a:custGeom>
            <a:solidFill>
              <a:srgbClr val="A9D1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0" name="Freeform 17"/>
            <p:cNvSpPr/>
            <p:nvPr/>
          </p:nvSpPr>
          <p:spPr>
            <a:xfrm rot="1620000">
              <a:off x="1008653" y="318840"/>
              <a:ext cx="510164" cy="261169"/>
            </a:xfrm>
            <a:custGeom>
              <a:avLst/>
              <a:gdLst/>
              <a:ahLst/>
              <a:cxnLst>
                <a:cxn ang="0">
                  <a:pos x="wd2" y="hd2"/>
                </a:cxn>
                <a:cxn ang="5400000">
                  <a:pos x="wd2" y="hd2"/>
                </a:cxn>
                <a:cxn ang="10800000">
                  <a:pos x="wd2" y="hd2"/>
                </a:cxn>
                <a:cxn ang="16200000">
                  <a:pos x="wd2" y="hd2"/>
                </a:cxn>
              </a:cxnLst>
              <a:rect l="0" t="0" r="r" b="b"/>
              <a:pathLst>
                <a:path w="21600" h="21420" extrusionOk="0">
                  <a:moveTo>
                    <a:pt x="0" y="14000"/>
                  </a:moveTo>
                  <a:cubicBezTo>
                    <a:pt x="0" y="14000"/>
                    <a:pt x="0" y="14000"/>
                    <a:pt x="0" y="13835"/>
                  </a:cubicBezTo>
                  <a:cubicBezTo>
                    <a:pt x="1281" y="11197"/>
                    <a:pt x="2647" y="8724"/>
                    <a:pt x="4013" y="6415"/>
                  </a:cubicBezTo>
                  <a:cubicBezTo>
                    <a:pt x="5293" y="4272"/>
                    <a:pt x="6574" y="2458"/>
                    <a:pt x="8111" y="1139"/>
                  </a:cubicBezTo>
                  <a:cubicBezTo>
                    <a:pt x="9647" y="-15"/>
                    <a:pt x="11355" y="-180"/>
                    <a:pt x="12977" y="150"/>
                  </a:cubicBezTo>
                  <a:cubicBezTo>
                    <a:pt x="14428" y="315"/>
                    <a:pt x="15794" y="1304"/>
                    <a:pt x="16819" y="3118"/>
                  </a:cubicBezTo>
                  <a:cubicBezTo>
                    <a:pt x="17929" y="5096"/>
                    <a:pt x="18697" y="7735"/>
                    <a:pt x="18868" y="10702"/>
                  </a:cubicBezTo>
                  <a:cubicBezTo>
                    <a:pt x="19807" y="11362"/>
                    <a:pt x="20746" y="12186"/>
                    <a:pt x="21600" y="13341"/>
                  </a:cubicBezTo>
                  <a:cubicBezTo>
                    <a:pt x="21600" y="13505"/>
                    <a:pt x="21600" y="13670"/>
                    <a:pt x="21600" y="13670"/>
                  </a:cubicBezTo>
                  <a:cubicBezTo>
                    <a:pt x="21429" y="14165"/>
                    <a:pt x="21173" y="14660"/>
                    <a:pt x="21002" y="15154"/>
                  </a:cubicBezTo>
                  <a:cubicBezTo>
                    <a:pt x="20917" y="15319"/>
                    <a:pt x="20832" y="15319"/>
                    <a:pt x="20832" y="15154"/>
                  </a:cubicBezTo>
                  <a:cubicBezTo>
                    <a:pt x="17587" y="10702"/>
                    <a:pt x="13660" y="8394"/>
                    <a:pt x="9733" y="8724"/>
                  </a:cubicBezTo>
                  <a:cubicBezTo>
                    <a:pt x="9477" y="8724"/>
                    <a:pt x="9221" y="8889"/>
                    <a:pt x="9050" y="8889"/>
                  </a:cubicBezTo>
                  <a:cubicBezTo>
                    <a:pt x="11355" y="8889"/>
                    <a:pt x="13745" y="9878"/>
                    <a:pt x="15880" y="11692"/>
                  </a:cubicBezTo>
                  <a:cubicBezTo>
                    <a:pt x="16734" y="12351"/>
                    <a:pt x="17502" y="13341"/>
                    <a:pt x="18270" y="14330"/>
                  </a:cubicBezTo>
                  <a:cubicBezTo>
                    <a:pt x="18356" y="14330"/>
                    <a:pt x="18356" y="14330"/>
                    <a:pt x="18356" y="14495"/>
                  </a:cubicBezTo>
                  <a:cubicBezTo>
                    <a:pt x="18356" y="14495"/>
                    <a:pt x="18356" y="14660"/>
                    <a:pt x="18356" y="14660"/>
                  </a:cubicBezTo>
                  <a:cubicBezTo>
                    <a:pt x="17673" y="16803"/>
                    <a:pt x="16819" y="18617"/>
                    <a:pt x="15794" y="19771"/>
                  </a:cubicBezTo>
                  <a:cubicBezTo>
                    <a:pt x="14685" y="21090"/>
                    <a:pt x="13404" y="21420"/>
                    <a:pt x="12123" y="21420"/>
                  </a:cubicBezTo>
                  <a:cubicBezTo>
                    <a:pt x="10843" y="21255"/>
                    <a:pt x="9477" y="21090"/>
                    <a:pt x="8196" y="20266"/>
                  </a:cubicBezTo>
                  <a:cubicBezTo>
                    <a:pt x="7598" y="19936"/>
                    <a:pt x="7001" y="19606"/>
                    <a:pt x="6403" y="19112"/>
                  </a:cubicBezTo>
                  <a:cubicBezTo>
                    <a:pt x="5806" y="18452"/>
                    <a:pt x="5208" y="17793"/>
                    <a:pt x="4610" y="17133"/>
                  </a:cubicBezTo>
                  <a:cubicBezTo>
                    <a:pt x="3927" y="16309"/>
                    <a:pt x="3244" y="15649"/>
                    <a:pt x="2391" y="15154"/>
                  </a:cubicBezTo>
                  <a:cubicBezTo>
                    <a:pt x="1622" y="14660"/>
                    <a:pt x="854" y="14495"/>
                    <a:pt x="85" y="14330"/>
                  </a:cubicBezTo>
                  <a:cubicBezTo>
                    <a:pt x="0" y="14330"/>
                    <a:pt x="0" y="14165"/>
                    <a:pt x="0" y="14000"/>
                  </a:cubicBezTo>
                  <a:close/>
                </a:path>
              </a:pathLst>
            </a:custGeom>
            <a:solidFill>
              <a:srgbClr val="F5AFC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1" name="Freeform 18"/>
            <p:cNvSpPr/>
            <p:nvPr/>
          </p:nvSpPr>
          <p:spPr>
            <a:xfrm>
              <a:off x="3267460" y="4049333"/>
              <a:ext cx="393784" cy="356766"/>
            </a:xfrm>
            <a:custGeom>
              <a:avLst/>
              <a:gdLst/>
              <a:ahLst/>
              <a:cxnLst>
                <a:cxn ang="0">
                  <a:pos x="wd2" y="hd2"/>
                </a:cxn>
                <a:cxn ang="5400000">
                  <a:pos x="wd2" y="hd2"/>
                </a:cxn>
                <a:cxn ang="10800000">
                  <a:pos x="wd2" y="hd2"/>
                </a:cxn>
                <a:cxn ang="16200000">
                  <a:pos x="wd2" y="hd2"/>
                </a:cxn>
              </a:cxnLst>
              <a:rect l="0" t="0" r="r" b="b"/>
              <a:pathLst>
                <a:path w="21572" h="21425" extrusionOk="0">
                  <a:moveTo>
                    <a:pt x="21462" y="21371"/>
                  </a:moveTo>
                  <a:cubicBezTo>
                    <a:pt x="21462" y="21251"/>
                    <a:pt x="21572" y="21251"/>
                    <a:pt x="21572" y="21130"/>
                  </a:cubicBezTo>
                  <a:cubicBezTo>
                    <a:pt x="21352" y="18596"/>
                    <a:pt x="21131" y="15941"/>
                    <a:pt x="20690" y="13286"/>
                  </a:cubicBezTo>
                  <a:cubicBezTo>
                    <a:pt x="20360" y="11114"/>
                    <a:pt x="19809" y="8822"/>
                    <a:pt x="18817" y="6770"/>
                  </a:cubicBezTo>
                  <a:cubicBezTo>
                    <a:pt x="17825" y="4598"/>
                    <a:pt x="16172" y="3150"/>
                    <a:pt x="14409" y="1823"/>
                  </a:cubicBezTo>
                  <a:cubicBezTo>
                    <a:pt x="12866" y="616"/>
                    <a:pt x="11103" y="-108"/>
                    <a:pt x="9229" y="13"/>
                  </a:cubicBezTo>
                  <a:cubicBezTo>
                    <a:pt x="7356" y="133"/>
                    <a:pt x="5482" y="978"/>
                    <a:pt x="4050" y="2547"/>
                  </a:cubicBezTo>
                  <a:cubicBezTo>
                    <a:pt x="2837" y="2064"/>
                    <a:pt x="1515" y="1702"/>
                    <a:pt x="192" y="1581"/>
                  </a:cubicBezTo>
                  <a:cubicBezTo>
                    <a:pt x="82" y="1581"/>
                    <a:pt x="82" y="1702"/>
                    <a:pt x="82" y="1823"/>
                  </a:cubicBezTo>
                  <a:cubicBezTo>
                    <a:pt x="-28" y="2185"/>
                    <a:pt x="-28" y="2667"/>
                    <a:pt x="82" y="3150"/>
                  </a:cubicBezTo>
                  <a:cubicBezTo>
                    <a:pt x="82" y="3271"/>
                    <a:pt x="82" y="3391"/>
                    <a:pt x="192" y="3391"/>
                  </a:cubicBezTo>
                  <a:cubicBezTo>
                    <a:pt x="5262" y="3633"/>
                    <a:pt x="10221" y="5926"/>
                    <a:pt x="13968" y="9546"/>
                  </a:cubicBezTo>
                  <a:cubicBezTo>
                    <a:pt x="14188" y="9787"/>
                    <a:pt x="14409" y="10028"/>
                    <a:pt x="14629" y="10270"/>
                  </a:cubicBezTo>
                  <a:cubicBezTo>
                    <a:pt x="12315" y="8218"/>
                    <a:pt x="9560" y="6650"/>
                    <a:pt x="6584" y="5805"/>
                  </a:cubicBezTo>
                  <a:cubicBezTo>
                    <a:pt x="5482" y="5443"/>
                    <a:pt x="4270" y="5201"/>
                    <a:pt x="3058" y="5081"/>
                  </a:cubicBezTo>
                  <a:cubicBezTo>
                    <a:pt x="3058" y="5081"/>
                    <a:pt x="2948" y="5081"/>
                    <a:pt x="2948" y="5081"/>
                  </a:cubicBezTo>
                  <a:cubicBezTo>
                    <a:pt x="2948" y="5081"/>
                    <a:pt x="2837" y="5201"/>
                    <a:pt x="2837" y="5201"/>
                  </a:cubicBezTo>
                  <a:cubicBezTo>
                    <a:pt x="2617" y="7012"/>
                    <a:pt x="2727" y="8822"/>
                    <a:pt x="3278" y="10390"/>
                  </a:cubicBezTo>
                  <a:cubicBezTo>
                    <a:pt x="3829" y="12200"/>
                    <a:pt x="4931" y="13407"/>
                    <a:pt x="6254" y="14614"/>
                  </a:cubicBezTo>
                  <a:cubicBezTo>
                    <a:pt x="7576" y="15700"/>
                    <a:pt x="9009" y="16786"/>
                    <a:pt x="10552" y="17510"/>
                  </a:cubicBezTo>
                  <a:cubicBezTo>
                    <a:pt x="11323" y="17872"/>
                    <a:pt x="12094" y="18234"/>
                    <a:pt x="12976" y="18475"/>
                  </a:cubicBezTo>
                  <a:cubicBezTo>
                    <a:pt x="13748" y="18717"/>
                    <a:pt x="14629" y="18837"/>
                    <a:pt x="15511" y="18958"/>
                  </a:cubicBezTo>
                  <a:cubicBezTo>
                    <a:pt x="16613" y="19079"/>
                    <a:pt x="17605" y="19320"/>
                    <a:pt x="18596" y="19803"/>
                  </a:cubicBezTo>
                  <a:cubicBezTo>
                    <a:pt x="19588" y="20165"/>
                    <a:pt x="20360" y="20768"/>
                    <a:pt x="21241" y="21371"/>
                  </a:cubicBezTo>
                  <a:cubicBezTo>
                    <a:pt x="21352" y="21492"/>
                    <a:pt x="21462" y="21371"/>
                    <a:pt x="21462" y="21371"/>
                  </a:cubicBezTo>
                  <a:close/>
                </a:path>
              </a:pathLst>
            </a:custGeom>
            <a:solidFill>
              <a:srgbClr val="A9D18E"/>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2" name="Freeform 19"/>
            <p:cNvSpPr/>
            <p:nvPr/>
          </p:nvSpPr>
          <p:spPr>
            <a:xfrm>
              <a:off x="3993258" y="1722507"/>
              <a:ext cx="465337" cy="294008"/>
            </a:xfrm>
            <a:custGeom>
              <a:avLst/>
              <a:gdLst/>
              <a:ahLst/>
              <a:cxnLst>
                <a:cxn ang="0">
                  <a:pos x="wd2" y="hd2"/>
                </a:cxn>
                <a:cxn ang="5400000">
                  <a:pos x="wd2" y="hd2"/>
                </a:cxn>
                <a:cxn ang="10800000">
                  <a:pos x="wd2" y="hd2"/>
                </a:cxn>
                <a:cxn ang="16200000">
                  <a:pos x="wd2" y="hd2"/>
                </a:cxn>
              </a:cxnLst>
              <a:rect l="0" t="0" r="r" b="b"/>
              <a:pathLst>
                <a:path w="21545" h="21313" extrusionOk="0">
                  <a:moveTo>
                    <a:pt x="21545" y="21167"/>
                  </a:moveTo>
                  <a:cubicBezTo>
                    <a:pt x="21545" y="21021"/>
                    <a:pt x="21545" y="21021"/>
                    <a:pt x="21545" y="21021"/>
                  </a:cubicBezTo>
                  <a:cubicBezTo>
                    <a:pt x="20890" y="17956"/>
                    <a:pt x="20142" y="14891"/>
                    <a:pt x="19207" y="12118"/>
                  </a:cubicBezTo>
                  <a:cubicBezTo>
                    <a:pt x="18459" y="9637"/>
                    <a:pt x="17618" y="7156"/>
                    <a:pt x="16402" y="5113"/>
                  </a:cubicBezTo>
                  <a:cubicBezTo>
                    <a:pt x="15093" y="2924"/>
                    <a:pt x="13503" y="1756"/>
                    <a:pt x="11727" y="735"/>
                  </a:cubicBezTo>
                  <a:cubicBezTo>
                    <a:pt x="10231" y="-141"/>
                    <a:pt x="8735" y="-287"/>
                    <a:pt x="7145" y="589"/>
                  </a:cubicBezTo>
                  <a:cubicBezTo>
                    <a:pt x="5649" y="1318"/>
                    <a:pt x="4246" y="3070"/>
                    <a:pt x="3498" y="5259"/>
                  </a:cubicBezTo>
                  <a:cubicBezTo>
                    <a:pt x="2283" y="5113"/>
                    <a:pt x="1254" y="5259"/>
                    <a:pt x="132" y="5551"/>
                  </a:cubicBezTo>
                  <a:cubicBezTo>
                    <a:pt x="39" y="5551"/>
                    <a:pt x="-55" y="5697"/>
                    <a:pt x="39" y="5843"/>
                  </a:cubicBezTo>
                  <a:cubicBezTo>
                    <a:pt x="39" y="6281"/>
                    <a:pt x="132" y="6864"/>
                    <a:pt x="319" y="7448"/>
                  </a:cubicBezTo>
                  <a:cubicBezTo>
                    <a:pt x="319" y="7594"/>
                    <a:pt x="413" y="7594"/>
                    <a:pt x="413" y="7594"/>
                  </a:cubicBezTo>
                  <a:cubicBezTo>
                    <a:pt x="4620" y="6135"/>
                    <a:pt x="9109" y="7010"/>
                    <a:pt x="13036" y="10075"/>
                  </a:cubicBezTo>
                  <a:cubicBezTo>
                    <a:pt x="13223" y="10221"/>
                    <a:pt x="13503" y="10513"/>
                    <a:pt x="13690" y="10659"/>
                  </a:cubicBezTo>
                  <a:cubicBezTo>
                    <a:pt x="11353" y="9054"/>
                    <a:pt x="8735" y="8178"/>
                    <a:pt x="6210" y="8178"/>
                  </a:cubicBezTo>
                  <a:cubicBezTo>
                    <a:pt x="5181" y="8178"/>
                    <a:pt x="4153" y="8324"/>
                    <a:pt x="3124" y="8616"/>
                  </a:cubicBezTo>
                  <a:cubicBezTo>
                    <a:pt x="3124" y="8616"/>
                    <a:pt x="3124" y="8616"/>
                    <a:pt x="3031" y="8616"/>
                  </a:cubicBezTo>
                  <a:cubicBezTo>
                    <a:pt x="3031" y="8762"/>
                    <a:pt x="3031" y="8762"/>
                    <a:pt x="3031" y="8908"/>
                  </a:cubicBezTo>
                  <a:cubicBezTo>
                    <a:pt x="3218" y="10951"/>
                    <a:pt x="3592" y="12994"/>
                    <a:pt x="4433" y="14745"/>
                  </a:cubicBezTo>
                  <a:cubicBezTo>
                    <a:pt x="5275" y="16643"/>
                    <a:pt x="6397" y="17664"/>
                    <a:pt x="7706" y="18540"/>
                  </a:cubicBezTo>
                  <a:cubicBezTo>
                    <a:pt x="9015" y="19416"/>
                    <a:pt x="10418" y="20145"/>
                    <a:pt x="11820" y="20437"/>
                  </a:cubicBezTo>
                  <a:cubicBezTo>
                    <a:pt x="12568" y="20583"/>
                    <a:pt x="13223" y="20729"/>
                    <a:pt x="13971" y="20729"/>
                  </a:cubicBezTo>
                  <a:cubicBezTo>
                    <a:pt x="14719" y="20729"/>
                    <a:pt x="15467" y="20583"/>
                    <a:pt x="16122" y="20437"/>
                  </a:cubicBezTo>
                  <a:cubicBezTo>
                    <a:pt x="17057" y="20291"/>
                    <a:pt x="17992" y="20145"/>
                    <a:pt x="18833" y="20291"/>
                  </a:cubicBezTo>
                  <a:cubicBezTo>
                    <a:pt x="19675" y="20583"/>
                    <a:pt x="20516" y="20875"/>
                    <a:pt x="21358" y="21313"/>
                  </a:cubicBezTo>
                  <a:cubicBezTo>
                    <a:pt x="21451" y="21313"/>
                    <a:pt x="21545" y="21313"/>
                    <a:pt x="21545" y="21167"/>
                  </a:cubicBezTo>
                  <a:close/>
                </a:path>
              </a:pathLst>
            </a:custGeom>
            <a:solidFill>
              <a:srgbClr val="EE733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52" name="Group 89"/>
            <p:cNvGrpSpPr/>
            <p:nvPr/>
          </p:nvGrpSpPr>
          <p:grpSpPr>
            <a:xfrm>
              <a:off x="3903256" y="3034880"/>
              <a:ext cx="1647226" cy="873528"/>
              <a:chOff x="0" y="0"/>
              <a:chExt cx="1647225" cy="873527"/>
            </a:xfrm>
          </p:grpSpPr>
          <p:sp>
            <p:nvSpPr>
              <p:cNvPr id="1543" name="Freeform 20"/>
              <p:cNvSpPr/>
              <p:nvPr/>
            </p:nvSpPr>
            <p:spPr>
              <a:xfrm>
                <a:off x="0" y="0"/>
                <a:ext cx="1647226" cy="873528"/>
              </a:xfrm>
              <a:custGeom>
                <a:avLst/>
                <a:gdLst/>
                <a:ahLst/>
                <a:cxnLst>
                  <a:cxn ang="0">
                    <a:pos x="wd2" y="hd2"/>
                  </a:cxn>
                  <a:cxn ang="5400000">
                    <a:pos x="wd2" y="hd2"/>
                  </a:cxn>
                  <a:cxn ang="10800000">
                    <a:pos x="wd2" y="hd2"/>
                  </a:cxn>
                  <a:cxn ang="16200000">
                    <a:pos x="wd2" y="hd2"/>
                  </a:cxn>
                </a:cxnLst>
                <a:rect l="0" t="0" r="r" b="b"/>
                <a:pathLst>
                  <a:path w="21513" h="21215" extrusionOk="0">
                    <a:moveTo>
                      <a:pt x="21452" y="18925"/>
                    </a:moveTo>
                    <a:cubicBezTo>
                      <a:pt x="20716" y="17996"/>
                      <a:pt x="20163" y="16677"/>
                      <a:pt x="19637" y="15308"/>
                    </a:cubicBezTo>
                    <a:cubicBezTo>
                      <a:pt x="19190" y="14136"/>
                      <a:pt x="18743" y="12865"/>
                      <a:pt x="18295" y="11643"/>
                    </a:cubicBezTo>
                    <a:cubicBezTo>
                      <a:pt x="17427" y="9249"/>
                      <a:pt x="16506" y="6805"/>
                      <a:pt x="15401" y="4753"/>
                    </a:cubicBezTo>
                    <a:cubicBezTo>
                      <a:pt x="14323" y="2798"/>
                      <a:pt x="13033" y="1283"/>
                      <a:pt x="11586" y="550"/>
                    </a:cubicBezTo>
                    <a:cubicBezTo>
                      <a:pt x="10192" y="-183"/>
                      <a:pt x="8692" y="-183"/>
                      <a:pt x="7272" y="550"/>
                    </a:cubicBezTo>
                    <a:cubicBezTo>
                      <a:pt x="5588" y="1479"/>
                      <a:pt x="4088" y="3433"/>
                      <a:pt x="3062" y="6072"/>
                    </a:cubicBezTo>
                    <a:cubicBezTo>
                      <a:pt x="3062" y="6072"/>
                      <a:pt x="3062" y="6072"/>
                      <a:pt x="3036" y="6072"/>
                    </a:cubicBezTo>
                    <a:cubicBezTo>
                      <a:pt x="2010" y="6610"/>
                      <a:pt x="1010" y="7392"/>
                      <a:pt x="63" y="8418"/>
                    </a:cubicBezTo>
                    <a:cubicBezTo>
                      <a:pt x="-16" y="8467"/>
                      <a:pt x="-16" y="8613"/>
                      <a:pt x="37" y="8760"/>
                    </a:cubicBezTo>
                    <a:cubicBezTo>
                      <a:pt x="247" y="9200"/>
                      <a:pt x="484" y="9640"/>
                      <a:pt x="694" y="10079"/>
                    </a:cubicBezTo>
                    <a:cubicBezTo>
                      <a:pt x="721" y="10177"/>
                      <a:pt x="800" y="10177"/>
                      <a:pt x="826" y="10128"/>
                    </a:cubicBezTo>
                    <a:cubicBezTo>
                      <a:pt x="1641" y="9346"/>
                      <a:pt x="2510" y="8760"/>
                      <a:pt x="3378" y="8320"/>
                    </a:cubicBezTo>
                    <a:cubicBezTo>
                      <a:pt x="3457" y="13500"/>
                      <a:pt x="5193" y="18241"/>
                      <a:pt x="7798" y="20244"/>
                    </a:cubicBezTo>
                    <a:cubicBezTo>
                      <a:pt x="9087" y="21222"/>
                      <a:pt x="10429" y="21417"/>
                      <a:pt x="11797" y="21026"/>
                    </a:cubicBezTo>
                    <a:cubicBezTo>
                      <a:pt x="12613" y="20782"/>
                      <a:pt x="13402" y="20391"/>
                      <a:pt x="14165" y="20049"/>
                    </a:cubicBezTo>
                    <a:cubicBezTo>
                      <a:pt x="15007" y="19707"/>
                      <a:pt x="15849" y="19365"/>
                      <a:pt x="16717" y="19022"/>
                    </a:cubicBezTo>
                    <a:cubicBezTo>
                      <a:pt x="18190" y="18485"/>
                      <a:pt x="19953" y="17752"/>
                      <a:pt x="21347" y="19316"/>
                    </a:cubicBezTo>
                    <a:cubicBezTo>
                      <a:pt x="21479" y="19462"/>
                      <a:pt x="21584" y="19071"/>
                      <a:pt x="21452" y="18925"/>
                    </a:cubicBezTo>
                    <a:close/>
                  </a:path>
                </a:pathLst>
              </a:custGeom>
              <a:solidFill>
                <a:srgbClr val="F7AF2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51" name="Group 54"/>
              <p:cNvGrpSpPr/>
              <p:nvPr/>
            </p:nvGrpSpPr>
            <p:grpSpPr>
              <a:xfrm>
                <a:off x="595777" y="234152"/>
                <a:ext cx="377288" cy="415750"/>
                <a:chOff x="0" y="0"/>
                <a:chExt cx="377287" cy="415748"/>
              </a:xfrm>
            </p:grpSpPr>
            <p:sp>
              <p:nvSpPr>
                <p:cNvPr id="1544" name="Freeform 384"/>
                <p:cNvSpPr/>
                <p:nvPr/>
              </p:nvSpPr>
              <p:spPr>
                <a:xfrm>
                  <a:off x="0" y="32966"/>
                  <a:ext cx="97069" cy="9340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615" y="21600"/>
                        <a:pt x="21600" y="16416"/>
                        <a:pt x="21600" y="11232"/>
                      </a:cubicBezTo>
                      <a:cubicBezTo>
                        <a:pt x="21600" y="5184"/>
                        <a:pt x="16615" y="0"/>
                        <a:pt x="10800" y="0"/>
                      </a:cubicBezTo>
                      <a:cubicBezTo>
                        <a:pt x="4985" y="0"/>
                        <a:pt x="0" y="5184"/>
                        <a:pt x="0" y="11232"/>
                      </a:cubicBezTo>
                      <a:cubicBezTo>
                        <a:pt x="0" y="16416"/>
                        <a:pt x="4985" y="21600"/>
                        <a:pt x="10800" y="21600"/>
                      </a:cubicBezTo>
                      <a:close/>
                      <a:moveTo>
                        <a:pt x="10800" y="21600"/>
                      </a:moveTo>
                      <a:cubicBezTo>
                        <a:pt x="10800" y="21600"/>
                        <a:pt x="10800" y="21600"/>
                        <a:pt x="10800"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5" name="Freeform 385"/>
                <p:cNvSpPr/>
                <p:nvPr/>
              </p:nvSpPr>
              <p:spPr>
                <a:xfrm>
                  <a:off x="7325" y="137361"/>
                  <a:ext cx="157510" cy="278388"/>
                </a:xfrm>
                <a:custGeom>
                  <a:avLst/>
                  <a:gdLst/>
                  <a:ahLst/>
                  <a:cxnLst>
                    <a:cxn ang="0">
                      <a:pos x="wd2" y="hd2"/>
                    </a:cxn>
                    <a:cxn ang="5400000">
                      <a:pos x="wd2" y="hd2"/>
                    </a:cxn>
                    <a:cxn ang="10800000">
                      <a:pos x="wd2" y="hd2"/>
                    </a:cxn>
                    <a:cxn ang="16200000">
                      <a:pos x="wd2" y="hd2"/>
                    </a:cxn>
                  </a:cxnLst>
                  <a:rect l="0" t="0" r="r" b="b"/>
                  <a:pathLst>
                    <a:path w="21600" h="21600" extrusionOk="0">
                      <a:moveTo>
                        <a:pt x="0" y="3211"/>
                      </a:moveTo>
                      <a:cubicBezTo>
                        <a:pt x="0" y="10216"/>
                        <a:pt x="0" y="10216"/>
                        <a:pt x="0" y="10216"/>
                      </a:cubicBezTo>
                      <a:cubicBezTo>
                        <a:pt x="0" y="11968"/>
                        <a:pt x="2571" y="13427"/>
                        <a:pt x="5657" y="13427"/>
                      </a:cubicBezTo>
                      <a:cubicBezTo>
                        <a:pt x="12857" y="13427"/>
                        <a:pt x="12857" y="13427"/>
                        <a:pt x="12857" y="13427"/>
                      </a:cubicBezTo>
                      <a:cubicBezTo>
                        <a:pt x="12857" y="20724"/>
                        <a:pt x="12857" y="20724"/>
                        <a:pt x="12857" y="20724"/>
                      </a:cubicBezTo>
                      <a:cubicBezTo>
                        <a:pt x="12857" y="21308"/>
                        <a:pt x="13371" y="21600"/>
                        <a:pt x="13886" y="21600"/>
                      </a:cubicBezTo>
                      <a:cubicBezTo>
                        <a:pt x="20571" y="21600"/>
                        <a:pt x="20571" y="21600"/>
                        <a:pt x="20571" y="21600"/>
                      </a:cubicBezTo>
                      <a:cubicBezTo>
                        <a:pt x="21086" y="21600"/>
                        <a:pt x="21600" y="21308"/>
                        <a:pt x="21600" y="20724"/>
                      </a:cubicBezTo>
                      <a:cubicBezTo>
                        <a:pt x="21600" y="10800"/>
                        <a:pt x="21600" y="10800"/>
                        <a:pt x="21600" y="10800"/>
                      </a:cubicBezTo>
                      <a:cubicBezTo>
                        <a:pt x="21600" y="9341"/>
                        <a:pt x="19543" y="8173"/>
                        <a:pt x="16971" y="8173"/>
                      </a:cubicBezTo>
                      <a:cubicBezTo>
                        <a:pt x="11314" y="8173"/>
                        <a:pt x="11314" y="8173"/>
                        <a:pt x="11314" y="8173"/>
                      </a:cubicBezTo>
                      <a:cubicBezTo>
                        <a:pt x="11314" y="3211"/>
                        <a:pt x="11314" y="3211"/>
                        <a:pt x="11314" y="3211"/>
                      </a:cubicBezTo>
                      <a:cubicBezTo>
                        <a:pt x="11314" y="1459"/>
                        <a:pt x="8743" y="0"/>
                        <a:pt x="5657" y="0"/>
                      </a:cubicBezTo>
                      <a:cubicBezTo>
                        <a:pt x="2571" y="0"/>
                        <a:pt x="0" y="1459"/>
                        <a:pt x="0" y="3211"/>
                      </a:cubicBezTo>
                      <a:close/>
                      <a:moveTo>
                        <a:pt x="0" y="3211"/>
                      </a:moveTo>
                      <a:cubicBezTo>
                        <a:pt x="0" y="3211"/>
                        <a:pt x="0" y="3211"/>
                        <a:pt x="0" y="3211"/>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6" name="Freeform 386"/>
                <p:cNvSpPr/>
                <p:nvPr/>
              </p:nvSpPr>
              <p:spPr>
                <a:xfrm>
                  <a:off x="247252" y="0"/>
                  <a:ext cx="72810" cy="142857"/>
                </a:xfrm>
                <a:custGeom>
                  <a:avLst/>
                  <a:gdLst/>
                  <a:ahLst/>
                  <a:cxnLst>
                    <a:cxn ang="0">
                      <a:pos x="wd2" y="hd2"/>
                    </a:cxn>
                    <a:cxn ang="5400000">
                      <a:pos x="wd2" y="hd2"/>
                    </a:cxn>
                    <a:cxn ang="10800000">
                      <a:pos x="wd2" y="hd2"/>
                    </a:cxn>
                    <a:cxn ang="16200000">
                      <a:pos x="wd2" y="hd2"/>
                    </a:cxn>
                  </a:cxnLst>
                  <a:rect l="0" t="0" r="r" b="b"/>
                  <a:pathLst>
                    <a:path w="20944" h="21600" extrusionOk="0">
                      <a:moveTo>
                        <a:pt x="2160" y="21600"/>
                      </a:moveTo>
                      <a:cubicBezTo>
                        <a:pt x="3240" y="21600"/>
                        <a:pt x="3240" y="21600"/>
                        <a:pt x="3240" y="21600"/>
                      </a:cubicBezTo>
                      <a:cubicBezTo>
                        <a:pt x="5400" y="21600"/>
                        <a:pt x="6480" y="21032"/>
                        <a:pt x="6480" y="20463"/>
                      </a:cubicBezTo>
                      <a:cubicBezTo>
                        <a:pt x="20520" y="2274"/>
                        <a:pt x="20520" y="2274"/>
                        <a:pt x="20520" y="2274"/>
                      </a:cubicBezTo>
                      <a:cubicBezTo>
                        <a:pt x="21600" y="1705"/>
                        <a:pt x="20520" y="568"/>
                        <a:pt x="18360" y="0"/>
                      </a:cubicBezTo>
                      <a:cubicBezTo>
                        <a:pt x="17280" y="0"/>
                        <a:pt x="15120" y="0"/>
                        <a:pt x="14040" y="1137"/>
                      </a:cubicBezTo>
                      <a:cubicBezTo>
                        <a:pt x="0" y="18758"/>
                        <a:pt x="0" y="18758"/>
                        <a:pt x="0" y="18758"/>
                      </a:cubicBezTo>
                      <a:cubicBezTo>
                        <a:pt x="0" y="19895"/>
                        <a:pt x="1080" y="21032"/>
                        <a:pt x="2160" y="21600"/>
                      </a:cubicBezTo>
                      <a:close/>
                      <a:moveTo>
                        <a:pt x="2160" y="21600"/>
                      </a:moveTo>
                      <a:cubicBezTo>
                        <a:pt x="2160" y="21600"/>
                        <a:pt x="2160" y="21600"/>
                        <a:pt x="2160"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7" name="Freeform 387"/>
                <p:cNvSpPr/>
                <p:nvPr/>
              </p:nvSpPr>
              <p:spPr>
                <a:xfrm>
                  <a:off x="239926" y="93405"/>
                  <a:ext cx="69597" cy="93408"/>
                </a:xfrm>
                <a:custGeom>
                  <a:avLst/>
                  <a:gdLst/>
                  <a:ahLst/>
                  <a:cxnLst>
                    <a:cxn ang="0">
                      <a:pos x="wd2" y="hd2"/>
                    </a:cxn>
                    <a:cxn ang="5400000">
                      <a:pos x="wd2" y="hd2"/>
                    </a:cxn>
                    <a:cxn ang="10800000">
                      <a:pos x="wd2" y="hd2"/>
                    </a:cxn>
                    <a:cxn ang="16200000">
                      <a:pos x="wd2" y="hd2"/>
                    </a:cxn>
                  </a:cxnLst>
                  <a:rect l="0" t="0" r="r" b="b"/>
                  <a:pathLst>
                    <a:path w="21600" h="21600" extrusionOk="0">
                      <a:moveTo>
                        <a:pt x="3411" y="21600"/>
                      </a:moveTo>
                      <a:cubicBezTo>
                        <a:pt x="17053" y="21600"/>
                        <a:pt x="17053" y="21600"/>
                        <a:pt x="17053" y="21600"/>
                      </a:cubicBezTo>
                      <a:cubicBezTo>
                        <a:pt x="19326" y="21600"/>
                        <a:pt x="21600" y="20736"/>
                        <a:pt x="21600" y="19008"/>
                      </a:cubicBezTo>
                      <a:cubicBezTo>
                        <a:pt x="21600" y="2592"/>
                        <a:pt x="21600" y="2592"/>
                        <a:pt x="21600" y="2592"/>
                      </a:cubicBezTo>
                      <a:cubicBezTo>
                        <a:pt x="21600" y="1728"/>
                        <a:pt x="19326" y="0"/>
                        <a:pt x="17053" y="0"/>
                      </a:cubicBezTo>
                      <a:cubicBezTo>
                        <a:pt x="15916" y="0"/>
                        <a:pt x="13642" y="1728"/>
                        <a:pt x="13642" y="2592"/>
                      </a:cubicBezTo>
                      <a:cubicBezTo>
                        <a:pt x="13642" y="16416"/>
                        <a:pt x="13642" y="16416"/>
                        <a:pt x="13642" y="16416"/>
                      </a:cubicBezTo>
                      <a:cubicBezTo>
                        <a:pt x="3411" y="16416"/>
                        <a:pt x="3411" y="16416"/>
                        <a:pt x="3411" y="16416"/>
                      </a:cubicBezTo>
                      <a:cubicBezTo>
                        <a:pt x="1137" y="16416"/>
                        <a:pt x="0" y="17280"/>
                        <a:pt x="0" y="19008"/>
                      </a:cubicBezTo>
                      <a:cubicBezTo>
                        <a:pt x="0" y="20736"/>
                        <a:pt x="1137" y="21600"/>
                        <a:pt x="3411" y="21600"/>
                      </a:cubicBezTo>
                      <a:close/>
                      <a:moveTo>
                        <a:pt x="3411" y="21600"/>
                      </a:moveTo>
                      <a:cubicBezTo>
                        <a:pt x="3411" y="21600"/>
                        <a:pt x="3411" y="21600"/>
                        <a:pt x="3411"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8" name="Freeform 388"/>
                <p:cNvSpPr/>
                <p:nvPr/>
              </p:nvSpPr>
              <p:spPr>
                <a:xfrm>
                  <a:off x="355309" y="276554"/>
                  <a:ext cx="21979" cy="139195"/>
                </a:xfrm>
                <a:custGeom>
                  <a:avLst/>
                  <a:gdLst/>
                  <a:ahLst/>
                  <a:cxnLst>
                    <a:cxn ang="0">
                      <a:pos x="wd2" y="hd2"/>
                    </a:cxn>
                    <a:cxn ang="5400000">
                      <a:pos x="wd2" y="hd2"/>
                    </a:cxn>
                    <a:cxn ang="10800000">
                      <a:pos x="wd2" y="hd2"/>
                    </a:cxn>
                    <a:cxn ang="16200000">
                      <a:pos x="wd2" y="hd2"/>
                    </a:cxn>
                  </a:cxnLst>
                  <a:rect l="0" t="0" r="r" b="b"/>
                  <a:pathLst>
                    <a:path w="21600" h="21600" extrusionOk="0">
                      <a:moveTo>
                        <a:pt x="0" y="19849"/>
                      </a:moveTo>
                      <a:cubicBezTo>
                        <a:pt x="0" y="21016"/>
                        <a:pt x="3600" y="21600"/>
                        <a:pt x="10800" y="21600"/>
                      </a:cubicBezTo>
                      <a:cubicBezTo>
                        <a:pt x="18000" y="21600"/>
                        <a:pt x="21600" y="21016"/>
                        <a:pt x="21600" y="19849"/>
                      </a:cubicBezTo>
                      <a:cubicBezTo>
                        <a:pt x="21600" y="0"/>
                        <a:pt x="21600" y="0"/>
                        <a:pt x="21600" y="0"/>
                      </a:cubicBezTo>
                      <a:cubicBezTo>
                        <a:pt x="0" y="0"/>
                        <a:pt x="0" y="0"/>
                        <a:pt x="0" y="0"/>
                      </a:cubicBezTo>
                      <a:lnTo>
                        <a:pt x="0" y="19849"/>
                      </a:lnTo>
                      <a:close/>
                      <a:moveTo>
                        <a:pt x="0" y="19849"/>
                      </a:moveTo>
                      <a:cubicBezTo>
                        <a:pt x="0" y="19849"/>
                        <a:pt x="0" y="19849"/>
                        <a:pt x="0" y="19849"/>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49" name="Freeform 389"/>
                <p:cNvSpPr/>
                <p:nvPr/>
              </p:nvSpPr>
              <p:spPr>
                <a:xfrm>
                  <a:off x="190475" y="205127"/>
                  <a:ext cx="186813" cy="49452"/>
                </a:xfrm>
                <a:custGeom>
                  <a:avLst/>
                  <a:gdLst/>
                  <a:ahLst/>
                  <a:cxnLst>
                    <a:cxn ang="0">
                      <a:pos x="wd2" y="hd2"/>
                    </a:cxn>
                    <a:cxn ang="5400000">
                      <a:pos x="wd2" y="hd2"/>
                    </a:cxn>
                    <a:cxn ang="10800000">
                      <a:pos x="wd2" y="hd2"/>
                    </a:cxn>
                    <a:cxn ang="16200000">
                      <a:pos x="wd2" y="hd2"/>
                    </a:cxn>
                  </a:cxnLst>
                  <a:rect l="0" t="0" r="r" b="b"/>
                  <a:pathLst>
                    <a:path w="21600" h="21600" extrusionOk="0">
                      <a:moveTo>
                        <a:pt x="20304" y="0"/>
                      </a:moveTo>
                      <a:cubicBezTo>
                        <a:pt x="1296" y="0"/>
                        <a:pt x="1296" y="0"/>
                        <a:pt x="1296" y="0"/>
                      </a:cubicBezTo>
                      <a:cubicBezTo>
                        <a:pt x="864" y="0"/>
                        <a:pt x="0" y="3323"/>
                        <a:pt x="0" y="4985"/>
                      </a:cubicBezTo>
                      <a:cubicBezTo>
                        <a:pt x="0" y="21600"/>
                        <a:pt x="0" y="21600"/>
                        <a:pt x="0" y="21600"/>
                      </a:cubicBezTo>
                      <a:cubicBezTo>
                        <a:pt x="21600" y="21600"/>
                        <a:pt x="21600" y="21600"/>
                        <a:pt x="21600" y="21600"/>
                      </a:cubicBezTo>
                      <a:cubicBezTo>
                        <a:pt x="21600" y="4985"/>
                        <a:pt x="21600" y="4985"/>
                        <a:pt x="21600" y="4985"/>
                      </a:cubicBezTo>
                      <a:cubicBezTo>
                        <a:pt x="21600" y="3323"/>
                        <a:pt x="21168" y="0"/>
                        <a:pt x="20304" y="0"/>
                      </a:cubicBezTo>
                      <a:close/>
                      <a:moveTo>
                        <a:pt x="20304" y="0"/>
                      </a:moveTo>
                      <a:cubicBezTo>
                        <a:pt x="20304" y="0"/>
                        <a:pt x="20304" y="0"/>
                        <a:pt x="20304"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0" name="Freeform 390"/>
                <p:cNvSpPr/>
                <p:nvPr/>
              </p:nvSpPr>
              <p:spPr>
                <a:xfrm>
                  <a:off x="190475" y="276554"/>
                  <a:ext cx="25642" cy="139195"/>
                </a:xfrm>
                <a:custGeom>
                  <a:avLst/>
                  <a:gdLst/>
                  <a:ahLst/>
                  <a:cxnLst>
                    <a:cxn ang="0">
                      <a:pos x="wd2" y="hd2"/>
                    </a:cxn>
                    <a:cxn ang="5400000">
                      <a:pos x="wd2" y="hd2"/>
                    </a:cxn>
                    <a:cxn ang="10800000">
                      <a:pos x="wd2" y="hd2"/>
                    </a:cxn>
                    <a:cxn ang="16200000">
                      <a:pos x="wd2" y="hd2"/>
                    </a:cxn>
                  </a:cxnLst>
                  <a:rect l="0" t="0" r="r" b="b"/>
                  <a:pathLst>
                    <a:path w="21600" h="21600" extrusionOk="0">
                      <a:moveTo>
                        <a:pt x="0" y="19849"/>
                      </a:moveTo>
                      <a:cubicBezTo>
                        <a:pt x="0" y="21016"/>
                        <a:pt x="6171" y="21600"/>
                        <a:pt x="9257" y="21600"/>
                      </a:cubicBezTo>
                      <a:cubicBezTo>
                        <a:pt x="15429" y="21600"/>
                        <a:pt x="21600" y="21016"/>
                        <a:pt x="21600" y="19849"/>
                      </a:cubicBezTo>
                      <a:cubicBezTo>
                        <a:pt x="21600" y="0"/>
                        <a:pt x="21600" y="0"/>
                        <a:pt x="21600" y="0"/>
                      </a:cubicBezTo>
                      <a:cubicBezTo>
                        <a:pt x="0" y="0"/>
                        <a:pt x="0" y="0"/>
                        <a:pt x="0" y="0"/>
                      </a:cubicBezTo>
                      <a:lnTo>
                        <a:pt x="0" y="19849"/>
                      </a:lnTo>
                      <a:close/>
                      <a:moveTo>
                        <a:pt x="0" y="19849"/>
                      </a:moveTo>
                      <a:cubicBezTo>
                        <a:pt x="0" y="19849"/>
                        <a:pt x="0" y="19849"/>
                        <a:pt x="0" y="19849"/>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sp>
          <p:nvSpPr>
            <p:cNvPr id="1553" name="Freeform 24"/>
            <p:cNvSpPr/>
            <p:nvPr/>
          </p:nvSpPr>
          <p:spPr>
            <a:xfrm>
              <a:off x="1987921" y="0"/>
              <a:ext cx="869413" cy="1679591"/>
            </a:xfrm>
            <a:custGeom>
              <a:avLst/>
              <a:gdLst/>
              <a:ahLst/>
              <a:cxnLst>
                <a:cxn ang="0">
                  <a:pos x="wd2" y="hd2"/>
                </a:cxn>
                <a:cxn ang="5400000">
                  <a:pos x="wd2" y="hd2"/>
                </a:cxn>
                <a:cxn ang="10800000">
                  <a:pos x="wd2" y="hd2"/>
                </a:cxn>
                <a:cxn ang="16200000">
                  <a:pos x="wd2" y="hd2"/>
                </a:cxn>
              </a:cxnLst>
              <a:rect l="0" t="0" r="r" b="b"/>
              <a:pathLst>
                <a:path w="21150" h="21524" extrusionOk="0">
                  <a:moveTo>
                    <a:pt x="4265" y="66"/>
                  </a:moveTo>
                  <a:cubicBezTo>
                    <a:pt x="5100" y="840"/>
                    <a:pt x="6278" y="1434"/>
                    <a:pt x="7554" y="2002"/>
                  </a:cubicBezTo>
                  <a:cubicBezTo>
                    <a:pt x="8683" y="2518"/>
                    <a:pt x="9813" y="3008"/>
                    <a:pt x="10991" y="3498"/>
                  </a:cubicBezTo>
                  <a:cubicBezTo>
                    <a:pt x="13249" y="4479"/>
                    <a:pt x="15507" y="5485"/>
                    <a:pt x="17373" y="6672"/>
                  </a:cubicBezTo>
                  <a:cubicBezTo>
                    <a:pt x="19140" y="7834"/>
                    <a:pt x="20465" y="9150"/>
                    <a:pt x="20907" y="10621"/>
                  </a:cubicBezTo>
                  <a:cubicBezTo>
                    <a:pt x="21398" y="12014"/>
                    <a:pt x="21153" y="13485"/>
                    <a:pt x="20122" y="14802"/>
                  </a:cubicBezTo>
                  <a:cubicBezTo>
                    <a:pt x="18943" y="16427"/>
                    <a:pt x="16685" y="17769"/>
                    <a:pt x="13887" y="18672"/>
                  </a:cubicBezTo>
                  <a:cubicBezTo>
                    <a:pt x="13887" y="18672"/>
                    <a:pt x="13887" y="18672"/>
                    <a:pt x="13887" y="18672"/>
                  </a:cubicBezTo>
                  <a:cubicBezTo>
                    <a:pt x="13151" y="19679"/>
                    <a:pt x="12218" y="20608"/>
                    <a:pt x="11040" y="21485"/>
                  </a:cubicBezTo>
                  <a:cubicBezTo>
                    <a:pt x="10942" y="21537"/>
                    <a:pt x="10794" y="21537"/>
                    <a:pt x="10696" y="21485"/>
                  </a:cubicBezTo>
                  <a:cubicBezTo>
                    <a:pt x="10254" y="21253"/>
                    <a:pt x="9862" y="21021"/>
                    <a:pt x="9469" y="20763"/>
                  </a:cubicBezTo>
                  <a:cubicBezTo>
                    <a:pt x="9371" y="20737"/>
                    <a:pt x="9420" y="20685"/>
                    <a:pt x="9469" y="20634"/>
                  </a:cubicBezTo>
                  <a:cubicBezTo>
                    <a:pt x="10353" y="19885"/>
                    <a:pt x="11089" y="19085"/>
                    <a:pt x="11678" y="18234"/>
                  </a:cubicBezTo>
                  <a:cubicBezTo>
                    <a:pt x="6523" y="17898"/>
                    <a:pt x="2056" y="15963"/>
                    <a:pt x="583" y="13331"/>
                  </a:cubicBezTo>
                  <a:cubicBezTo>
                    <a:pt x="-202" y="12040"/>
                    <a:pt x="-153" y="10698"/>
                    <a:pt x="485" y="9382"/>
                  </a:cubicBezTo>
                  <a:cubicBezTo>
                    <a:pt x="829" y="8608"/>
                    <a:pt x="1369" y="7860"/>
                    <a:pt x="1860" y="7111"/>
                  </a:cubicBezTo>
                  <a:cubicBezTo>
                    <a:pt x="2351" y="6311"/>
                    <a:pt x="2842" y="5511"/>
                    <a:pt x="3333" y="4685"/>
                  </a:cubicBezTo>
                  <a:cubicBezTo>
                    <a:pt x="4118" y="3266"/>
                    <a:pt x="5198" y="1589"/>
                    <a:pt x="3873" y="143"/>
                  </a:cubicBezTo>
                  <a:cubicBezTo>
                    <a:pt x="3774" y="14"/>
                    <a:pt x="4118" y="-63"/>
                    <a:pt x="4265" y="66"/>
                  </a:cubicBezTo>
                  <a:close/>
                </a:path>
              </a:pathLst>
            </a:custGeom>
            <a:solidFill>
              <a:srgbClr val="41B586"/>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4" name="Freeform 23"/>
            <p:cNvSpPr/>
            <p:nvPr/>
          </p:nvSpPr>
          <p:spPr>
            <a:xfrm flipH="1">
              <a:off x="655073" y="940849"/>
              <a:ext cx="1218415" cy="1229219"/>
            </a:xfrm>
            <a:custGeom>
              <a:avLst/>
              <a:gdLst/>
              <a:ahLst/>
              <a:cxnLst>
                <a:cxn ang="0">
                  <a:pos x="wd2" y="hd2"/>
                </a:cxn>
                <a:cxn ang="5400000">
                  <a:pos x="wd2" y="hd2"/>
                </a:cxn>
                <a:cxn ang="10800000">
                  <a:pos x="wd2" y="hd2"/>
                </a:cxn>
                <a:cxn ang="16200000">
                  <a:pos x="wd2" y="hd2"/>
                </a:cxn>
              </a:cxnLst>
              <a:rect l="0" t="0" r="r" b="b"/>
              <a:pathLst>
                <a:path w="21249" h="21516" extrusionOk="0">
                  <a:moveTo>
                    <a:pt x="21028" y="12"/>
                  </a:moveTo>
                  <a:cubicBezTo>
                    <a:pt x="19939" y="576"/>
                    <a:pt x="18745" y="752"/>
                    <a:pt x="17586" y="893"/>
                  </a:cubicBezTo>
                  <a:cubicBezTo>
                    <a:pt x="16532" y="999"/>
                    <a:pt x="15444" y="1070"/>
                    <a:pt x="14390" y="1175"/>
                  </a:cubicBezTo>
                  <a:cubicBezTo>
                    <a:pt x="12318" y="1351"/>
                    <a:pt x="10210" y="1563"/>
                    <a:pt x="8173" y="2162"/>
                  </a:cubicBezTo>
                  <a:cubicBezTo>
                    <a:pt x="6277" y="2726"/>
                    <a:pt x="4450" y="3677"/>
                    <a:pt x="3045" y="5122"/>
                  </a:cubicBezTo>
                  <a:cubicBezTo>
                    <a:pt x="1676" y="6496"/>
                    <a:pt x="692" y="8258"/>
                    <a:pt x="271" y="10161"/>
                  </a:cubicBezTo>
                  <a:cubicBezTo>
                    <a:pt x="-256" y="12451"/>
                    <a:pt x="-10" y="14882"/>
                    <a:pt x="973" y="17032"/>
                  </a:cubicBezTo>
                  <a:cubicBezTo>
                    <a:pt x="973" y="17032"/>
                    <a:pt x="973" y="17032"/>
                    <a:pt x="973" y="17032"/>
                  </a:cubicBezTo>
                  <a:cubicBezTo>
                    <a:pt x="657" y="18476"/>
                    <a:pt x="482" y="19921"/>
                    <a:pt x="482" y="21366"/>
                  </a:cubicBezTo>
                  <a:cubicBezTo>
                    <a:pt x="482" y="21472"/>
                    <a:pt x="587" y="21542"/>
                    <a:pt x="692" y="21507"/>
                  </a:cubicBezTo>
                  <a:cubicBezTo>
                    <a:pt x="1114" y="21401"/>
                    <a:pt x="1535" y="21295"/>
                    <a:pt x="1957" y="21190"/>
                  </a:cubicBezTo>
                  <a:cubicBezTo>
                    <a:pt x="2027" y="21190"/>
                    <a:pt x="2062" y="21119"/>
                    <a:pt x="2062" y="21049"/>
                  </a:cubicBezTo>
                  <a:cubicBezTo>
                    <a:pt x="2132" y="19851"/>
                    <a:pt x="2308" y="18617"/>
                    <a:pt x="2624" y="17455"/>
                  </a:cubicBezTo>
                  <a:cubicBezTo>
                    <a:pt x="5925" y="19181"/>
                    <a:pt x="10035" y="18829"/>
                    <a:pt x="12950" y="16468"/>
                  </a:cubicBezTo>
                  <a:cubicBezTo>
                    <a:pt x="14390" y="15305"/>
                    <a:pt x="15408" y="13790"/>
                    <a:pt x="16041" y="12063"/>
                  </a:cubicBezTo>
                  <a:cubicBezTo>
                    <a:pt x="16427" y="11042"/>
                    <a:pt x="16708" y="9984"/>
                    <a:pt x="16989" y="8963"/>
                  </a:cubicBezTo>
                  <a:cubicBezTo>
                    <a:pt x="17305" y="7835"/>
                    <a:pt x="17656" y="6743"/>
                    <a:pt x="18007" y="5615"/>
                  </a:cubicBezTo>
                  <a:cubicBezTo>
                    <a:pt x="18640" y="3677"/>
                    <a:pt x="19307" y="1387"/>
                    <a:pt x="21168" y="294"/>
                  </a:cubicBezTo>
                  <a:cubicBezTo>
                    <a:pt x="21344" y="189"/>
                    <a:pt x="21204" y="-58"/>
                    <a:pt x="21028" y="12"/>
                  </a:cubicBezTo>
                  <a:close/>
                </a:path>
              </a:pathLst>
            </a:custGeom>
            <a:solidFill>
              <a:srgbClr val="2747A0"/>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5" name="Freeform 22"/>
            <p:cNvSpPr/>
            <p:nvPr/>
          </p:nvSpPr>
          <p:spPr>
            <a:xfrm rot="20100000">
              <a:off x="3001670" y="646268"/>
              <a:ext cx="1589968" cy="881339"/>
            </a:xfrm>
            <a:custGeom>
              <a:avLst/>
              <a:gdLst/>
              <a:ahLst/>
              <a:cxnLst>
                <a:cxn ang="0">
                  <a:pos x="wd2" y="hd2"/>
                </a:cxn>
                <a:cxn ang="5400000">
                  <a:pos x="wd2" y="hd2"/>
                </a:cxn>
                <a:cxn ang="10800000">
                  <a:pos x="wd2" y="hd2"/>
                </a:cxn>
                <a:cxn ang="16200000">
                  <a:pos x="wd2" y="hd2"/>
                </a:cxn>
              </a:cxnLst>
              <a:rect l="0" t="0" r="r" b="b"/>
              <a:pathLst>
                <a:path w="21529" h="20569" extrusionOk="0">
                  <a:moveTo>
                    <a:pt x="21392" y="4793"/>
                  </a:moveTo>
                  <a:cubicBezTo>
                    <a:pt x="20463" y="4840"/>
                    <a:pt x="19562" y="4418"/>
                    <a:pt x="18688" y="3901"/>
                  </a:cubicBezTo>
                  <a:cubicBezTo>
                    <a:pt x="17897" y="3479"/>
                    <a:pt x="17132" y="2962"/>
                    <a:pt x="16367" y="2493"/>
                  </a:cubicBezTo>
                  <a:cubicBezTo>
                    <a:pt x="14838" y="1553"/>
                    <a:pt x="13282" y="614"/>
                    <a:pt x="11643" y="192"/>
                  </a:cubicBezTo>
                  <a:cubicBezTo>
                    <a:pt x="10114" y="-184"/>
                    <a:pt x="8530" y="-43"/>
                    <a:pt x="7056" y="943"/>
                  </a:cubicBezTo>
                  <a:cubicBezTo>
                    <a:pt x="5663" y="1835"/>
                    <a:pt x="4379" y="3432"/>
                    <a:pt x="3478" y="5498"/>
                  </a:cubicBezTo>
                  <a:cubicBezTo>
                    <a:pt x="2359" y="7986"/>
                    <a:pt x="1758" y="11086"/>
                    <a:pt x="1758" y="14232"/>
                  </a:cubicBezTo>
                  <a:cubicBezTo>
                    <a:pt x="1758" y="14232"/>
                    <a:pt x="1731" y="14232"/>
                    <a:pt x="1731" y="14232"/>
                  </a:cubicBezTo>
                  <a:cubicBezTo>
                    <a:pt x="1048" y="15781"/>
                    <a:pt x="475" y="17425"/>
                    <a:pt x="10" y="19209"/>
                  </a:cubicBezTo>
                  <a:cubicBezTo>
                    <a:pt x="-17" y="19350"/>
                    <a:pt x="10" y="19444"/>
                    <a:pt x="92" y="19491"/>
                  </a:cubicBezTo>
                  <a:cubicBezTo>
                    <a:pt x="420" y="19585"/>
                    <a:pt x="775" y="19726"/>
                    <a:pt x="1103" y="19819"/>
                  </a:cubicBezTo>
                  <a:cubicBezTo>
                    <a:pt x="1157" y="19866"/>
                    <a:pt x="1212" y="19773"/>
                    <a:pt x="1239" y="19726"/>
                  </a:cubicBezTo>
                  <a:cubicBezTo>
                    <a:pt x="1649" y="18270"/>
                    <a:pt x="2168" y="16908"/>
                    <a:pt x="2768" y="15640"/>
                  </a:cubicBezTo>
                  <a:cubicBezTo>
                    <a:pt x="4543" y="19585"/>
                    <a:pt x="7574" y="21416"/>
                    <a:pt x="10387" y="20195"/>
                  </a:cubicBezTo>
                  <a:cubicBezTo>
                    <a:pt x="11780" y="19585"/>
                    <a:pt x="12981" y="18317"/>
                    <a:pt x="14019" y="16579"/>
                  </a:cubicBezTo>
                  <a:cubicBezTo>
                    <a:pt x="14620" y="15546"/>
                    <a:pt x="15138" y="14466"/>
                    <a:pt x="15685" y="13339"/>
                  </a:cubicBezTo>
                  <a:cubicBezTo>
                    <a:pt x="16258" y="12166"/>
                    <a:pt x="16859" y="11039"/>
                    <a:pt x="17460" y="9865"/>
                  </a:cubicBezTo>
                  <a:cubicBezTo>
                    <a:pt x="18525" y="7893"/>
                    <a:pt x="19753" y="5451"/>
                    <a:pt x="21419" y="5169"/>
                  </a:cubicBezTo>
                  <a:cubicBezTo>
                    <a:pt x="21583" y="5169"/>
                    <a:pt x="21556" y="4793"/>
                    <a:pt x="21392" y="4793"/>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61" name="Group"/>
            <p:cNvGrpSpPr/>
            <p:nvPr/>
          </p:nvGrpSpPr>
          <p:grpSpPr>
            <a:xfrm>
              <a:off x="1138165" y="1261437"/>
              <a:ext cx="463292" cy="422874"/>
              <a:chOff x="0" y="0"/>
              <a:chExt cx="463291" cy="422873"/>
            </a:xfrm>
          </p:grpSpPr>
          <p:sp>
            <p:nvSpPr>
              <p:cNvPr id="1556" name="Freeform 108"/>
              <p:cNvSpPr/>
              <p:nvPr/>
            </p:nvSpPr>
            <p:spPr>
              <a:xfrm>
                <a:off x="320740" y="207496"/>
                <a:ext cx="142552" cy="215378"/>
              </a:xfrm>
              <a:custGeom>
                <a:avLst/>
                <a:gdLst/>
                <a:ahLst/>
                <a:cxnLst>
                  <a:cxn ang="0">
                    <a:pos x="wd2" y="hd2"/>
                  </a:cxn>
                  <a:cxn ang="5400000">
                    <a:pos x="wd2" y="hd2"/>
                  </a:cxn>
                  <a:cxn ang="10800000">
                    <a:pos x="wd2" y="hd2"/>
                  </a:cxn>
                  <a:cxn ang="16200000">
                    <a:pos x="wd2" y="hd2"/>
                  </a:cxn>
                </a:cxnLst>
                <a:rect l="0" t="0" r="r" b="b"/>
                <a:pathLst>
                  <a:path w="21600" h="21600" extrusionOk="0">
                    <a:moveTo>
                      <a:pt x="20160" y="17153"/>
                    </a:moveTo>
                    <a:cubicBezTo>
                      <a:pt x="16320" y="15247"/>
                      <a:pt x="12480" y="13659"/>
                      <a:pt x="11520" y="13341"/>
                    </a:cubicBezTo>
                    <a:cubicBezTo>
                      <a:pt x="11520" y="13341"/>
                      <a:pt x="11040" y="13341"/>
                      <a:pt x="11040" y="13341"/>
                    </a:cubicBezTo>
                    <a:cubicBezTo>
                      <a:pt x="11040" y="9212"/>
                      <a:pt x="11040" y="9212"/>
                      <a:pt x="11040" y="9212"/>
                    </a:cubicBezTo>
                    <a:cubicBezTo>
                      <a:pt x="12000" y="8894"/>
                      <a:pt x="12480" y="8259"/>
                      <a:pt x="12480" y="7624"/>
                    </a:cubicBezTo>
                    <a:cubicBezTo>
                      <a:pt x="12480" y="3494"/>
                      <a:pt x="12480" y="3494"/>
                      <a:pt x="12480" y="3494"/>
                    </a:cubicBezTo>
                    <a:cubicBezTo>
                      <a:pt x="12480" y="1588"/>
                      <a:pt x="10080" y="0"/>
                      <a:pt x="6720" y="0"/>
                    </a:cubicBezTo>
                    <a:cubicBezTo>
                      <a:pt x="5280" y="0"/>
                      <a:pt x="5280" y="0"/>
                      <a:pt x="5280" y="0"/>
                    </a:cubicBezTo>
                    <a:cubicBezTo>
                      <a:pt x="2400" y="0"/>
                      <a:pt x="0" y="1588"/>
                      <a:pt x="0" y="3494"/>
                    </a:cubicBezTo>
                    <a:cubicBezTo>
                      <a:pt x="0" y="7624"/>
                      <a:pt x="0" y="7624"/>
                      <a:pt x="0" y="7624"/>
                    </a:cubicBezTo>
                    <a:cubicBezTo>
                      <a:pt x="0" y="8259"/>
                      <a:pt x="480" y="8894"/>
                      <a:pt x="960" y="9212"/>
                    </a:cubicBezTo>
                    <a:cubicBezTo>
                      <a:pt x="960" y="13341"/>
                      <a:pt x="960" y="13341"/>
                      <a:pt x="960" y="13341"/>
                    </a:cubicBezTo>
                    <a:cubicBezTo>
                      <a:pt x="960" y="13341"/>
                      <a:pt x="960" y="13341"/>
                      <a:pt x="960" y="13341"/>
                    </a:cubicBezTo>
                    <a:cubicBezTo>
                      <a:pt x="2400" y="13976"/>
                      <a:pt x="3360" y="14612"/>
                      <a:pt x="4800" y="15247"/>
                    </a:cubicBezTo>
                    <a:cubicBezTo>
                      <a:pt x="6240" y="15882"/>
                      <a:pt x="7200" y="17153"/>
                      <a:pt x="7200" y="18424"/>
                    </a:cubicBezTo>
                    <a:cubicBezTo>
                      <a:pt x="7200" y="21600"/>
                      <a:pt x="7200" y="21600"/>
                      <a:pt x="7200" y="21600"/>
                    </a:cubicBezTo>
                    <a:cubicBezTo>
                      <a:pt x="21600" y="21600"/>
                      <a:pt x="21600" y="21600"/>
                      <a:pt x="21600" y="21600"/>
                    </a:cubicBezTo>
                    <a:cubicBezTo>
                      <a:pt x="21600" y="18741"/>
                      <a:pt x="21600" y="18741"/>
                      <a:pt x="21600" y="18741"/>
                    </a:cubicBezTo>
                    <a:cubicBezTo>
                      <a:pt x="21600" y="18106"/>
                      <a:pt x="21120" y="17788"/>
                      <a:pt x="20160" y="17153"/>
                    </a:cubicBezTo>
                    <a:close/>
                    <a:moveTo>
                      <a:pt x="20160" y="17153"/>
                    </a:moveTo>
                    <a:cubicBezTo>
                      <a:pt x="20160" y="17153"/>
                      <a:pt x="20160" y="17153"/>
                      <a:pt x="20160" y="17153"/>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7" name="Freeform 109"/>
              <p:cNvSpPr/>
              <p:nvPr/>
            </p:nvSpPr>
            <p:spPr>
              <a:xfrm>
                <a:off x="0" y="207496"/>
                <a:ext cx="142551" cy="215378"/>
              </a:xfrm>
              <a:custGeom>
                <a:avLst/>
                <a:gdLst/>
                <a:ahLst/>
                <a:cxnLst>
                  <a:cxn ang="0">
                    <a:pos x="wd2" y="hd2"/>
                  </a:cxn>
                  <a:cxn ang="5400000">
                    <a:pos x="wd2" y="hd2"/>
                  </a:cxn>
                  <a:cxn ang="10800000">
                    <a:pos x="wd2" y="hd2"/>
                  </a:cxn>
                  <a:cxn ang="16200000">
                    <a:pos x="wd2" y="hd2"/>
                  </a:cxn>
                </a:cxnLst>
                <a:rect l="0" t="0" r="r" b="b"/>
                <a:pathLst>
                  <a:path w="21600" h="21600" extrusionOk="0">
                    <a:moveTo>
                      <a:pt x="20160" y="13341"/>
                    </a:moveTo>
                    <a:cubicBezTo>
                      <a:pt x="20160" y="9212"/>
                      <a:pt x="20160" y="9212"/>
                      <a:pt x="20160" y="9212"/>
                    </a:cubicBezTo>
                    <a:cubicBezTo>
                      <a:pt x="21120" y="8894"/>
                      <a:pt x="21600" y="8259"/>
                      <a:pt x="21600" y="7624"/>
                    </a:cubicBezTo>
                    <a:cubicBezTo>
                      <a:pt x="21600" y="3494"/>
                      <a:pt x="21600" y="3494"/>
                      <a:pt x="21600" y="3494"/>
                    </a:cubicBezTo>
                    <a:cubicBezTo>
                      <a:pt x="21600" y="1588"/>
                      <a:pt x="19200" y="0"/>
                      <a:pt x="15840" y="0"/>
                    </a:cubicBezTo>
                    <a:cubicBezTo>
                      <a:pt x="14880" y="0"/>
                      <a:pt x="14880" y="0"/>
                      <a:pt x="14880" y="0"/>
                    </a:cubicBezTo>
                    <a:cubicBezTo>
                      <a:pt x="11520" y="0"/>
                      <a:pt x="9120" y="1588"/>
                      <a:pt x="9120" y="3494"/>
                    </a:cubicBezTo>
                    <a:cubicBezTo>
                      <a:pt x="9120" y="7624"/>
                      <a:pt x="9120" y="7624"/>
                      <a:pt x="9120" y="7624"/>
                    </a:cubicBezTo>
                    <a:cubicBezTo>
                      <a:pt x="9120" y="8259"/>
                      <a:pt x="9600" y="8894"/>
                      <a:pt x="10080" y="9212"/>
                    </a:cubicBezTo>
                    <a:cubicBezTo>
                      <a:pt x="10080" y="13341"/>
                      <a:pt x="10080" y="13341"/>
                      <a:pt x="10080" y="13341"/>
                    </a:cubicBezTo>
                    <a:cubicBezTo>
                      <a:pt x="10080" y="13341"/>
                      <a:pt x="10080" y="13341"/>
                      <a:pt x="10080" y="13341"/>
                    </a:cubicBezTo>
                    <a:cubicBezTo>
                      <a:pt x="9120" y="13659"/>
                      <a:pt x="5280" y="15247"/>
                      <a:pt x="1440" y="17153"/>
                    </a:cubicBezTo>
                    <a:cubicBezTo>
                      <a:pt x="480" y="17788"/>
                      <a:pt x="0" y="18106"/>
                      <a:pt x="0" y="18741"/>
                    </a:cubicBezTo>
                    <a:cubicBezTo>
                      <a:pt x="0" y="21600"/>
                      <a:pt x="0" y="21600"/>
                      <a:pt x="0" y="21600"/>
                    </a:cubicBezTo>
                    <a:cubicBezTo>
                      <a:pt x="14400" y="21600"/>
                      <a:pt x="14400" y="21600"/>
                      <a:pt x="14400" y="21600"/>
                    </a:cubicBezTo>
                    <a:cubicBezTo>
                      <a:pt x="14400" y="18424"/>
                      <a:pt x="14400" y="18424"/>
                      <a:pt x="14400" y="18424"/>
                    </a:cubicBezTo>
                    <a:cubicBezTo>
                      <a:pt x="14400" y="17153"/>
                      <a:pt x="15360" y="15882"/>
                      <a:pt x="16800" y="15247"/>
                    </a:cubicBezTo>
                    <a:cubicBezTo>
                      <a:pt x="17760" y="14612"/>
                      <a:pt x="19200" y="13976"/>
                      <a:pt x="20640" y="13341"/>
                    </a:cubicBezTo>
                    <a:cubicBezTo>
                      <a:pt x="20160" y="13341"/>
                      <a:pt x="20160" y="13341"/>
                      <a:pt x="20160" y="13341"/>
                    </a:cubicBezTo>
                    <a:close/>
                    <a:moveTo>
                      <a:pt x="20160" y="13341"/>
                    </a:moveTo>
                    <a:cubicBezTo>
                      <a:pt x="20160" y="13341"/>
                      <a:pt x="20160" y="13341"/>
                      <a:pt x="20160" y="13341"/>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8" name="Freeform 110"/>
              <p:cNvSpPr/>
              <p:nvPr/>
            </p:nvSpPr>
            <p:spPr>
              <a:xfrm>
                <a:off x="348630" y="55648"/>
                <a:ext cx="54232" cy="5578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800"/>
                      <a:pt x="17788" y="21600"/>
                      <a:pt x="11435" y="21600"/>
                    </a:cubicBezTo>
                    <a:cubicBezTo>
                      <a:pt x="5082" y="21600"/>
                      <a:pt x="0" y="16800"/>
                      <a:pt x="0" y="10800"/>
                    </a:cubicBezTo>
                    <a:cubicBezTo>
                      <a:pt x="0" y="4800"/>
                      <a:pt x="5082" y="0"/>
                      <a:pt x="11435" y="0"/>
                    </a:cubicBezTo>
                    <a:cubicBezTo>
                      <a:pt x="17788" y="0"/>
                      <a:pt x="21600" y="4800"/>
                      <a:pt x="21600" y="10800"/>
                    </a:cubicBezTo>
                    <a:close/>
                    <a:moveTo>
                      <a:pt x="21600" y="10800"/>
                    </a:moveTo>
                    <a:cubicBezTo>
                      <a:pt x="21600" y="10800"/>
                      <a:pt x="21600" y="10800"/>
                      <a:pt x="21600" y="108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59" name="Freeform 111"/>
              <p:cNvSpPr/>
              <p:nvPr/>
            </p:nvSpPr>
            <p:spPr>
              <a:xfrm>
                <a:off x="291476" y="-1"/>
                <a:ext cx="170068" cy="169264"/>
              </a:xfrm>
              <a:custGeom>
                <a:avLst/>
                <a:gdLst/>
                <a:ahLst/>
                <a:cxnLst>
                  <a:cxn ang="0">
                    <a:pos x="wd2" y="hd2"/>
                  </a:cxn>
                  <a:cxn ang="5400000">
                    <a:pos x="wd2" y="hd2"/>
                  </a:cxn>
                  <a:cxn ang="10800000">
                    <a:pos x="wd2" y="hd2"/>
                  </a:cxn>
                  <a:cxn ang="16200000">
                    <a:pos x="wd2" y="hd2"/>
                  </a:cxn>
                </a:cxnLst>
                <a:rect l="0" t="0" r="r" b="b"/>
                <a:pathLst>
                  <a:path w="19593" h="19663" extrusionOk="0">
                    <a:moveTo>
                      <a:pt x="2570" y="16292"/>
                    </a:moveTo>
                    <a:cubicBezTo>
                      <a:pt x="2204" y="17024"/>
                      <a:pt x="1472" y="18122"/>
                      <a:pt x="373" y="18854"/>
                    </a:cubicBezTo>
                    <a:cubicBezTo>
                      <a:pt x="7" y="18854"/>
                      <a:pt x="373" y="19221"/>
                      <a:pt x="740" y="19587"/>
                    </a:cubicBezTo>
                    <a:cubicBezTo>
                      <a:pt x="1838" y="19587"/>
                      <a:pt x="3302" y="19221"/>
                      <a:pt x="4767" y="18122"/>
                    </a:cubicBezTo>
                    <a:cubicBezTo>
                      <a:pt x="4767" y="18122"/>
                      <a:pt x="4767" y="18122"/>
                      <a:pt x="4767" y="18122"/>
                    </a:cubicBezTo>
                    <a:cubicBezTo>
                      <a:pt x="8428" y="20685"/>
                      <a:pt x="13553" y="19953"/>
                      <a:pt x="16848" y="16658"/>
                    </a:cubicBezTo>
                    <a:cubicBezTo>
                      <a:pt x="20509" y="12997"/>
                      <a:pt x="20509" y="6773"/>
                      <a:pt x="16848" y="2746"/>
                    </a:cubicBezTo>
                    <a:cubicBezTo>
                      <a:pt x="12821" y="-915"/>
                      <a:pt x="6597" y="-915"/>
                      <a:pt x="2936" y="2746"/>
                    </a:cubicBezTo>
                    <a:cubicBezTo>
                      <a:pt x="-725" y="6407"/>
                      <a:pt x="-1091" y="12265"/>
                      <a:pt x="2570" y="16292"/>
                    </a:cubicBezTo>
                    <a:close/>
                    <a:moveTo>
                      <a:pt x="2570" y="8970"/>
                    </a:moveTo>
                    <a:cubicBezTo>
                      <a:pt x="2570" y="8970"/>
                      <a:pt x="2570" y="8604"/>
                      <a:pt x="2936" y="8604"/>
                    </a:cubicBezTo>
                    <a:cubicBezTo>
                      <a:pt x="4034" y="8604"/>
                      <a:pt x="4034" y="8604"/>
                      <a:pt x="4034" y="8604"/>
                    </a:cubicBezTo>
                    <a:cubicBezTo>
                      <a:pt x="4034" y="7871"/>
                      <a:pt x="4401" y="7139"/>
                      <a:pt x="5133" y="6407"/>
                    </a:cubicBezTo>
                    <a:cubicBezTo>
                      <a:pt x="4401" y="5675"/>
                      <a:pt x="4401" y="5675"/>
                      <a:pt x="4401" y="5675"/>
                    </a:cubicBezTo>
                    <a:cubicBezTo>
                      <a:pt x="4034" y="5309"/>
                      <a:pt x="4034" y="4943"/>
                      <a:pt x="4401" y="4943"/>
                    </a:cubicBezTo>
                    <a:cubicBezTo>
                      <a:pt x="5133" y="4210"/>
                      <a:pt x="5133" y="4210"/>
                      <a:pt x="5133" y="4210"/>
                    </a:cubicBezTo>
                    <a:cubicBezTo>
                      <a:pt x="5133" y="3844"/>
                      <a:pt x="5865" y="3844"/>
                      <a:pt x="5865" y="4210"/>
                    </a:cubicBezTo>
                    <a:cubicBezTo>
                      <a:pt x="6597" y="4943"/>
                      <a:pt x="6597" y="4943"/>
                      <a:pt x="6597" y="4943"/>
                    </a:cubicBezTo>
                    <a:cubicBezTo>
                      <a:pt x="7329" y="4577"/>
                      <a:pt x="8062" y="4210"/>
                      <a:pt x="8794" y="3844"/>
                    </a:cubicBezTo>
                    <a:cubicBezTo>
                      <a:pt x="8794" y="3112"/>
                      <a:pt x="8794" y="3112"/>
                      <a:pt x="8794" y="3112"/>
                    </a:cubicBezTo>
                    <a:cubicBezTo>
                      <a:pt x="8794" y="2746"/>
                      <a:pt x="9160" y="2380"/>
                      <a:pt x="9526" y="2380"/>
                    </a:cubicBezTo>
                    <a:cubicBezTo>
                      <a:pt x="10258" y="2380"/>
                      <a:pt x="10258" y="2380"/>
                      <a:pt x="10258" y="2380"/>
                    </a:cubicBezTo>
                    <a:cubicBezTo>
                      <a:pt x="10624" y="2380"/>
                      <a:pt x="10990" y="2746"/>
                      <a:pt x="10990" y="3112"/>
                    </a:cubicBezTo>
                    <a:cubicBezTo>
                      <a:pt x="10990" y="4210"/>
                      <a:pt x="10990" y="4210"/>
                      <a:pt x="10990" y="4210"/>
                    </a:cubicBezTo>
                    <a:cubicBezTo>
                      <a:pt x="11723" y="4210"/>
                      <a:pt x="12455" y="4577"/>
                      <a:pt x="13187" y="4943"/>
                    </a:cubicBezTo>
                    <a:cubicBezTo>
                      <a:pt x="13919" y="4210"/>
                      <a:pt x="13919" y="4210"/>
                      <a:pt x="13919" y="4210"/>
                    </a:cubicBezTo>
                    <a:cubicBezTo>
                      <a:pt x="14285" y="4210"/>
                      <a:pt x="14651" y="4210"/>
                      <a:pt x="14651" y="4210"/>
                    </a:cubicBezTo>
                    <a:cubicBezTo>
                      <a:pt x="15384" y="4943"/>
                      <a:pt x="15384" y="4943"/>
                      <a:pt x="15384" y="4943"/>
                    </a:cubicBezTo>
                    <a:cubicBezTo>
                      <a:pt x="15750" y="5309"/>
                      <a:pt x="15750" y="5675"/>
                      <a:pt x="15384" y="6041"/>
                    </a:cubicBezTo>
                    <a:cubicBezTo>
                      <a:pt x="14651" y="6773"/>
                      <a:pt x="14651" y="6773"/>
                      <a:pt x="14651" y="6773"/>
                    </a:cubicBezTo>
                    <a:cubicBezTo>
                      <a:pt x="15017" y="7139"/>
                      <a:pt x="15384" y="7871"/>
                      <a:pt x="15750" y="8970"/>
                    </a:cubicBezTo>
                    <a:cubicBezTo>
                      <a:pt x="16482" y="8970"/>
                      <a:pt x="16482" y="8970"/>
                      <a:pt x="16482" y="8970"/>
                    </a:cubicBezTo>
                    <a:cubicBezTo>
                      <a:pt x="16848" y="8970"/>
                      <a:pt x="17214" y="8970"/>
                      <a:pt x="17214" y="9336"/>
                    </a:cubicBezTo>
                    <a:cubicBezTo>
                      <a:pt x="17214" y="10434"/>
                      <a:pt x="17214" y="10434"/>
                      <a:pt x="17214" y="10434"/>
                    </a:cubicBezTo>
                    <a:cubicBezTo>
                      <a:pt x="17214" y="10800"/>
                      <a:pt x="16848" y="11166"/>
                      <a:pt x="16482" y="11166"/>
                    </a:cubicBezTo>
                    <a:cubicBezTo>
                      <a:pt x="15384" y="11166"/>
                      <a:pt x="15384" y="11166"/>
                      <a:pt x="15384" y="11166"/>
                    </a:cubicBezTo>
                    <a:cubicBezTo>
                      <a:pt x="15384" y="11899"/>
                      <a:pt x="15017" y="12631"/>
                      <a:pt x="14651" y="13363"/>
                    </a:cubicBezTo>
                    <a:cubicBezTo>
                      <a:pt x="15384" y="13729"/>
                      <a:pt x="15384" y="13729"/>
                      <a:pt x="15384" y="13729"/>
                    </a:cubicBezTo>
                    <a:cubicBezTo>
                      <a:pt x="15384" y="14095"/>
                      <a:pt x="15384" y="14461"/>
                      <a:pt x="15384" y="14827"/>
                    </a:cubicBezTo>
                    <a:cubicBezTo>
                      <a:pt x="14651" y="15560"/>
                      <a:pt x="14651" y="15560"/>
                      <a:pt x="14651" y="15560"/>
                    </a:cubicBezTo>
                    <a:cubicBezTo>
                      <a:pt x="14285" y="15560"/>
                      <a:pt x="13919" y="15560"/>
                      <a:pt x="13553" y="15560"/>
                    </a:cubicBezTo>
                    <a:cubicBezTo>
                      <a:pt x="12821" y="14827"/>
                      <a:pt x="12821" y="14827"/>
                      <a:pt x="12821" y="14827"/>
                    </a:cubicBezTo>
                    <a:cubicBezTo>
                      <a:pt x="12455" y="15193"/>
                      <a:pt x="11356" y="15560"/>
                      <a:pt x="10624" y="15560"/>
                    </a:cubicBezTo>
                    <a:cubicBezTo>
                      <a:pt x="10624" y="16658"/>
                      <a:pt x="10624" y="16658"/>
                      <a:pt x="10624" y="16658"/>
                    </a:cubicBezTo>
                    <a:cubicBezTo>
                      <a:pt x="10624" y="17024"/>
                      <a:pt x="10258" y="17024"/>
                      <a:pt x="10258" y="17024"/>
                    </a:cubicBezTo>
                    <a:cubicBezTo>
                      <a:pt x="9160" y="17024"/>
                      <a:pt x="9160" y="17024"/>
                      <a:pt x="9160" y="17024"/>
                    </a:cubicBezTo>
                    <a:cubicBezTo>
                      <a:pt x="8794" y="17024"/>
                      <a:pt x="8428" y="17024"/>
                      <a:pt x="8428" y="16658"/>
                    </a:cubicBezTo>
                    <a:cubicBezTo>
                      <a:pt x="8428" y="15560"/>
                      <a:pt x="8428" y="15560"/>
                      <a:pt x="8428" y="15560"/>
                    </a:cubicBezTo>
                    <a:cubicBezTo>
                      <a:pt x="7695" y="15560"/>
                      <a:pt x="6963" y="15193"/>
                      <a:pt x="6231" y="14461"/>
                    </a:cubicBezTo>
                    <a:cubicBezTo>
                      <a:pt x="5865" y="15193"/>
                      <a:pt x="5865" y="15193"/>
                      <a:pt x="5865" y="15193"/>
                    </a:cubicBezTo>
                    <a:cubicBezTo>
                      <a:pt x="5499" y="15560"/>
                      <a:pt x="5133" y="15560"/>
                      <a:pt x="4767" y="15193"/>
                    </a:cubicBezTo>
                    <a:cubicBezTo>
                      <a:pt x="4034" y="14461"/>
                      <a:pt x="4034" y="14461"/>
                      <a:pt x="4034" y="14461"/>
                    </a:cubicBezTo>
                    <a:cubicBezTo>
                      <a:pt x="4034" y="14461"/>
                      <a:pt x="4034" y="13729"/>
                      <a:pt x="4034" y="13729"/>
                    </a:cubicBezTo>
                    <a:cubicBezTo>
                      <a:pt x="4767" y="12997"/>
                      <a:pt x="4767" y="12997"/>
                      <a:pt x="4767" y="12997"/>
                    </a:cubicBezTo>
                    <a:cubicBezTo>
                      <a:pt x="4401" y="12265"/>
                      <a:pt x="4034" y="11532"/>
                      <a:pt x="4034" y="10800"/>
                    </a:cubicBezTo>
                    <a:cubicBezTo>
                      <a:pt x="2936" y="10800"/>
                      <a:pt x="2936" y="10800"/>
                      <a:pt x="2936" y="10800"/>
                    </a:cubicBezTo>
                    <a:cubicBezTo>
                      <a:pt x="2570" y="10800"/>
                      <a:pt x="2570" y="10434"/>
                      <a:pt x="2570" y="10068"/>
                    </a:cubicBezTo>
                    <a:lnTo>
                      <a:pt x="2570" y="8970"/>
                    </a:lnTo>
                    <a:close/>
                    <a:moveTo>
                      <a:pt x="2570" y="8970"/>
                    </a:moveTo>
                    <a:cubicBezTo>
                      <a:pt x="2570" y="8970"/>
                      <a:pt x="2570" y="8970"/>
                      <a:pt x="2570" y="897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0" name="Freeform 112"/>
              <p:cNvSpPr/>
              <p:nvPr/>
            </p:nvSpPr>
            <p:spPr>
              <a:xfrm>
                <a:off x="114660" y="168760"/>
                <a:ext cx="233970" cy="254114"/>
              </a:xfrm>
              <a:custGeom>
                <a:avLst/>
                <a:gdLst/>
                <a:ahLst/>
                <a:cxnLst>
                  <a:cxn ang="0">
                    <a:pos x="wd2" y="hd2"/>
                  </a:cxn>
                  <a:cxn ang="5400000">
                    <a:pos x="wd2" y="hd2"/>
                  </a:cxn>
                  <a:cxn ang="10800000">
                    <a:pos x="wd2" y="hd2"/>
                  </a:cxn>
                  <a:cxn ang="16200000">
                    <a:pos x="wd2" y="hd2"/>
                  </a:cxn>
                </a:cxnLst>
                <a:rect l="0" t="0" r="r" b="b"/>
                <a:pathLst>
                  <a:path w="21600" h="21600" extrusionOk="0">
                    <a:moveTo>
                      <a:pt x="21016" y="17280"/>
                    </a:moveTo>
                    <a:cubicBezTo>
                      <a:pt x="18097" y="15120"/>
                      <a:pt x="15178" y="13770"/>
                      <a:pt x="14595" y="13500"/>
                    </a:cubicBezTo>
                    <a:cubicBezTo>
                      <a:pt x="14303" y="13500"/>
                      <a:pt x="14303" y="13500"/>
                      <a:pt x="14303" y="13230"/>
                    </a:cubicBezTo>
                    <a:cubicBezTo>
                      <a:pt x="14303" y="9450"/>
                      <a:pt x="14303" y="9450"/>
                      <a:pt x="14303" y="9450"/>
                    </a:cubicBezTo>
                    <a:cubicBezTo>
                      <a:pt x="14886" y="8910"/>
                      <a:pt x="15178" y="8370"/>
                      <a:pt x="15178" y="7830"/>
                    </a:cubicBezTo>
                    <a:cubicBezTo>
                      <a:pt x="15178" y="3510"/>
                      <a:pt x="15178" y="3510"/>
                      <a:pt x="15178" y="3510"/>
                    </a:cubicBezTo>
                    <a:cubicBezTo>
                      <a:pt x="15178" y="1620"/>
                      <a:pt x="13427" y="0"/>
                      <a:pt x="11384" y="0"/>
                    </a:cubicBezTo>
                    <a:cubicBezTo>
                      <a:pt x="10216" y="0"/>
                      <a:pt x="10216" y="0"/>
                      <a:pt x="10216" y="0"/>
                    </a:cubicBezTo>
                    <a:cubicBezTo>
                      <a:pt x="8173" y="0"/>
                      <a:pt x="6130" y="1620"/>
                      <a:pt x="6130" y="3510"/>
                    </a:cubicBezTo>
                    <a:cubicBezTo>
                      <a:pt x="6130" y="7830"/>
                      <a:pt x="6130" y="7830"/>
                      <a:pt x="6130" y="7830"/>
                    </a:cubicBezTo>
                    <a:cubicBezTo>
                      <a:pt x="6130" y="8370"/>
                      <a:pt x="6714" y="8910"/>
                      <a:pt x="7297" y="9450"/>
                    </a:cubicBezTo>
                    <a:cubicBezTo>
                      <a:pt x="7297" y="13230"/>
                      <a:pt x="7297" y="13230"/>
                      <a:pt x="7297" y="13230"/>
                    </a:cubicBezTo>
                    <a:cubicBezTo>
                      <a:pt x="7297" y="13500"/>
                      <a:pt x="7005" y="13500"/>
                      <a:pt x="7005" y="13500"/>
                    </a:cubicBezTo>
                    <a:cubicBezTo>
                      <a:pt x="6422" y="13770"/>
                      <a:pt x="3503" y="15120"/>
                      <a:pt x="584" y="17280"/>
                    </a:cubicBezTo>
                    <a:cubicBezTo>
                      <a:pt x="292" y="17550"/>
                      <a:pt x="0" y="18090"/>
                      <a:pt x="0" y="18900"/>
                    </a:cubicBezTo>
                    <a:cubicBezTo>
                      <a:pt x="0" y="21600"/>
                      <a:pt x="0" y="21600"/>
                      <a:pt x="0" y="21600"/>
                    </a:cubicBezTo>
                    <a:cubicBezTo>
                      <a:pt x="9341" y="21600"/>
                      <a:pt x="9341" y="21600"/>
                      <a:pt x="9341" y="21600"/>
                    </a:cubicBezTo>
                    <a:cubicBezTo>
                      <a:pt x="10216" y="17820"/>
                      <a:pt x="10216" y="17820"/>
                      <a:pt x="10216" y="17820"/>
                    </a:cubicBezTo>
                    <a:cubicBezTo>
                      <a:pt x="8465" y="15390"/>
                      <a:pt x="10508" y="15120"/>
                      <a:pt x="10800" y="15120"/>
                    </a:cubicBezTo>
                    <a:cubicBezTo>
                      <a:pt x="11092" y="15120"/>
                      <a:pt x="13135" y="15390"/>
                      <a:pt x="11384" y="17820"/>
                    </a:cubicBezTo>
                    <a:cubicBezTo>
                      <a:pt x="12259" y="21600"/>
                      <a:pt x="12259" y="21600"/>
                      <a:pt x="12259" y="21600"/>
                    </a:cubicBezTo>
                    <a:cubicBezTo>
                      <a:pt x="21600" y="21600"/>
                      <a:pt x="21600" y="21600"/>
                      <a:pt x="21600" y="21600"/>
                    </a:cubicBezTo>
                    <a:cubicBezTo>
                      <a:pt x="21600" y="18900"/>
                      <a:pt x="21600" y="18900"/>
                      <a:pt x="21600" y="18900"/>
                    </a:cubicBezTo>
                    <a:cubicBezTo>
                      <a:pt x="21600" y="18090"/>
                      <a:pt x="21308" y="17550"/>
                      <a:pt x="21016" y="17280"/>
                    </a:cubicBezTo>
                    <a:close/>
                    <a:moveTo>
                      <a:pt x="21016" y="17280"/>
                    </a:moveTo>
                    <a:cubicBezTo>
                      <a:pt x="21016" y="17280"/>
                      <a:pt x="21016" y="17280"/>
                      <a:pt x="21016" y="1728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sp>
          <p:nvSpPr>
            <p:cNvPr id="1562" name="Freeform 25"/>
            <p:cNvSpPr/>
            <p:nvPr/>
          </p:nvSpPr>
          <p:spPr>
            <a:xfrm>
              <a:off x="16165" y="2151360"/>
              <a:ext cx="1548282" cy="891891"/>
            </a:xfrm>
            <a:custGeom>
              <a:avLst/>
              <a:gdLst/>
              <a:ahLst/>
              <a:cxnLst>
                <a:cxn ang="0">
                  <a:pos x="wd2" y="hd2"/>
                </a:cxn>
                <a:cxn ang="5400000">
                  <a:pos x="wd2" y="hd2"/>
                </a:cxn>
                <a:cxn ang="10800000">
                  <a:pos x="wd2" y="hd2"/>
                </a:cxn>
                <a:cxn ang="16200000">
                  <a:pos x="wd2" y="hd2"/>
                </a:cxn>
              </a:cxnLst>
              <a:rect l="0" t="0" r="r" b="b"/>
              <a:pathLst>
                <a:path w="21513" h="20581" extrusionOk="0">
                  <a:moveTo>
                    <a:pt x="157" y="3534"/>
                  </a:moveTo>
                  <a:cubicBezTo>
                    <a:pt x="1110" y="3673"/>
                    <a:pt x="2034" y="3348"/>
                    <a:pt x="2959" y="2976"/>
                  </a:cubicBezTo>
                  <a:cubicBezTo>
                    <a:pt x="3771" y="2605"/>
                    <a:pt x="4584" y="2187"/>
                    <a:pt x="5396" y="1815"/>
                  </a:cubicBezTo>
                  <a:cubicBezTo>
                    <a:pt x="6993" y="1025"/>
                    <a:pt x="8646" y="282"/>
                    <a:pt x="10299" y="50"/>
                  </a:cubicBezTo>
                  <a:cubicBezTo>
                    <a:pt x="11896" y="-136"/>
                    <a:pt x="13521" y="189"/>
                    <a:pt x="14977" y="1258"/>
                  </a:cubicBezTo>
                  <a:cubicBezTo>
                    <a:pt x="16378" y="2326"/>
                    <a:pt x="17611" y="4045"/>
                    <a:pt x="18479" y="6181"/>
                  </a:cubicBezTo>
                  <a:cubicBezTo>
                    <a:pt x="19544" y="8736"/>
                    <a:pt x="20020" y="11849"/>
                    <a:pt x="19908" y="14961"/>
                  </a:cubicBezTo>
                  <a:cubicBezTo>
                    <a:pt x="19908" y="14961"/>
                    <a:pt x="19908" y="14961"/>
                    <a:pt x="19908" y="14961"/>
                  </a:cubicBezTo>
                  <a:cubicBezTo>
                    <a:pt x="20580" y="16587"/>
                    <a:pt x="21113" y="18259"/>
                    <a:pt x="21505" y="20070"/>
                  </a:cubicBezTo>
                  <a:cubicBezTo>
                    <a:pt x="21533" y="20210"/>
                    <a:pt x="21477" y="20349"/>
                    <a:pt x="21393" y="20349"/>
                  </a:cubicBezTo>
                  <a:cubicBezTo>
                    <a:pt x="21057" y="20442"/>
                    <a:pt x="20721" y="20489"/>
                    <a:pt x="20356" y="20581"/>
                  </a:cubicBezTo>
                  <a:cubicBezTo>
                    <a:pt x="20300" y="20581"/>
                    <a:pt x="20272" y="20535"/>
                    <a:pt x="20244" y="20442"/>
                  </a:cubicBezTo>
                  <a:cubicBezTo>
                    <a:pt x="19852" y="18956"/>
                    <a:pt x="19376" y="17562"/>
                    <a:pt x="18815" y="16261"/>
                  </a:cubicBezTo>
                  <a:cubicBezTo>
                    <a:pt x="16854" y="19931"/>
                    <a:pt x="13689" y="21464"/>
                    <a:pt x="10831" y="19931"/>
                  </a:cubicBezTo>
                  <a:cubicBezTo>
                    <a:pt x="9430" y="19188"/>
                    <a:pt x="8254" y="17794"/>
                    <a:pt x="7273" y="15983"/>
                  </a:cubicBezTo>
                  <a:cubicBezTo>
                    <a:pt x="6685" y="14914"/>
                    <a:pt x="6180" y="13753"/>
                    <a:pt x="5676" y="12592"/>
                  </a:cubicBezTo>
                  <a:cubicBezTo>
                    <a:pt x="5116" y="11384"/>
                    <a:pt x="4556" y="10176"/>
                    <a:pt x="3995" y="8969"/>
                  </a:cubicBezTo>
                  <a:cubicBezTo>
                    <a:pt x="2959" y="6925"/>
                    <a:pt x="1810" y="4370"/>
                    <a:pt x="101" y="3905"/>
                  </a:cubicBezTo>
                  <a:cubicBezTo>
                    <a:pt x="-67" y="3905"/>
                    <a:pt x="-11" y="3487"/>
                    <a:pt x="157" y="3534"/>
                  </a:cubicBezTo>
                  <a:close/>
                </a:path>
              </a:pathLst>
            </a:custGeom>
            <a:solidFill>
              <a:srgbClr val="FFD932"/>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71" name="Group"/>
            <p:cNvGrpSpPr/>
            <p:nvPr/>
          </p:nvGrpSpPr>
          <p:grpSpPr>
            <a:xfrm>
              <a:off x="2207527" y="669591"/>
              <a:ext cx="371269" cy="423246"/>
              <a:chOff x="0" y="0"/>
              <a:chExt cx="371267" cy="423245"/>
            </a:xfrm>
          </p:grpSpPr>
          <p:sp>
            <p:nvSpPr>
              <p:cNvPr id="1563" name="Freeform 178"/>
              <p:cNvSpPr/>
              <p:nvPr/>
            </p:nvSpPr>
            <p:spPr>
              <a:xfrm>
                <a:off x="320347" y="379080"/>
                <a:ext cx="50921" cy="4416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8000"/>
                      <a:pt x="16615" y="21600"/>
                      <a:pt x="9969" y="21600"/>
                    </a:cubicBezTo>
                    <a:cubicBezTo>
                      <a:pt x="4985" y="21600"/>
                      <a:pt x="0" y="18000"/>
                      <a:pt x="0" y="10800"/>
                    </a:cubicBezTo>
                    <a:cubicBezTo>
                      <a:pt x="0" y="5400"/>
                      <a:pt x="4985" y="0"/>
                      <a:pt x="9969" y="0"/>
                    </a:cubicBezTo>
                    <a:cubicBezTo>
                      <a:pt x="16615" y="0"/>
                      <a:pt x="21600" y="5400"/>
                      <a:pt x="21600" y="10800"/>
                    </a:cubicBezTo>
                    <a:close/>
                    <a:moveTo>
                      <a:pt x="21600" y="10800"/>
                    </a:moveTo>
                    <a:cubicBezTo>
                      <a:pt x="21600" y="10800"/>
                      <a:pt x="21600" y="10800"/>
                      <a:pt x="21600" y="108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4" name="Freeform 179"/>
              <p:cNvSpPr/>
              <p:nvPr/>
            </p:nvSpPr>
            <p:spPr>
              <a:xfrm>
                <a:off x="320347" y="187700"/>
                <a:ext cx="50921" cy="47846"/>
              </a:xfrm>
              <a:custGeom>
                <a:avLst/>
                <a:gdLst/>
                <a:ahLst/>
                <a:cxnLst>
                  <a:cxn ang="0">
                    <a:pos x="wd2" y="hd2"/>
                  </a:cxn>
                  <a:cxn ang="5400000">
                    <a:pos x="wd2" y="hd2"/>
                  </a:cxn>
                  <a:cxn ang="10800000">
                    <a:pos x="wd2" y="hd2"/>
                  </a:cxn>
                  <a:cxn ang="16200000">
                    <a:pos x="wd2" y="hd2"/>
                  </a:cxn>
                </a:cxnLst>
                <a:rect l="0" t="0" r="r" b="b"/>
                <a:pathLst>
                  <a:path w="21600" h="21600" extrusionOk="0">
                    <a:moveTo>
                      <a:pt x="21600" y="9969"/>
                    </a:moveTo>
                    <a:cubicBezTo>
                      <a:pt x="21600" y="16615"/>
                      <a:pt x="16615" y="21600"/>
                      <a:pt x="9969" y="21600"/>
                    </a:cubicBezTo>
                    <a:cubicBezTo>
                      <a:pt x="4985" y="21600"/>
                      <a:pt x="0" y="16615"/>
                      <a:pt x="0" y="9969"/>
                    </a:cubicBezTo>
                    <a:cubicBezTo>
                      <a:pt x="0" y="4985"/>
                      <a:pt x="4985" y="0"/>
                      <a:pt x="9969" y="0"/>
                    </a:cubicBezTo>
                    <a:cubicBezTo>
                      <a:pt x="16615" y="0"/>
                      <a:pt x="21600" y="4985"/>
                      <a:pt x="21600" y="9969"/>
                    </a:cubicBezTo>
                    <a:close/>
                    <a:moveTo>
                      <a:pt x="21600" y="9969"/>
                    </a:moveTo>
                    <a:cubicBezTo>
                      <a:pt x="21600" y="9969"/>
                      <a:pt x="21600" y="9969"/>
                      <a:pt x="21600" y="9969"/>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5" name="Freeform 180"/>
              <p:cNvSpPr/>
              <p:nvPr/>
            </p:nvSpPr>
            <p:spPr>
              <a:xfrm>
                <a:off x="320347" y="20242"/>
                <a:ext cx="50921" cy="4600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8000"/>
                      <a:pt x="16615" y="21600"/>
                      <a:pt x="9969" y="21600"/>
                    </a:cubicBezTo>
                    <a:cubicBezTo>
                      <a:pt x="4985" y="21600"/>
                      <a:pt x="0" y="18000"/>
                      <a:pt x="0" y="10800"/>
                    </a:cubicBezTo>
                    <a:cubicBezTo>
                      <a:pt x="0" y="5400"/>
                      <a:pt x="4985" y="0"/>
                      <a:pt x="9969" y="0"/>
                    </a:cubicBezTo>
                    <a:cubicBezTo>
                      <a:pt x="16615" y="0"/>
                      <a:pt x="21600" y="5400"/>
                      <a:pt x="21600" y="10800"/>
                    </a:cubicBezTo>
                    <a:close/>
                    <a:moveTo>
                      <a:pt x="21600" y="10800"/>
                    </a:moveTo>
                    <a:cubicBezTo>
                      <a:pt x="21600" y="10800"/>
                      <a:pt x="21600" y="10800"/>
                      <a:pt x="21600" y="108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70" name="Group"/>
              <p:cNvGrpSpPr/>
              <p:nvPr/>
            </p:nvGrpSpPr>
            <p:grpSpPr>
              <a:xfrm>
                <a:off x="-1" y="0"/>
                <a:ext cx="303641" cy="423246"/>
                <a:chOff x="0" y="0"/>
                <a:chExt cx="303639" cy="423245"/>
              </a:xfrm>
            </p:grpSpPr>
            <p:sp>
              <p:nvSpPr>
                <p:cNvPr id="1566" name="Freeform 181"/>
                <p:cNvSpPr/>
                <p:nvPr/>
              </p:nvSpPr>
              <p:spPr>
                <a:xfrm>
                  <a:off x="211227" y="23922"/>
                  <a:ext cx="92413" cy="379081"/>
                </a:xfrm>
                <a:custGeom>
                  <a:avLst/>
                  <a:gdLst/>
                  <a:ahLst/>
                  <a:cxnLst>
                    <a:cxn ang="0">
                      <a:pos x="wd2" y="hd2"/>
                    </a:cxn>
                    <a:cxn ang="5400000">
                      <a:pos x="wd2" y="hd2"/>
                    </a:cxn>
                    <a:cxn ang="10800000">
                      <a:pos x="wd2" y="hd2"/>
                    </a:cxn>
                    <a:cxn ang="16200000">
                      <a:pos x="wd2" y="hd2"/>
                    </a:cxn>
                  </a:cxnLst>
                  <a:rect l="0" t="0" r="r" b="b"/>
                  <a:pathLst>
                    <a:path w="21600" h="21600" extrusionOk="0">
                      <a:moveTo>
                        <a:pt x="9000" y="0"/>
                      </a:moveTo>
                      <a:cubicBezTo>
                        <a:pt x="7200" y="0"/>
                        <a:pt x="6300" y="214"/>
                        <a:pt x="6300" y="642"/>
                      </a:cubicBezTo>
                      <a:cubicBezTo>
                        <a:pt x="6300" y="9410"/>
                        <a:pt x="6300" y="9410"/>
                        <a:pt x="6300" y="9410"/>
                      </a:cubicBezTo>
                      <a:cubicBezTo>
                        <a:pt x="3600" y="9410"/>
                        <a:pt x="3600" y="9410"/>
                        <a:pt x="3600" y="9410"/>
                      </a:cubicBezTo>
                      <a:cubicBezTo>
                        <a:pt x="1800" y="9410"/>
                        <a:pt x="0" y="9838"/>
                        <a:pt x="0" y="10051"/>
                      </a:cubicBezTo>
                      <a:cubicBezTo>
                        <a:pt x="0" y="10479"/>
                        <a:pt x="1800" y="10907"/>
                        <a:pt x="3600" y="10907"/>
                      </a:cubicBezTo>
                      <a:cubicBezTo>
                        <a:pt x="6300" y="10907"/>
                        <a:pt x="6300" y="10907"/>
                        <a:pt x="6300" y="10907"/>
                      </a:cubicBezTo>
                      <a:cubicBezTo>
                        <a:pt x="6300" y="20958"/>
                        <a:pt x="6300" y="20958"/>
                        <a:pt x="6300" y="20958"/>
                      </a:cubicBezTo>
                      <a:cubicBezTo>
                        <a:pt x="6300" y="21386"/>
                        <a:pt x="7200" y="21600"/>
                        <a:pt x="9000" y="21600"/>
                      </a:cubicBezTo>
                      <a:cubicBezTo>
                        <a:pt x="21600" y="21600"/>
                        <a:pt x="21600" y="21600"/>
                        <a:pt x="21600" y="21600"/>
                      </a:cubicBezTo>
                      <a:cubicBezTo>
                        <a:pt x="21600" y="21386"/>
                        <a:pt x="21600" y="21172"/>
                        <a:pt x="21600" y="20958"/>
                      </a:cubicBezTo>
                      <a:cubicBezTo>
                        <a:pt x="21600" y="20745"/>
                        <a:pt x="21600" y="20531"/>
                        <a:pt x="21600" y="20317"/>
                      </a:cubicBezTo>
                      <a:cubicBezTo>
                        <a:pt x="11700" y="20317"/>
                        <a:pt x="11700" y="20317"/>
                        <a:pt x="11700" y="20317"/>
                      </a:cubicBezTo>
                      <a:cubicBezTo>
                        <a:pt x="11700" y="10907"/>
                        <a:pt x="11700" y="10907"/>
                        <a:pt x="11700" y="10907"/>
                      </a:cubicBezTo>
                      <a:cubicBezTo>
                        <a:pt x="21600" y="10907"/>
                        <a:pt x="21600" y="10907"/>
                        <a:pt x="21600" y="10907"/>
                      </a:cubicBezTo>
                      <a:cubicBezTo>
                        <a:pt x="21600" y="10693"/>
                        <a:pt x="21600" y="10479"/>
                        <a:pt x="21600" y="10051"/>
                      </a:cubicBezTo>
                      <a:cubicBezTo>
                        <a:pt x="21600" y="9838"/>
                        <a:pt x="21600" y="9624"/>
                        <a:pt x="21600" y="9410"/>
                      </a:cubicBezTo>
                      <a:cubicBezTo>
                        <a:pt x="11700" y="9410"/>
                        <a:pt x="11700" y="9410"/>
                        <a:pt x="11700" y="9410"/>
                      </a:cubicBezTo>
                      <a:cubicBezTo>
                        <a:pt x="11700" y="1283"/>
                        <a:pt x="11700" y="1283"/>
                        <a:pt x="11700" y="1283"/>
                      </a:cubicBezTo>
                      <a:cubicBezTo>
                        <a:pt x="21600" y="1283"/>
                        <a:pt x="21600" y="1283"/>
                        <a:pt x="21600" y="1283"/>
                      </a:cubicBezTo>
                      <a:cubicBezTo>
                        <a:pt x="21600" y="1069"/>
                        <a:pt x="21600" y="855"/>
                        <a:pt x="21600" y="642"/>
                      </a:cubicBezTo>
                      <a:cubicBezTo>
                        <a:pt x="21600" y="428"/>
                        <a:pt x="21600" y="214"/>
                        <a:pt x="21600" y="0"/>
                      </a:cubicBezTo>
                      <a:lnTo>
                        <a:pt x="9000" y="0"/>
                      </a:lnTo>
                      <a:close/>
                      <a:moveTo>
                        <a:pt x="9000" y="0"/>
                      </a:moveTo>
                      <a:cubicBezTo>
                        <a:pt x="9000" y="0"/>
                        <a:pt x="9000" y="0"/>
                        <a:pt x="9000"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7" name="Freeform 182"/>
                <p:cNvSpPr/>
                <p:nvPr/>
              </p:nvSpPr>
              <p:spPr>
                <a:xfrm>
                  <a:off x="37719" y="0"/>
                  <a:ext cx="99956" cy="9937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615" y="21600"/>
                        <a:pt x="21600" y="16615"/>
                        <a:pt x="21600" y="10800"/>
                      </a:cubicBezTo>
                      <a:cubicBezTo>
                        <a:pt x="21600" y="4985"/>
                        <a:pt x="16615" y="0"/>
                        <a:pt x="10800" y="0"/>
                      </a:cubicBezTo>
                      <a:cubicBezTo>
                        <a:pt x="4154" y="0"/>
                        <a:pt x="0" y="4985"/>
                        <a:pt x="0" y="10800"/>
                      </a:cubicBezTo>
                      <a:cubicBezTo>
                        <a:pt x="0" y="16615"/>
                        <a:pt x="4154" y="21600"/>
                        <a:pt x="10800" y="21600"/>
                      </a:cubicBezTo>
                      <a:close/>
                      <a:moveTo>
                        <a:pt x="10800" y="21600"/>
                      </a:moveTo>
                      <a:cubicBezTo>
                        <a:pt x="10800" y="21600"/>
                        <a:pt x="10800" y="21600"/>
                        <a:pt x="10800"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8" name="Freeform 183"/>
                <p:cNvSpPr/>
                <p:nvPr/>
              </p:nvSpPr>
              <p:spPr>
                <a:xfrm>
                  <a:off x="0" y="117772"/>
                  <a:ext cx="173509" cy="305474"/>
                </a:xfrm>
                <a:custGeom>
                  <a:avLst/>
                  <a:gdLst/>
                  <a:ahLst/>
                  <a:cxnLst>
                    <a:cxn ang="0">
                      <a:pos x="wd2" y="hd2"/>
                    </a:cxn>
                    <a:cxn ang="5400000">
                      <a:pos x="wd2" y="hd2"/>
                    </a:cxn>
                    <a:cxn ang="10800000">
                      <a:pos x="wd2" y="hd2"/>
                    </a:cxn>
                    <a:cxn ang="16200000">
                      <a:pos x="wd2" y="hd2"/>
                    </a:cxn>
                  </a:cxnLst>
                  <a:rect l="0" t="0" r="r" b="b"/>
                  <a:pathLst>
                    <a:path w="21600" h="21600" extrusionOk="0">
                      <a:moveTo>
                        <a:pt x="17760" y="267"/>
                      </a:moveTo>
                      <a:cubicBezTo>
                        <a:pt x="17760" y="267"/>
                        <a:pt x="17760" y="267"/>
                        <a:pt x="17760" y="267"/>
                      </a:cubicBezTo>
                      <a:cubicBezTo>
                        <a:pt x="15840" y="0"/>
                        <a:pt x="15840" y="0"/>
                        <a:pt x="15840" y="0"/>
                      </a:cubicBezTo>
                      <a:cubicBezTo>
                        <a:pt x="15840" y="0"/>
                        <a:pt x="15360" y="0"/>
                        <a:pt x="15360" y="267"/>
                      </a:cubicBezTo>
                      <a:cubicBezTo>
                        <a:pt x="11520" y="5867"/>
                        <a:pt x="11520" y="5867"/>
                        <a:pt x="11520" y="5867"/>
                      </a:cubicBezTo>
                      <a:cubicBezTo>
                        <a:pt x="11040" y="6400"/>
                        <a:pt x="10560" y="6400"/>
                        <a:pt x="10080" y="5867"/>
                      </a:cubicBezTo>
                      <a:cubicBezTo>
                        <a:pt x="6240" y="267"/>
                        <a:pt x="6240" y="267"/>
                        <a:pt x="6240" y="267"/>
                      </a:cubicBezTo>
                      <a:cubicBezTo>
                        <a:pt x="6240" y="267"/>
                        <a:pt x="6240" y="0"/>
                        <a:pt x="5760" y="0"/>
                      </a:cubicBezTo>
                      <a:cubicBezTo>
                        <a:pt x="5760" y="0"/>
                        <a:pt x="5760" y="0"/>
                        <a:pt x="5760" y="0"/>
                      </a:cubicBezTo>
                      <a:cubicBezTo>
                        <a:pt x="3840" y="267"/>
                        <a:pt x="3840" y="267"/>
                        <a:pt x="3840" y="267"/>
                      </a:cubicBezTo>
                      <a:cubicBezTo>
                        <a:pt x="1920" y="800"/>
                        <a:pt x="0" y="1867"/>
                        <a:pt x="0" y="3200"/>
                      </a:cubicBezTo>
                      <a:cubicBezTo>
                        <a:pt x="0" y="9333"/>
                        <a:pt x="0" y="9333"/>
                        <a:pt x="0" y="9333"/>
                      </a:cubicBezTo>
                      <a:cubicBezTo>
                        <a:pt x="0" y="9333"/>
                        <a:pt x="480" y="9333"/>
                        <a:pt x="480" y="9600"/>
                      </a:cubicBezTo>
                      <a:cubicBezTo>
                        <a:pt x="4320" y="12800"/>
                        <a:pt x="4320" y="12800"/>
                        <a:pt x="4320" y="12800"/>
                      </a:cubicBezTo>
                      <a:cubicBezTo>
                        <a:pt x="4320" y="21067"/>
                        <a:pt x="4320" y="21067"/>
                        <a:pt x="4320" y="21067"/>
                      </a:cubicBezTo>
                      <a:cubicBezTo>
                        <a:pt x="4320" y="21333"/>
                        <a:pt x="4320" y="21600"/>
                        <a:pt x="4800" y="21600"/>
                      </a:cubicBezTo>
                      <a:cubicBezTo>
                        <a:pt x="16800" y="21600"/>
                        <a:pt x="16800" y="21600"/>
                        <a:pt x="16800" y="21600"/>
                      </a:cubicBezTo>
                      <a:cubicBezTo>
                        <a:pt x="17280" y="21600"/>
                        <a:pt x="17280" y="21333"/>
                        <a:pt x="17280" y="21067"/>
                      </a:cubicBezTo>
                      <a:cubicBezTo>
                        <a:pt x="17280" y="12800"/>
                        <a:pt x="17280" y="12800"/>
                        <a:pt x="17280" y="12800"/>
                      </a:cubicBezTo>
                      <a:cubicBezTo>
                        <a:pt x="21600" y="9600"/>
                        <a:pt x="21600" y="9600"/>
                        <a:pt x="21600" y="9600"/>
                      </a:cubicBezTo>
                      <a:cubicBezTo>
                        <a:pt x="21600" y="9333"/>
                        <a:pt x="21600" y="9333"/>
                        <a:pt x="21600" y="9333"/>
                      </a:cubicBezTo>
                      <a:cubicBezTo>
                        <a:pt x="21600" y="3200"/>
                        <a:pt x="21600" y="3200"/>
                        <a:pt x="21600" y="3200"/>
                      </a:cubicBezTo>
                      <a:cubicBezTo>
                        <a:pt x="21600" y="1867"/>
                        <a:pt x="20160" y="800"/>
                        <a:pt x="17760" y="267"/>
                      </a:cubicBezTo>
                      <a:close/>
                      <a:moveTo>
                        <a:pt x="17760" y="267"/>
                      </a:moveTo>
                      <a:cubicBezTo>
                        <a:pt x="17760" y="267"/>
                        <a:pt x="17760" y="267"/>
                        <a:pt x="17760" y="267"/>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69" name="Freeform 184"/>
                <p:cNvSpPr/>
                <p:nvPr/>
              </p:nvSpPr>
              <p:spPr>
                <a:xfrm>
                  <a:off x="74495" y="114092"/>
                  <a:ext cx="25462" cy="63461"/>
                </a:xfrm>
                <a:custGeom>
                  <a:avLst/>
                  <a:gdLst/>
                  <a:ahLst/>
                  <a:cxnLst>
                    <a:cxn ang="0">
                      <a:pos x="wd2" y="hd2"/>
                    </a:cxn>
                    <a:cxn ang="5400000">
                      <a:pos x="wd2" y="hd2"/>
                    </a:cxn>
                    <a:cxn ang="10800000">
                      <a:pos x="wd2" y="hd2"/>
                    </a:cxn>
                    <a:cxn ang="16200000">
                      <a:pos x="wd2" y="hd2"/>
                    </a:cxn>
                  </a:cxnLst>
                  <a:rect l="0" t="0" r="r" b="b"/>
                  <a:pathLst>
                    <a:path w="20829" h="21282" extrusionOk="0">
                      <a:moveTo>
                        <a:pt x="17743" y="1271"/>
                      </a:moveTo>
                      <a:cubicBezTo>
                        <a:pt x="17743" y="0"/>
                        <a:pt x="17743" y="0"/>
                        <a:pt x="14658" y="0"/>
                      </a:cubicBezTo>
                      <a:cubicBezTo>
                        <a:pt x="5400" y="0"/>
                        <a:pt x="5400" y="0"/>
                        <a:pt x="5400" y="0"/>
                      </a:cubicBezTo>
                      <a:cubicBezTo>
                        <a:pt x="5400" y="0"/>
                        <a:pt x="2315" y="0"/>
                        <a:pt x="2315" y="1271"/>
                      </a:cubicBezTo>
                      <a:cubicBezTo>
                        <a:pt x="-771" y="1271"/>
                        <a:pt x="-771" y="2541"/>
                        <a:pt x="2315" y="3812"/>
                      </a:cubicBezTo>
                      <a:cubicBezTo>
                        <a:pt x="5400" y="6353"/>
                        <a:pt x="5400" y="6353"/>
                        <a:pt x="5400" y="6353"/>
                      </a:cubicBezTo>
                      <a:cubicBezTo>
                        <a:pt x="5400" y="15247"/>
                        <a:pt x="5400" y="15247"/>
                        <a:pt x="5400" y="15247"/>
                      </a:cubicBezTo>
                      <a:cubicBezTo>
                        <a:pt x="8486" y="20329"/>
                        <a:pt x="8486" y="20329"/>
                        <a:pt x="8486" y="20329"/>
                      </a:cubicBezTo>
                      <a:cubicBezTo>
                        <a:pt x="8486" y="21600"/>
                        <a:pt x="11572" y="21600"/>
                        <a:pt x="11572" y="20329"/>
                      </a:cubicBezTo>
                      <a:cubicBezTo>
                        <a:pt x="17743" y="15247"/>
                        <a:pt x="17743" y="15247"/>
                        <a:pt x="17743" y="15247"/>
                      </a:cubicBezTo>
                      <a:cubicBezTo>
                        <a:pt x="14658" y="6353"/>
                        <a:pt x="14658" y="6353"/>
                        <a:pt x="14658" y="6353"/>
                      </a:cubicBezTo>
                      <a:cubicBezTo>
                        <a:pt x="20829" y="3812"/>
                        <a:pt x="20829" y="3812"/>
                        <a:pt x="20829" y="3812"/>
                      </a:cubicBezTo>
                      <a:cubicBezTo>
                        <a:pt x="20829" y="2541"/>
                        <a:pt x="20829" y="1271"/>
                        <a:pt x="17743" y="1271"/>
                      </a:cubicBezTo>
                      <a:close/>
                      <a:moveTo>
                        <a:pt x="17743" y="1271"/>
                      </a:moveTo>
                      <a:cubicBezTo>
                        <a:pt x="17743" y="1271"/>
                        <a:pt x="17743" y="1271"/>
                        <a:pt x="17743" y="1271"/>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sp>
          <p:nvSpPr>
            <p:cNvPr id="1572" name="Freeform 25"/>
            <p:cNvSpPr/>
            <p:nvPr/>
          </p:nvSpPr>
          <p:spPr>
            <a:xfrm>
              <a:off x="236765" y="4572789"/>
              <a:ext cx="5494899" cy="783135"/>
            </a:xfrm>
            <a:custGeom>
              <a:avLst/>
              <a:gdLst/>
              <a:ahLst/>
              <a:cxnLst>
                <a:cxn ang="0">
                  <a:pos x="wd2" y="hd2"/>
                </a:cxn>
                <a:cxn ang="5400000">
                  <a:pos x="wd2" y="hd2"/>
                </a:cxn>
                <a:cxn ang="10800000">
                  <a:pos x="wd2" y="hd2"/>
                </a:cxn>
                <a:cxn ang="16200000">
                  <a:pos x="wd2" y="hd2"/>
                </a:cxn>
              </a:cxnLst>
              <a:rect l="0" t="0" r="r" b="b"/>
              <a:pathLst>
                <a:path w="21600" h="19960" extrusionOk="0">
                  <a:moveTo>
                    <a:pt x="21579" y="8119"/>
                  </a:moveTo>
                  <a:cubicBezTo>
                    <a:pt x="21086" y="7710"/>
                    <a:pt x="20593" y="7547"/>
                    <a:pt x="20096" y="7629"/>
                  </a:cubicBezTo>
                  <a:cubicBezTo>
                    <a:pt x="19330" y="7792"/>
                    <a:pt x="18567" y="8609"/>
                    <a:pt x="17813" y="9793"/>
                  </a:cubicBezTo>
                  <a:cubicBezTo>
                    <a:pt x="17021" y="11059"/>
                    <a:pt x="16229" y="12610"/>
                    <a:pt x="15433" y="13835"/>
                  </a:cubicBezTo>
                  <a:cubicBezTo>
                    <a:pt x="15198" y="14162"/>
                    <a:pt x="14957" y="14489"/>
                    <a:pt x="14717" y="14774"/>
                  </a:cubicBezTo>
                  <a:cubicBezTo>
                    <a:pt x="14637" y="14897"/>
                    <a:pt x="14561" y="15019"/>
                    <a:pt x="14481" y="15101"/>
                  </a:cubicBezTo>
                  <a:cubicBezTo>
                    <a:pt x="14090" y="15550"/>
                    <a:pt x="13694" y="15795"/>
                    <a:pt x="13298" y="15877"/>
                  </a:cubicBezTo>
                  <a:cubicBezTo>
                    <a:pt x="13045" y="15673"/>
                    <a:pt x="12788" y="15428"/>
                    <a:pt x="12535" y="15183"/>
                  </a:cubicBezTo>
                  <a:cubicBezTo>
                    <a:pt x="11971" y="14652"/>
                    <a:pt x="11407" y="14039"/>
                    <a:pt x="10846" y="13345"/>
                  </a:cubicBezTo>
                  <a:cubicBezTo>
                    <a:pt x="10800" y="13264"/>
                    <a:pt x="10749" y="13223"/>
                    <a:pt x="10703" y="13141"/>
                  </a:cubicBezTo>
                  <a:cubicBezTo>
                    <a:pt x="10686" y="13141"/>
                    <a:pt x="10669" y="13100"/>
                    <a:pt x="10653" y="13100"/>
                  </a:cubicBezTo>
                  <a:cubicBezTo>
                    <a:pt x="10636" y="13059"/>
                    <a:pt x="10619" y="13059"/>
                    <a:pt x="10615" y="13059"/>
                  </a:cubicBezTo>
                  <a:cubicBezTo>
                    <a:pt x="10581" y="13019"/>
                    <a:pt x="10547" y="12978"/>
                    <a:pt x="10514" y="12896"/>
                  </a:cubicBezTo>
                  <a:cubicBezTo>
                    <a:pt x="10366" y="12733"/>
                    <a:pt x="10223" y="12529"/>
                    <a:pt x="10076" y="12324"/>
                  </a:cubicBezTo>
                  <a:cubicBezTo>
                    <a:pt x="9958" y="12202"/>
                    <a:pt x="9840" y="12039"/>
                    <a:pt x="9722" y="11875"/>
                  </a:cubicBezTo>
                  <a:cubicBezTo>
                    <a:pt x="9637" y="11753"/>
                    <a:pt x="9553" y="11630"/>
                    <a:pt x="9473" y="11508"/>
                  </a:cubicBezTo>
                  <a:cubicBezTo>
                    <a:pt x="9305" y="11181"/>
                    <a:pt x="9140" y="10855"/>
                    <a:pt x="8972" y="10528"/>
                  </a:cubicBezTo>
                  <a:cubicBezTo>
                    <a:pt x="8311" y="8364"/>
                    <a:pt x="7641" y="6322"/>
                    <a:pt x="6963" y="4607"/>
                  </a:cubicBezTo>
                  <a:cubicBezTo>
                    <a:pt x="5307" y="402"/>
                    <a:pt x="3572" y="-1640"/>
                    <a:pt x="1874" y="1586"/>
                  </a:cubicBezTo>
                  <a:cubicBezTo>
                    <a:pt x="1424" y="2443"/>
                    <a:pt x="977" y="3750"/>
                    <a:pt x="556" y="5546"/>
                  </a:cubicBezTo>
                  <a:cubicBezTo>
                    <a:pt x="522" y="5669"/>
                    <a:pt x="489" y="5832"/>
                    <a:pt x="459" y="5996"/>
                  </a:cubicBezTo>
                  <a:cubicBezTo>
                    <a:pt x="400" y="6159"/>
                    <a:pt x="341" y="6363"/>
                    <a:pt x="286" y="6567"/>
                  </a:cubicBezTo>
                  <a:cubicBezTo>
                    <a:pt x="190" y="6894"/>
                    <a:pt x="93" y="7220"/>
                    <a:pt x="0" y="7629"/>
                  </a:cubicBezTo>
                  <a:cubicBezTo>
                    <a:pt x="0" y="19960"/>
                    <a:pt x="0" y="19960"/>
                    <a:pt x="0" y="19960"/>
                  </a:cubicBezTo>
                  <a:cubicBezTo>
                    <a:pt x="21600" y="19960"/>
                    <a:pt x="21600" y="19960"/>
                    <a:pt x="21600" y="19960"/>
                  </a:cubicBezTo>
                  <a:lnTo>
                    <a:pt x="21579" y="8119"/>
                  </a:lnTo>
                  <a:close/>
                </a:path>
              </a:pathLst>
            </a:custGeom>
            <a:solidFill>
              <a:srgbClr val="A9D18E"/>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73" name="Freeform 19"/>
            <p:cNvSpPr/>
            <p:nvPr/>
          </p:nvSpPr>
          <p:spPr>
            <a:xfrm rot="13258422">
              <a:off x="2449523" y="1588254"/>
              <a:ext cx="465338" cy="294009"/>
            </a:xfrm>
            <a:custGeom>
              <a:avLst/>
              <a:gdLst/>
              <a:ahLst/>
              <a:cxnLst>
                <a:cxn ang="0">
                  <a:pos x="wd2" y="hd2"/>
                </a:cxn>
                <a:cxn ang="5400000">
                  <a:pos x="wd2" y="hd2"/>
                </a:cxn>
                <a:cxn ang="10800000">
                  <a:pos x="wd2" y="hd2"/>
                </a:cxn>
                <a:cxn ang="16200000">
                  <a:pos x="wd2" y="hd2"/>
                </a:cxn>
              </a:cxnLst>
              <a:rect l="0" t="0" r="r" b="b"/>
              <a:pathLst>
                <a:path w="21545" h="21313" extrusionOk="0">
                  <a:moveTo>
                    <a:pt x="21545" y="21167"/>
                  </a:moveTo>
                  <a:cubicBezTo>
                    <a:pt x="21545" y="21021"/>
                    <a:pt x="21545" y="21021"/>
                    <a:pt x="21545" y="21021"/>
                  </a:cubicBezTo>
                  <a:cubicBezTo>
                    <a:pt x="20890" y="17956"/>
                    <a:pt x="20142" y="14891"/>
                    <a:pt x="19207" y="12118"/>
                  </a:cubicBezTo>
                  <a:cubicBezTo>
                    <a:pt x="18459" y="9637"/>
                    <a:pt x="17618" y="7156"/>
                    <a:pt x="16402" y="5113"/>
                  </a:cubicBezTo>
                  <a:cubicBezTo>
                    <a:pt x="15093" y="2924"/>
                    <a:pt x="13503" y="1756"/>
                    <a:pt x="11727" y="735"/>
                  </a:cubicBezTo>
                  <a:cubicBezTo>
                    <a:pt x="10231" y="-141"/>
                    <a:pt x="8735" y="-287"/>
                    <a:pt x="7145" y="589"/>
                  </a:cubicBezTo>
                  <a:cubicBezTo>
                    <a:pt x="5649" y="1318"/>
                    <a:pt x="4246" y="3070"/>
                    <a:pt x="3498" y="5259"/>
                  </a:cubicBezTo>
                  <a:cubicBezTo>
                    <a:pt x="2283" y="5113"/>
                    <a:pt x="1254" y="5259"/>
                    <a:pt x="132" y="5551"/>
                  </a:cubicBezTo>
                  <a:cubicBezTo>
                    <a:pt x="39" y="5551"/>
                    <a:pt x="-55" y="5697"/>
                    <a:pt x="39" y="5843"/>
                  </a:cubicBezTo>
                  <a:cubicBezTo>
                    <a:pt x="39" y="6281"/>
                    <a:pt x="132" y="6864"/>
                    <a:pt x="319" y="7448"/>
                  </a:cubicBezTo>
                  <a:cubicBezTo>
                    <a:pt x="319" y="7594"/>
                    <a:pt x="413" y="7594"/>
                    <a:pt x="413" y="7594"/>
                  </a:cubicBezTo>
                  <a:cubicBezTo>
                    <a:pt x="4620" y="6135"/>
                    <a:pt x="9109" y="7010"/>
                    <a:pt x="13036" y="10075"/>
                  </a:cubicBezTo>
                  <a:cubicBezTo>
                    <a:pt x="13223" y="10221"/>
                    <a:pt x="13503" y="10513"/>
                    <a:pt x="13690" y="10659"/>
                  </a:cubicBezTo>
                  <a:cubicBezTo>
                    <a:pt x="11353" y="9054"/>
                    <a:pt x="8735" y="8178"/>
                    <a:pt x="6210" y="8178"/>
                  </a:cubicBezTo>
                  <a:cubicBezTo>
                    <a:pt x="5181" y="8178"/>
                    <a:pt x="4153" y="8324"/>
                    <a:pt x="3124" y="8616"/>
                  </a:cubicBezTo>
                  <a:cubicBezTo>
                    <a:pt x="3124" y="8616"/>
                    <a:pt x="3124" y="8616"/>
                    <a:pt x="3031" y="8616"/>
                  </a:cubicBezTo>
                  <a:cubicBezTo>
                    <a:pt x="3031" y="8762"/>
                    <a:pt x="3031" y="8762"/>
                    <a:pt x="3031" y="8908"/>
                  </a:cubicBezTo>
                  <a:cubicBezTo>
                    <a:pt x="3218" y="10951"/>
                    <a:pt x="3592" y="12994"/>
                    <a:pt x="4433" y="14745"/>
                  </a:cubicBezTo>
                  <a:cubicBezTo>
                    <a:pt x="5275" y="16643"/>
                    <a:pt x="6397" y="17664"/>
                    <a:pt x="7706" y="18540"/>
                  </a:cubicBezTo>
                  <a:cubicBezTo>
                    <a:pt x="9015" y="19416"/>
                    <a:pt x="10418" y="20145"/>
                    <a:pt x="11820" y="20437"/>
                  </a:cubicBezTo>
                  <a:cubicBezTo>
                    <a:pt x="12568" y="20583"/>
                    <a:pt x="13223" y="20729"/>
                    <a:pt x="13971" y="20729"/>
                  </a:cubicBezTo>
                  <a:cubicBezTo>
                    <a:pt x="14719" y="20729"/>
                    <a:pt x="15467" y="20583"/>
                    <a:pt x="16122" y="20437"/>
                  </a:cubicBezTo>
                  <a:cubicBezTo>
                    <a:pt x="17057" y="20291"/>
                    <a:pt x="17992" y="20145"/>
                    <a:pt x="18833" y="20291"/>
                  </a:cubicBezTo>
                  <a:cubicBezTo>
                    <a:pt x="19675" y="20583"/>
                    <a:pt x="20516" y="20875"/>
                    <a:pt x="21358" y="21313"/>
                  </a:cubicBezTo>
                  <a:cubicBezTo>
                    <a:pt x="21451" y="21313"/>
                    <a:pt x="21545" y="21313"/>
                    <a:pt x="21545" y="21167"/>
                  </a:cubicBezTo>
                  <a:close/>
                </a:path>
              </a:pathLst>
            </a:custGeom>
            <a:solidFill>
              <a:srgbClr val="EE733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74" name="Freeform 19"/>
            <p:cNvSpPr/>
            <p:nvPr/>
          </p:nvSpPr>
          <p:spPr>
            <a:xfrm flipH="1">
              <a:off x="273872" y="3324640"/>
              <a:ext cx="465338" cy="294009"/>
            </a:xfrm>
            <a:custGeom>
              <a:avLst/>
              <a:gdLst/>
              <a:ahLst/>
              <a:cxnLst>
                <a:cxn ang="0">
                  <a:pos x="wd2" y="hd2"/>
                </a:cxn>
                <a:cxn ang="5400000">
                  <a:pos x="wd2" y="hd2"/>
                </a:cxn>
                <a:cxn ang="10800000">
                  <a:pos x="wd2" y="hd2"/>
                </a:cxn>
                <a:cxn ang="16200000">
                  <a:pos x="wd2" y="hd2"/>
                </a:cxn>
              </a:cxnLst>
              <a:rect l="0" t="0" r="r" b="b"/>
              <a:pathLst>
                <a:path w="21545" h="21313" extrusionOk="0">
                  <a:moveTo>
                    <a:pt x="21545" y="21167"/>
                  </a:moveTo>
                  <a:cubicBezTo>
                    <a:pt x="21545" y="21021"/>
                    <a:pt x="21545" y="21021"/>
                    <a:pt x="21545" y="21021"/>
                  </a:cubicBezTo>
                  <a:cubicBezTo>
                    <a:pt x="20890" y="17956"/>
                    <a:pt x="20142" y="14891"/>
                    <a:pt x="19207" y="12118"/>
                  </a:cubicBezTo>
                  <a:cubicBezTo>
                    <a:pt x="18459" y="9637"/>
                    <a:pt x="17618" y="7156"/>
                    <a:pt x="16402" y="5113"/>
                  </a:cubicBezTo>
                  <a:cubicBezTo>
                    <a:pt x="15093" y="2924"/>
                    <a:pt x="13503" y="1756"/>
                    <a:pt x="11727" y="735"/>
                  </a:cubicBezTo>
                  <a:cubicBezTo>
                    <a:pt x="10231" y="-141"/>
                    <a:pt x="8735" y="-287"/>
                    <a:pt x="7145" y="589"/>
                  </a:cubicBezTo>
                  <a:cubicBezTo>
                    <a:pt x="5649" y="1318"/>
                    <a:pt x="4246" y="3070"/>
                    <a:pt x="3498" y="5259"/>
                  </a:cubicBezTo>
                  <a:cubicBezTo>
                    <a:pt x="2283" y="5113"/>
                    <a:pt x="1254" y="5259"/>
                    <a:pt x="132" y="5551"/>
                  </a:cubicBezTo>
                  <a:cubicBezTo>
                    <a:pt x="39" y="5551"/>
                    <a:pt x="-55" y="5697"/>
                    <a:pt x="39" y="5843"/>
                  </a:cubicBezTo>
                  <a:cubicBezTo>
                    <a:pt x="39" y="6281"/>
                    <a:pt x="132" y="6864"/>
                    <a:pt x="319" y="7448"/>
                  </a:cubicBezTo>
                  <a:cubicBezTo>
                    <a:pt x="319" y="7594"/>
                    <a:pt x="413" y="7594"/>
                    <a:pt x="413" y="7594"/>
                  </a:cubicBezTo>
                  <a:cubicBezTo>
                    <a:pt x="4620" y="6135"/>
                    <a:pt x="9109" y="7010"/>
                    <a:pt x="13036" y="10075"/>
                  </a:cubicBezTo>
                  <a:cubicBezTo>
                    <a:pt x="13223" y="10221"/>
                    <a:pt x="13503" y="10513"/>
                    <a:pt x="13690" y="10659"/>
                  </a:cubicBezTo>
                  <a:cubicBezTo>
                    <a:pt x="11353" y="9054"/>
                    <a:pt x="8735" y="8178"/>
                    <a:pt x="6210" y="8178"/>
                  </a:cubicBezTo>
                  <a:cubicBezTo>
                    <a:pt x="5181" y="8178"/>
                    <a:pt x="4153" y="8324"/>
                    <a:pt x="3124" y="8616"/>
                  </a:cubicBezTo>
                  <a:cubicBezTo>
                    <a:pt x="3124" y="8616"/>
                    <a:pt x="3124" y="8616"/>
                    <a:pt x="3031" y="8616"/>
                  </a:cubicBezTo>
                  <a:cubicBezTo>
                    <a:pt x="3031" y="8762"/>
                    <a:pt x="3031" y="8762"/>
                    <a:pt x="3031" y="8908"/>
                  </a:cubicBezTo>
                  <a:cubicBezTo>
                    <a:pt x="3218" y="10951"/>
                    <a:pt x="3592" y="12994"/>
                    <a:pt x="4433" y="14745"/>
                  </a:cubicBezTo>
                  <a:cubicBezTo>
                    <a:pt x="5275" y="16643"/>
                    <a:pt x="6397" y="17664"/>
                    <a:pt x="7706" y="18540"/>
                  </a:cubicBezTo>
                  <a:cubicBezTo>
                    <a:pt x="9015" y="19416"/>
                    <a:pt x="10418" y="20145"/>
                    <a:pt x="11820" y="20437"/>
                  </a:cubicBezTo>
                  <a:cubicBezTo>
                    <a:pt x="12568" y="20583"/>
                    <a:pt x="13223" y="20729"/>
                    <a:pt x="13971" y="20729"/>
                  </a:cubicBezTo>
                  <a:cubicBezTo>
                    <a:pt x="14719" y="20729"/>
                    <a:pt x="15467" y="20583"/>
                    <a:pt x="16122" y="20437"/>
                  </a:cubicBezTo>
                  <a:cubicBezTo>
                    <a:pt x="17057" y="20291"/>
                    <a:pt x="17992" y="20145"/>
                    <a:pt x="18833" y="20291"/>
                  </a:cubicBezTo>
                  <a:cubicBezTo>
                    <a:pt x="19675" y="20583"/>
                    <a:pt x="20516" y="20875"/>
                    <a:pt x="21358" y="21313"/>
                  </a:cubicBezTo>
                  <a:cubicBezTo>
                    <a:pt x="21451" y="21313"/>
                    <a:pt x="21545" y="21313"/>
                    <a:pt x="21545" y="21167"/>
                  </a:cubicBezTo>
                  <a:close/>
                </a:path>
              </a:pathLst>
            </a:custGeom>
            <a:solidFill>
              <a:srgbClr val="EE7335"/>
            </a:solidFill>
            <a:ln w="12700" cap="flat">
              <a:solidFill>
                <a:srgbClr val="FFFFFF"/>
              </a:solidFill>
              <a:prstDash val="solid"/>
              <a:miter lim="8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77" name="Group 54"/>
            <p:cNvGrpSpPr/>
            <p:nvPr/>
          </p:nvGrpSpPr>
          <p:grpSpPr>
            <a:xfrm>
              <a:off x="3551962" y="879422"/>
              <a:ext cx="298092" cy="422874"/>
              <a:chOff x="0" y="0"/>
              <a:chExt cx="298091" cy="422873"/>
            </a:xfrm>
          </p:grpSpPr>
          <p:sp>
            <p:nvSpPr>
              <p:cNvPr id="1575" name="Freeform 382"/>
              <p:cNvSpPr/>
              <p:nvPr/>
            </p:nvSpPr>
            <p:spPr>
              <a:xfrm>
                <a:off x="0" y="-1"/>
                <a:ext cx="298092" cy="284228"/>
              </a:xfrm>
              <a:custGeom>
                <a:avLst/>
                <a:gdLst/>
                <a:ahLst/>
                <a:cxnLst>
                  <a:cxn ang="0">
                    <a:pos x="wd2" y="hd2"/>
                  </a:cxn>
                  <a:cxn ang="5400000">
                    <a:pos x="wd2" y="hd2"/>
                  </a:cxn>
                  <a:cxn ang="10800000">
                    <a:pos x="wd2" y="hd2"/>
                  </a:cxn>
                  <a:cxn ang="16200000">
                    <a:pos x="wd2" y="hd2"/>
                  </a:cxn>
                </a:cxnLst>
                <a:rect l="0" t="0" r="r" b="b"/>
                <a:pathLst>
                  <a:path w="21600" h="21600" extrusionOk="0">
                    <a:moveTo>
                      <a:pt x="5657" y="21330"/>
                    </a:moveTo>
                    <a:cubicBezTo>
                      <a:pt x="5400" y="20790"/>
                      <a:pt x="5143" y="19980"/>
                      <a:pt x="5143" y="19440"/>
                    </a:cubicBezTo>
                    <a:cubicBezTo>
                      <a:pt x="5143" y="18360"/>
                      <a:pt x="5143" y="18360"/>
                      <a:pt x="5143" y="18360"/>
                    </a:cubicBezTo>
                    <a:cubicBezTo>
                      <a:pt x="4371" y="17550"/>
                      <a:pt x="3857" y="16740"/>
                      <a:pt x="3343" y="15930"/>
                    </a:cubicBezTo>
                    <a:cubicBezTo>
                      <a:pt x="5143" y="15930"/>
                      <a:pt x="5143" y="15930"/>
                      <a:pt x="5143" y="15930"/>
                    </a:cubicBezTo>
                    <a:cubicBezTo>
                      <a:pt x="5143" y="15390"/>
                      <a:pt x="5143" y="15390"/>
                      <a:pt x="5143" y="15390"/>
                    </a:cubicBezTo>
                    <a:cubicBezTo>
                      <a:pt x="5143" y="14850"/>
                      <a:pt x="5143" y="14310"/>
                      <a:pt x="5400" y="13770"/>
                    </a:cubicBezTo>
                    <a:cubicBezTo>
                      <a:pt x="2314" y="13770"/>
                      <a:pt x="2314" y="13770"/>
                      <a:pt x="2314" y="13770"/>
                    </a:cubicBezTo>
                    <a:cubicBezTo>
                      <a:pt x="2057" y="12960"/>
                      <a:pt x="2057" y="12150"/>
                      <a:pt x="2057" y="11340"/>
                    </a:cubicBezTo>
                    <a:cubicBezTo>
                      <a:pt x="2057" y="10530"/>
                      <a:pt x="2057" y="9720"/>
                      <a:pt x="2314" y="8910"/>
                    </a:cubicBezTo>
                    <a:cubicBezTo>
                      <a:pt x="5400" y="8910"/>
                      <a:pt x="5400" y="8910"/>
                      <a:pt x="5400" y="8910"/>
                    </a:cubicBezTo>
                    <a:cubicBezTo>
                      <a:pt x="5400" y="9720"/>
                      <a:pt x="5400" y="10530"/>
                      <a:pt x="5400" y="11340"/>
                    </a:cubicBezTo>
                    <a:cubicBezTo>
                      <a:pt x="5400" y="12150"/>
                      <a:pt x="5400" y="12960"/>
                      <a:pt x="5400" y="13500"/>
                    </a:cubicBezTo>
                    <a:cubicBezTo>
                      <a:pt x="5914" y="12420"/>
                      <a:pt x="6686" y="11610"/>
                      <a:pt x="7457" y="11070"/>
                    </a:cubicBezTo>
                    <a:cubicBezTo>
                      <a:pt x="7457" y="10260"/>
                      <a:pt x="7714" y="9720"/>
                      <a:pt x="7714" y="8910"/>
                    </a:cubicBezTo>
                    <a:cubicBezTo>
                      <a:pt x="13629" y="8910"/>
                      <a:pt x="13629" y="8910"/>
                      <a:pt x="13629" y="8910"/>
                    </a:cubicBezTo>
                    <a:cubicBezTo>
                      <a:pt x="13886" y="9720"/>
                      <a:pt x="13886" y="10260"/>
                      <a:pt x="13886" y="11070"/>
                    </a:cubicBezTo>
                    <a:cubicBezTo>
                      <a:pt x="14657" y="11610"/>
                      <a:pt x="15429" y="12420"/>
                      <a:pt x="15943" y="13500"/>
                    </a:cubicBezTo>
                    <a:cubicBezTo>
                      <a:pt x="15943" y="12690"/>
                      <a:pt x="15943" y="11880"/>
                      <a:pt x="15943" y="11340"/>
                    </a:cubicBezTo>
                    <a:cubicBezTo>
                      <a:pt x="15943" y="10530"/>
                      <a:pt x="15943" y="9720"/>
                      <a:pt x="15943" y="8910"/>
                    </a:cubicBezTo>
                    <a:cubicBezTo>
                      <a:pt x="19029" y="8910"/>
                      <a:pt x="19029" y="8910"/>
                      <a:pt x="19029" y="8910"/>
                    </a:cubicBezTo>
                    <a:cubicBezTo>
                      <a:pt x="19286" y="9720"/>
                      <a:pt x="19286" y="10530"/>
                      <a:pt x="19286" y="11340"/>
                    </a:cubicBezTo>
                    <a:cubicBezTo>
                      <a:pt x="19286" y="12150"/>
                      <a:pt x="19286" y="12960"/>
                      <a:pt x="19029" y="13770"/>
                    </a:cubicBezTo>
                    <a:cubicBezTo>
                      <a:pt x="15943" y="13770"/>
                      <a:pt x="15943" y="13770"/>
                      <a:pt x="15943" y="13770"/>
                    </a:cubicBezTo>
                    <a:cubicBezTo>
                      <a:pt x="16200" y="14310"/>
                      <a:pt x="16200" y="14850"/>
                      <a:pt x="16200" y="15390"/>
                    </a:cubicBezTo>
                    <a:cubicBezTo>
                      <a:pt x="16200" y="15930"/>
                      <a:pt x="16200" y="15930"/>
                      <a:pt x="16200" y="15930"/>
                    </a:cubicBezTo>
                    <a:cubicBezTo>
                      <a:pt x="18257" y="15930"/>
                      <a:pt x="18257" y="15930"/>
                      <a:pt x="18257" y="15930"/>
                    </a:cubicBezTo>
                    <a:cubicBezTo>
                      <a:pt x="17743" y="17010"/>
                      <a:pt x="16971" y="17820"/>
                      <a:pt x="16200" y="18360"/>
                    </a:cubicBezTo>
                    <a:cubicBezTo>
                      <a:pt x="16200" y="19440"/>
                      <a:pt x="16200" y="19440"/>
                      <a:pt x="16200" y="19440"/>
                    </a:cubicBezTo>
                    <a:cubicBezTo>
                      <a:pt x="16200" y="20250"/>
                      <a:pt x="15943" y="20790"/>
                      <a:pt x="15429" y="21600"/>
                    </a:cubicBezTo>
                    <a:cubicBezTo>
                      <a:pt x="16457" y="21060"/>
                      <a:pt x="17486" y="20250"/>
                      <a:pt x="18257" y="19440"/>
                    </a:cubicBezTo>
                    <a:cubicBezTo>
                      <a:pt x="20314" y="17280"/>
                      <a:pt x="21600" y="14310"/>
                      <a:pt x="21600" y="11340"/>
                    </a:cubicBezTo>
                    <a:cubicBezTo>
                      <a:pt x="21600" y="8370"/>
                      <a:pt x="20314" y="5400"/>
                      <a:pt x="18257" y="3240"/>
                    </a:cubicBezTo>
                    <a:cubicBezTo>
                      <a:pt x="16457" y="1080"/>
                      <a:pt x="13629" y="0"/>
                      <a:pt x="10800" y="0"/>
                    </a:cubicBezTo>
                    <a:cubicBezTo>
                      <a:pt x="7714" y="0"/>
                      <a:pt x="5143" y="1080"/>
                      <a:pt x="3086" y="3240"/>
                    </a:cubicBezTo>
                    <a:cubicBezTo>
                      <a:pt x="1029" y="5400"/>
                      <a:pt x="0" y="8370"/>
                      <a:pt x="0" y="11340"/>
                    </a:cubicBezTo>
                    <a:cubicBezTo>
                      <a:pt x="0" y="14310"/>
                      <a:pt x="1029" y="17280"/>
                      <a:pt x="3086" y="19440"/>
                    </a:cubicBezTo>
                    <a:cubicBezTo>
                      <a:pt x="3857" y="20250"/>
                      <a:pt x="4886" y="20790"/>
                      <a:pt x="5657" y="21330"/>
                    </a:cubicBezTo>
                    <a:close/>
                    <a:moveTo>
                      <a:pt x="18257" y="6750"/>
                    </a:moveTo>
                    <a:cubicBezTo>
                      <a:pt x="15429" y="6750"/>
                      <a:pt x="15429" y="6750"/>
                      <a:pt x="15429" y="6750"/>
                    </a:cubicBezTo>
                    <a:cubicBezTo>
                      <a:pt x="15171" y="5400"/>
                      <a:pt x="14914" y="4320"/>
                      <a:pt x="14143" y="2970"/>
                    </a:cubicBezTo>
                    <a:cubicBezTo>
                      <a:pt x="15943" y="3780"/>
                      <a:pt x="17229" y="5130"/>
                      <a:pt x="18257" y="6750"/>
                    </a:cubicBezTo>
                    <a:close/>
                    <a:moveTo>
                      <a:pt x="10029" y="2160"/>
                    </a:moveTo>
                    <a:cubicBezTo>
                      <a:pt x="10543" y="2160"/>
                      <a:pt x="11057" y="2160"/>
                      <a:pt x="11314" y="2160"/>
                    </a:cubicBezTo>
                    <a:cubicBezTo>
                      <a:pt x="12343" y="3510"/>
                      <a:pt x="12857" y="5130"/>
                      <a:pt x="13371" y="6750"/>
                    </a:cubicBezTo>
                    <a:cubicBezTo>
                      <a:pt x="8229" y="6750"/>
                      <a:pt x="8229" y="6750"/>
                      <a:pt x="8229" y="6750"/>
                    </a:cubicBezTo>
                    <a:cubicBezTo>
                      <a:pt x="8743" y="5130"/>
                      <a:pt x="9257" y="3510"/>
                      <a:pt x="10029" y="2160"/>
                    </a:cubicBezTo>
                    <a:close/>
                    <a:moveTo>
                      <a:pt x="7200" y="2970"/>
                    </a:moveTo>
                    <a:cubicBezTo>
                      <a:pt x="6686" y="4050"/>
                      <a:pt x="6171" y="5400"/>
                      <a:pt x="5914" y="6750"/>
                    </a:cubicBezTo>
                    <a:cubicBezTo>
                      <a:pt x="3343" y="6750"/>
                      <a:pt x="3343" y="6750"/>
                      <a:pt x="3343" y="6750"/>
                    </a:cubicBezTo>
                    <a:cubicBezTo>
                      <a:pt x="4114" y="5130"/>
                      <a:pt x="5657" y="3780"/>
                      <a:pt x="7200" y="2970"/>
                    </a:cubicBezTo>
                    <a:close/>
                    <a:moveTo>
                      <a:pt x="7200" y="2970"/>
                    </a:moveTo>
                    <a:cubicBezTo>
                      <a:pt x="7200" y="2970"/>
                      <a:pt x="7200" y="2970"/>
                      <a:pt x="7200" y="297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76" name="Freeform 383"/>
              <p:cNvSpPr/>
              <p:nvPr/>
            </p:nvSpPr>
            <p:spPr>
              <a:xfrm>
                <a:off x="24263" y="161176"/>
                <a:ext cx="244366" cy="261698"/>
              </a:xfrm>
              <a:custGeom>
                <a:avLst/>
                <a:gdLst/>
                <a:ahLst/>
                <a:cxnLst>
                  <a:cxn ang="0">
                    <a:pos x="wd2" y="hd2"/>
                  </a:cxn>
                  <a:cxn ang="5400000">
                    <a:pos x="wd2" y="hd2"/>
                  </a:cxn>
                  <a:cxn ang="10800000">
                    <a:pos x="wd2" y="hd2"/>
                  </a:cxn>
                  <a:cxn ang="16200000">
                    <a:pos x="wd2" y="hd2"/>
                  </a:cxn>
                </a:cxnLst>
                <a:rect l="0" t="0" r="r" b="b"/>
                <a:pathLst>
                  <a:path w="21600" h="21600" extrusionOk="0">
                    <a:moveTo>
                      <a:pt x="20974" y="17222"/>
                    </a:moveTo>
                    <a:cubicBezTo>
                      <a:pt x="18157" y="15178"/>
                      <a:pt x="15026" y="13719"/>
                      <a:pt x="14400" y="13427"/>
                    </a:cubicBezTo>
                    <a:cubicBezTo>
                      <a:pt x="14400" y="13427"/>
                      <a:pt x="14400" y="13427"/>
                      <a:pt x="14400" y="13427"/>
                    </a:cubicBezTo>
                    <a:cubicBezTo>
                      <a:pt x="14400" y="9341"/>
                      <a:pt x="14400" y="9341"/>
                      <a:pt x="14400" y="9341"/>
                    </a:cubicBezTo>
                    <a:cubicBezTo>
                      <a:pt x="15026" y="9049"/>
                      <a:pt x="15339" y="8465"/>
                      <a:pt x="15339" y="7881"/>
                    </a:cubicBezTo>
                    <a:cubicBezTo>
                      <a:pt x="15339" y="3503"/>
                      <a:pt x="15339" y="3503"/>
                      <a:pt x="15339" y="3503"/>
                    </a:cubicBezTo>
                    <a:cubicBezTo>
                      <a:pt x="15339" y="1459"/>
                      <a:pt x="13461" y="0"/>
                      <a:pt x="11270" y="0"/>
                    </a:cubicBezTo>
                    <a:cubicBezTo>
                      <a:pt x="10330" y="0"/>
                      <a:pt x="10330" y="0"/>
                      <a:pt x="10330" y="0"/>
                    </a:cubicBezTo>
                    <a:cubicBezTo>
                      <a:pt x="8139" y="0"/>
                      <a:pt x="6261" y="1459"/>
                      <a:pt x="6261" y="3503"/>
                    </a:cubicBezTo>
                    <a:cubicBezTo>
                      <a:pt x="6261" y="7881"/>
                      <a:pt x="6261" y="7881"/>
                      <a:pt x="6261" y="7881"/>
                    </a:cubicBezTo>
                    <a:cubicBezTo>
                      <a:pt x="6261" y="8465"/>
                      <a:pt x="6574" y="9049"/>
                      <a:pt x="7200" y="9341"/>
                    </a:cubicBezTo>
                    <a:cubicBezTo>
                      <a:pt x="7200" y="13427"/>
                      <a:pt x="7200" y="13427"/>
                      <a:pt x="7200" y="13427"/>
                    </a:cubicBezTo>
                    <a:cubicBezTo>
                      <a:pt x="7200" y="13427"/>
                      <a:pt x="7200" y="13427"/>
                      <a:pt x="7200" y="13427"/>
                    </a:cubicBezTo>
                    <a:cubicBezTo>
                      <a:pt x="6574" y="13719"/>
                      <a:pt x="3443" y="15178"/>
                      <a:pt x="626" y="17222"/>
                    </a:cubicBezTo>
                    <a:cubicBezTo>
                      <a:pt x="313" y="17805"/>
                      <a:pt x="0" y="18389"/>
                      <a:pt x="0" y="18973"/>
                    </a:cubicBezTo>
                    <a:cubicBezTo>
                      <a:pt x="0" y="21600"/>
                      <a:pt x="0" y="21600"/>
                      <a:pt x="0" y="21600"/>
                    </a:cubicBezTo>
                    <a:cubicBezTo>
                      <a:pt x="21600" y="21600"/>
                      <a:pt x="21600" y="21600"/>
                      <a:pt x="21600" y="21600"/>
                    </a:cubicBezTo>
                    <a:cubicBezTo>
                      <a:pt x="21600" y="18973"/>
                      <a:pt x="21600" y="18973"/>
                      <a:pt x="21600" y="18973"/>
                    </a:cubicBezTo>
                    <a:cubicBezTo>
                      <a:pt x="21600" y="18389"/>
                      <a:pt x="21287" y="17805"/>
                      <a:pt x="20974" y="17222"/>
                    </a:cubicBezTo>
                    <a:close/>
                    <a:moveTo>
                      <a:pt x="20974" y="17222"/>
                    </a:moveTo>
                    <a:cubicBezTo>
                      <a:pt x="20974" y="17222"/>
                      <a:pt x="20974" y="17222"/>
                      <a:pt x="20974" y="17222"/>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sp>
          <p:nvSpPr>
            <p:cNvPr id="1578" name="Freeform 21"/>
            <p:cNvSpPr/>
            <p:nvPr/>
          </p:nvSpPr>
          <p:spPr>
            <a:xfrm rot="20880000">
              <a:off x="3848560" y="2073016"/>
              <a:ext cx="1701495" cy="863934"/>
            </a:xfrm>
            <a:custGeom>
              <a:avLst/>
              <a:gdLst/>
              <a:ahLst/>
              <a:cxnLst>
                <a:cxn ang="0">
                  <a:pos x="wd2" y="hd2"/>
                </a:cxn>
                <a:cxn ang="5400000">
                  <a:pos x="wd2" y="hd2"/>
                </a:cxn>
                <a:cxn ang="10800000">
                  <a:pos x="wd2" y="hd2"/>
                </a:cxn>
                <a:cxn ang="16200000">
                  <a:pos x="wd2" y="hd2"/>
                </a:cxn>
              </a:cxnLst>
              <a:rect l="0" t="0" r="r" b="b"/>
              <a:pathLst>
                <a:path w="21517" h="21306" extrusionOk="0">
                  <a:moveTo>
                    <a:pt x="21423" y="11554"/>
                  </a:moveTo>
                  <a:cubicBezTo>
                    <a:pt x="20607" y="11107"/>
                    <a:pt x="19842" y="10163"/>
                    <a:pt x="19153" y="9220"/>
                  </a:cubicBezTo>
                  <a:cubicBezTo>
                    <a:pt x="18516" y="8326"/>
                    <a:pt x="17904" y="7432"/>
                    <a:pt x="17292" y="6538"/>
                  </a:cubicBezTo>
                  <a:cubicBezTo>
                    <a:pt x="16068" y="4751"/>
                    <a:pt x="14844" y="3013"/>
                    <a:pt x="13441" y="1722"/>
                  </a:cubicBezTo>
                  <a:cubicBezTo>
                    <a:pt x="12140" y="530"/>
                    <a:pt x="10687" y="-165"/>
                    <a:pt x="9233" y="34"/>
                  </a:cubicBezTo>
                  <a:cubicBezTo>
                    <a:pt x="7831" y="232"/>
                    <a:pt x="6453" y="1126"/>
                    <a:pt x="5306" y="2715"/>
                  </a:cubicBezTo>
                  <a:cubicBezTo>
                    <a:pt x="3903" y="4652"/>
                    <a:pt x="2883" y="7482"/>
                    <a:pt x="2373" y="10660"/>
                  </a:cubicBezTo>
                  <a:cubicBezTo>
                    <a:pt x="2373" y="10660"/>
                    <a:pt x="2373" y="10660"/>
                    <a:pt x="2373" y="10660"/>
                  </a:cubicBezTo>
                  <a:cubicBezTo>
                    <a:pt x="1506" y="11852"/>
                    <a:pt x="741" y="13192"/>
                    <a:pt x="27" y="14781"/>
                  </a:cubicBezTo>
                  <a:cubicBezTo>
                    <a:pt x="-24" y="14881"/>
                    <a:pt x="2" y="15029"/>
                    <a:pt x="78" y="15079"/>
                  </a:cubicBezTo>
                  <a:cubicBezTo>
                    <a:pt x="359" y="15377"/>
                    <a:pt x="639" y="15675"/>
                    <a:pt x="920" y="15973"/>
                  </a:cubicBezTo>
                  <a:cubicBezTo>
                    <a:pt x="971" y="16023"/>
                    <a:pt x="1022" y="15973"/>
                    <a:pt x="1047" y="15923"/>
                  </a:cubicBezTo>
                  <a:cubicBezTo>
                    <a:pt x="1659" y="14682"/>
                    <a:pt x="2348" y="13589"/>
                    <a:pt x="3062" y="12596"/>
                  </a:cubicBezTo>
                  <a:cubicBezTo>
                    <a:pt x="4031" y="17562"/>
                    <a:pt x="6428" y="21038"/>
                    <a:pt x="9157" y="21286"/>
                  </a:cubicBezTo>
                  <a:cubicBezTo>
                    <a:pt x="10508" y="21435"/>
                    <a:pt x="11783" y="20740"/>
                    <a:pt x="12956" y="19548"/>
                  </a:cubicBezTo>
                  <a:cubicBezTo>
                    <a:pt x="13645" y="18853"/>
                    <a:pt x="14308" y="18009"/>
                    <a:pt x="14971" y="17165"/>
                  </a:cubicBezTo>
                  <a:cubicBezTo>
                    <a:pt x="15685" y="16271"/>
                    <a:pt x="16374" y="15427"/>
                    <a:pt x="17113" y="14583"/>
                  </a:cubicBezTo>
                  <a:cubicBezTo>
                    <a:pt x="18363" y="13143"/>
                    <a:pt x="19842" y="11355"/>
                    <a:pt x="21397" y="11951"/>
                  </a:cubicBezTo>
                  <a:cubicBezTo>
                    <a:pt x="21525" y="12001"/>
                    <a:pt x="21576" y="11603"/>
                    <a:pt x="21423" y="11554"/>
                  </a:cubicBezTo>
                  <a:close/>
                </a:path>
              </a:pathLst>
            </a:custGeom>
            <a:solidFill>
              <a:srgbClr val="566583"/>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589" name="Group"/>
            <p:cNvGrpSpPr/>
            <p:nvPr/>
          </p:nvGrpSpPr>
          <p:grpSpPr>
            <a:xfrm>
              <a:off x="4385934" y="2275418"/>
              <a:ext cx="476542" cy="422874"/>
              <a:chOff x="0" y="0"/>
              <a:chExt cx="476541" cy="422873"/>
            </a:xfrm>
          </p:grpSpPr>
          <p:sp>
            <p:nvSpPr>
              <p:cNvPr id="1579" name="Freeform 43"/>
              <p:cNvSpPr/>
              <p:nvPr/>
            </p:nvSpPr>
            <p:spPr>
              <a:xfrm flipH="1">
                <a:off x="205732" y="118011"/>
                <a:ext cx="65079" cy="60974"/>
              </a:xfrm>
              <a:custGeom>
                <a:avLst/>
                <a:gdLst/>
                <a:ahLst/>
                <a:cxnLst>
                  <a:cxn ang="0">
                    <a:pos x="wd2" y="hd2"/>
                  </a:cxn>
                  <a:cxn ang="5400000">
                    <a:pos x="wd2" y="hd2"/>
                  </a:cxn>
                  <a:cxn ang="10800000">
                    <a:pos x="wd2" y="hd2"/>
                  </a:cxn>
                  <a:cxn ang="16200000">
                    <a:pos x="wd2" y="hd2"/>
                  </a:cxn>
                </a:cxnLst>
                <a:rect l="0" t="0" r="r" b="b"/>
                <a:pathLst>
                  <a:path w="21600" h="21600" extrusionOk="0">
                    <a:moveTo>
                      <a:pt x="18720" y="0"/>
                    </a:moveTo>
                    <a:cubicBezTo>
                      <a:pt x="12960" y="2880"/>
                      <a:pt x="12960" y="2880"/>
                      <a:pt x="12960" y="2880"/>
                    </a:cubicBezTo>
                    <a:cubicBezTo>
                      <a:pt x="11520" y="4320"/>
                      <a:pt x="10080" y="4320"/>
                      <a:pt x="8640" y="2880"/>
                    </a:cubicBezTo>
                    <a:cubicBezTo>
                      <a:pt x="2880" y="0"/>
                      <a:pt x="2880" y="0"/>
                      <a:pt x="2880" y="0"/>
                    </a:cubicBezTo>
                    <a:cubicBezTo>
                      <a:pt x="2880" y="1440"/>
                      <a:pt x="2880" y="1440"/>
                      <a:pt x="2880" y="1440"/>
                    </a:cubicBezTo>
                    <a:cubicBezTo>
                      <a:pt x="1440" y="1440"/>
                      <a:pt x="0" y="2880"/>
                      <a:pt x="0" y="4320"/>
                    </a:cubicBezTo>
                    <a:cubicBezTo>
                      <a:pt x="0" y="18720"/>
                      <a:pt x="0" y="18720"/>
                      <a:pt x="0" y="18720"/>
                    </a:cubicBezTo>
                    <a:cubicBezTo>
                      <a:pt x="2880" y="20160"/>
                      <a:pt x="7200" y="21600"/>
                      <a:pt x="11520" y="21600"/>
                    </a:cubicBezTo>
                    <a:cubicBezTo>
                      <a:pt x="14400" y="21600"/>
                      <a:pt x="18720" y="20160"/>
                      <a:pt x="21600" y="18720"/>
                    </a:cubicBezTo>
                    <a:cubicBezTo>
                      <a:pt x="21600" y="4320"/>
                      <a:pt x="21600" y="4320"/>
                      <a:pt x="21600" y="4320"/>
                    </a:cubicBezTo>
                    <a:cubicBezTo>
                      <a:pt x="21600" y="2880"/>
                      <a:pt x="21600" y="1440"/>
                      <a:pt x="20160" y="1440"/>
                    </a:cubicBezTo>
                    <a:lnTo>
                      <a:pt x="18720" y="0"/>
                    </a:lnTo>
                    <a:close/>
                    <a:moveTo>
                      <a:pt x="18720" y="0"/>
                    </a:moveTo>
                    <a:cubicBezTo>
                      <a:pt x="18720" y="0"/>
                      <a:pt x="18720" y="0"/>
                      <a:pt x="18720"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0" name="Freeform 44"/>
              <p:cNvSpPr/>
              <p:nvPr/>
            </p:nvSpPr>
            <p:spPr>
              <a:xfrm flipH="1">
                <a:off x="222526" y="37369"/>
                <a:ext cx="31490" cy="27537"/>
              </a:xfrm>
              <a:custGeom>
                <a:avLst/>
                <a:gdLst/>
                <a:ahLst/>
                <a:cxnLst>
                  <a:cxn ang="0">
                    <a:pos x="wd2" y="hd2"/>
                  </a:cxn>
                  <a:cxn ang="5400000">
                    <a:pos x="wd2" y="hd2"/>
                  </a:cxn>
                  <a:cxn ang="10800000">
                    <a:pos x="wd2" y="hd2"/>
                  </a:cxn>
                  <a:cxn ang="16200000">
                    <a:pos x="wd2" y="hd2"/>
                  </a:cxn>
                </a:cxnLst>
                <a:rect l="0" t="0" r="r" b="b"/>
                <a:pathLst>
                  <a:path w="21600" h="21600" extrusionOk="0">
                    <a:moveTo>
                      <a:pt x="12343" y="21600"/>
                    </a:moveTo>
                    <a:cubicBezTo>
                      <a:pt x="15429" y="21600"/>
                      <a:pt x="21600" y="15429"/>
                      <a:pt x="21600" y="9257"/>
                    </a:cubicBezTo>
                    <a:cubicBezTo>
                      <a:pt x="21600" y="6171"/>
                      <a:pt x="15429" y="0"/>
                      <a:pt x="12343" y="0"/>
                    </a:cubicBezTo>
                    <a:cubicBezTo>
                      <a:pt x="6171" y="0"/>
                      <a:pt x="0" y="6171"/>
                      <a:pt x="0" y="9257"/>
                    </a:cubicBezTo>
                    <a:cubicBezTo>
                      <a:pt x="0" y="15429"/>
                      <a:pt x="6171" y="21600"/>
                      <a:pt x="12343" y="21600"/>
                    </a:cubicBezTo>
                    <a:close/>
                    <a:moveTo>
                      <a:pt x="12343" y="21600"/>
                    </a:moveTo>
                    <a:cubicBezTo>
                      <a:pt x="12343" y="21600"/>
                      <a:pt x="12343" y="21600"/>
                      <a:pt x="12343"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1" name="Freeform 45"/>
              <p:cNvSpPr/>
              <p:nvPr/>
            </p:nvSpPr>
            <p:spPr>
              <a:xfrm flipH="1">
                <a:off x="369476" y="287160"/>
                <a:ext cx="29392" cy="27537"/>
              </a:xfrm>
              <a:custGeom>
                <a:avLst/>
                <a:gdLst/>
                <a:ahLst/>
                <a:cxnLst>
                  <a:cxn ang="0">
                    <a:pos x="wd2" y="hd2"/>
                  </a:cxn>
                  <a:cxn ang="5400000">
                    <a:pos x="wd2" y="hd2"/>
                  </a:cxn>
                  <a:cxn ang="10800000">
                    <a:pos x="wd2" y="hd2"/>
                  </a:cxn>
                  <a:cxn ang="16200000">
                    <a:pos x="wd2" y="hd2"/>
                  </a:cxn>
                </a:cxnLst>
                <a:rect l="0" t="0" r="r" b="b"/>
                <a:pathLst>
                  <a:path w="21600" h="21600" extrusionOk="0">
                    <a:moveTo>
                      <a:pt x="12343" y="0"/>
                    </a:moveTo>
                    <a:cubicBezTo>
                      <a:pt x="6171" y="0"/>
                      <a:pt x="0" y="3086"/>
                      <a:pt x="0" y="9257"/>
                    </a:cubicBezTo>
                    <a:cubicBezTo>
                      <a:pt x="0" y="15429"/>
                      <a:pt x="6171" y="21600"/>
                      <a:pt x="12343" y="21600"/>
                    </a:cubicBezTo>
                    <a:cubicBezTo>
                      <a:pt x="15429" y="21600"/>
                      <a:pt x="21600" y="15429"/>
                      <a:pt x="21600" y="9257"/>
                    </a:cubicBezTo>
                    <a:cubicBezTo>
                      <a:pt x="21600" y="3086"/>
                      <a:pt x="15429" y="0"/>
                      <a:pt x="12343" y="0"/>
                    </a:cubicBezTo>
                    <a:close/>
                    <a:moveTo>
                      <a:pt x="12343" y="0"/>
                    </a:moveTo>
                    <a:cubicBezTo>
                      <a:pt x="12343" y="0"/>
                      <a:pt x="12343" y="0"/>
                      <a:pt x="12343"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2" name="Freeform 46"/>
              <p:cNvSpPr/>
              <p:nvPr/>
            </p:nvSpPr>
            <p:spPr>
              <a:xfrm flipH="1">
                <a:off x="291803" y="249789"/>
                <a:ext cx="184739" cy="157350"/>
              </a:xfrm>
              <a:custGeom>
                <a:avLst/>
                <a:gdLst/>
                <a:ahLst/>
                <a:cxnLst>
                  <a:cxn ang="0">
                    <a:pos x="wd2" y="hd2"/>
                  </a:cxn>
                  <a:cxn ang="5400000">
                    <a:pos x="wd2" y="hd2"/>
                  </a:cxn>
                  <a:cxn ang="10800000">
                    <a:pos x="wd2" y="hd2"/>
                  </a:cxn>
                  <a:cxn ang="16200000">
                    <a:pos x="wd2" y="hd2"/>
                  </a:cxn>
                </a:cxnLst>
                <a:rect l="0" t="0" r="r" b="b"/>
                <a:pathLst>
                  <a:path w="21600" h="21600" extrusionOk="0">
                    <a:moveTo>
                      <a:pt x="11051" y="0"/>
                    </a:moveTo>
                    <a:cubicBezTo>
                      <a:pt x="5023" y="0"/>
                      <a:pt x="0" y="5538"/>
                      <a:pt x="0" y="12185"/>
                    </a:cubicBezTo>
                    <a:cubicBezTo>
                      <a:pt x="0" y="16062"/>
                      <a:pt x="1507" y="19385"/>
                      <a:pt x="4019" y="21600"/>
                    </a:cubicBezTo>
                    <a:cubicBezTo>
                      <a:pt x="4019" y="17723"/>
                      <a:pt x="4019" y="17723"/>
                      <a:pt x="4019" y="17723"/>
                    </a:cubicBezTo>
                    <a:cubicBezTo>
                      <a:pt x="4019" y="15508"/>
                      <a:pt x="5023" y="13846"/>
                      <a:pt x="7033" y="13292"/>
                    </a:cubicBezTo>
                    <a:cubicBezTo>
                      <a:pt x="7033" y="13292"/>
                      <a:pt x="8037" y="12738"/>
                      <a:pt x="8037" y="12738"/>
                    </a:cubicBezTo>
                    <a:cubicBezTo>
                      <a:pt x="8037" y="12738"/>
                      <a:pt x="8540" y="12738"/>
                      <a:pt x="9042" y="13292"/>
                    </a:cubicBezTo>
                    <a:cubicBezTo>
                      <a:pt x="11051" y="13846"/>
                      <a:pt x="11051" y="13846"/>
                      <a:pt x="11051" y="13846"/>
                    </a:cubicBezTo>
                    <a:cubicBezTo>
                      <a:pt x="12558" y="13292"/>
                      <a:pt x="12558" y="13292"/>
                      <a:pt x="12558" y="13292"/>
                    </a:cubicBezTo>
                    <a:cubicBezTo>
                      <a:pt x="13060" y="12738"/>
                      <a:pt x="13563" y="12738"/>
                      <a:pt x="14065" y="12738"/>
                    </a:cubicBezTo>
                    <a:cubicBezTo>
                      <a:pt x="14065" y="12738"/>
                      <a:pt x="14567" y="13292"/>
                      <a:pt x="14567" y="13292"/>
                    </a:cubicBezTo>
                    <a:cubicBezTo>
                      <a:pt x="16577" y="13846"/>
                      <a:pt x="17581" y="15508"/>
                      <a:pt x="17581" y="17723"/>
                    </a:cubicBezTo>
                    <a:cubicBezTo>
                      <a:pt x="17581" y="21600"/>
                      <a:pt x="17581" y="21600"/>
                      <a:pt x="17581" y="21600"/>
                    </a:cubicBezTo>
                    <a:cubicBezTo>
                      <a:pt x="20093" y="19385"/>
                      <a:pt x="21600" y="16062"/>
                      <a:pt x="21600" y="12185"/>
                    </a:cubicBezTo>
                    <a:cubicBezTo>
                      <a:pt x="21600" y="5538"/>
                      <a:pt x="17079" y="0"/>
                      <a:pt x="11051" y="0"/>
                    </a:cubicBezTo>
                    <a:close/>
                    <a:moveTo>
                      <a:pt x="11051" y="11631"/>
                    </a:moveTo>
                    <a:cubicBezTo>
                      <a:pt x="8540" y="11631"/>
                      <a:pt x="6530" y="9415"/>
                      <a:pt x="6530" y="6646"/>
                    </a:cubicBezTo>
                    <a:cubicBezTo>
                      <a:pt x="6530" y="3877"/>
                      <a:pt x="8540" y="1662"/>
                      <a:pt x="11051" y="1662"/>
                    </a:cubicBezTo>
                    <a:cubicBezTo>
                      <a:pt x="13563" y="1662"/>
                      <a:pt x="15572" y="3877"/>
                      <a:pt x="15572" y="6646"/>
                    </a:cubicBezTo>
                    <a:cubicBezTo>
                      <a:pt x="15572" y="9415"/>
                      <a:pt x="13563" y="11631"/>
                      <a:pt x="11051" y="11631"/>
                    </a:cubicBezTo>
                    <a:close/>
                    <a:moveTo>
                      <a:pt x="11051" y="11631"/>
                    </a:moveTo>
                    <a:cubicBezTo>
                      <a:pt x="11051" y="11631"/>
                      <a:pt x="11051" y="11631"/>
                      <a:pt x="11051" y="11631"/>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3" name="Freeform 47"/>
              <p:cNvSpPr/>
              <p:nvPr/>
            </p:nvSpPr>
            <p:spPr>
              <a:xfrm flipH="1">
                <a:off x="352682" y="367801"/>
                <a:ext cx="62980" cy="55073"/>
              </a:xfrm>
              <a:custGeom>
                <a:avLst/>
                <a:gdLst/>
                <a:ahLst/>
                <a:cxnLst>
                  <a:cxn ang="0">
                    <a:pos x="wd2" y="hd2"/>
                  </a:cxn>
                  <a:cxn ang="5400000">
                    <a:pos x="wd2" y="hd2"/>
                  </a:cxn>
                  <a:cxn ang="10800000">
                    <a:pos x="wd2" y="hd2"/>
                  </a:cxn>
                  <a:cxn ang="16200000">
                    <a:pos x="wd2" y="hd2"/>
                  </a:cxn>
                </a:cxnLst>
                <a:rect l="0" t="0" r="r" b="b"/>
                <a:pathLst>
                  <a:path w="21600" h="21600" extrusionOk="0">
                    <a:moveTo>
                      <a:pt x="20160" y="1543"/>
                    </a:moveTo>
                    <a:cubicBezTo>
                      <a:pt x="18720" y="0"/>
                      <a:pt x="18720" y="0"/>
                      <a:pt x="18720" y="0"/>
                    </a:cubicBezTo>
                    <a:cubicBezTo>
                      <a:pt x="12960" y="3086"/>
                      <a:pt x="12960" y="3086"/>
                      <a:pt x="12960" y="3086"/>
                    </a:cubicBezTo>
                    <a:cubicBezTo>
                      <a:pt x="11520" y="4629"/>
                      <a:pt x="10080" y="4629"/>
                      <a:pt x="8640" y="3086"/>
                    </a:cubicBezTo>
                    <a:cubicBezTo>
                      <a:pt x="2880" y="0"/>
                      <a:pt x="2880" y="0"/>
                      <a:pt x="2880" y="0"/>
                    </a:cubicBezTo>
                    <a:cubicBezTo>
                      <a:pt x="2880" y="1543"/>
                      <a:pt x="2880" y="1543"/>
                      <a:pt x="2880" y="1543"/>
                    </a:cubicBezTo>
                    <a:cubicBezTo>
                      <a:pt x="1440" y="1543"/>
                      <a:pt x="0" y="3086"/>
                      <a:pt x="0" y="4629"/>
                    </a:cubicBezTo>
                    <a:cubicBezTo>
                      <a:pt x="0" y="20057"/>
                      <a:pt x="0" y="20057"/>
                      <a:pt x="0" y="20057"/>
                    </a:cubicBezTo>
                    <a:cubicBezTo>
                      <a:pt x="2880" y="21600"/>
                      <a:pt x="7200" y="21600"/>
                      <a:pt x="11520" y="21600"/>
                    </a:cubicBezTo>
                    <a:cubicBezTo>
                      <a:pt x="14400" y="21600"/>
                      <a:pt x="18720" y="21600"/>
                      <a:pt x="21600" y="20057"/>
                    </a:cubicBezTo>
                    <a:cubicBezTo>
                      <a:pt x="21600" y="4629"/>
                      <a:pt x="21600" y="4629"/>
                      <a:pt x="21600" y="4629"/>
                    </a:cubicBezTo>
                    <a:cubicBezTo>
                      <a:pt x="21600" y="3086"/>
                      <a:pt x="21600" y="1543"/>
                      <a:pt x="20160" y="1543"/>
                    </a:cubicBezTo>
                    <a:close/>
                    <a:moveTo>
                      <a:pt x="20160" y="1543"/>
                    </a:moveTo>
                    <a:cubicBezTo>
                      <a:pt x="20160" y="1543"/>
                      <a:pt x="20160" y="1543"/>
                      <a:pt x="20160" y="1543"/>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4" name="Freeform 48"/>
              <p:cNvSpPr/>
              <p:nvPr/>
            </p:nvSpPr>
            <p:spPr>
              <a:xfrm flipH="1">
                <a:off x="146952" y="0"/>
                <a:ext cx="182639" cy="157349"/>
              </a:xfrm>
              <a:custGeom>
                <a:avLst/>
                <a:gdLst/>
                <a:ahLst/>
                <a:cxnLst>
                  <a:cxn ang="0">
                    <a:pos x="wd2" y="hd2"/>
                  </a:cxn>
                  <a:cxn ang="5400000">
                    <a:pos x="wd2" y="hd2"/>
                  </a:cxn>
                  <a:cxn ang="10800000">
                    <a:pos x="wd2" y="hd2"/>
                  </a:cxn>
                  <a:cxn ang="16200000">
                    <a:pos x="wd2" y="hd2"/>
                  </a:cxn>
                </a:cxnLst>
                <a:rect l="0" t="0" r="r" b="b"/>
                <a:pathLst>
                  <a:path w="21600" h="21600" extrusionOk="0">
                    <a:moveTo>
                      <a:pt x="4019" y="21600"/>
                    </a:moveTo>
                    <a:cubicBezTo>
                      <a:pt x="4019" y="17723"/>
                      <a:pt x="4019" y="17723"/>
                      <a:pt x="4019" y="17723"/>
                    </a:cubicBezTo>
                    <a:cubicBezTo>
                      <a:pt x="4019" y="15508"/>
                      <a:pt x="5023" y="13846"/>
                      <a:pt x="7033" y="13292"/>
                    </a:cubicBezTo>
                    <a:cubicBezTo>
                      <a:pt x="7033" y="13292"/>
                      <a:pt x="8037" y="13292"/>
                      <a:pt x="8037" y="13292"/>
                    </a:cubicBezTo>
                    <a:cubicBezTo>
                      <a:pt x="8037" y="12738"/>
                      <a:pt x="8540" y="12738"/>
                      <a:pt x="9042" y="13292"/>
                    </a:cubicBezTo>
                    <a:cubicBezTo>
                      <a:pt x="11051" y="14400"/>
                      <a:pt x="11051" y="14400"/>
                      <a:pt x="11051" y="14400"/>
                    </a:cubicBezTo>
                    <a:cubicBezTo>
                      <a:pt x="12558" y="13292"/>
                      <a:pt x="12558" y="13292"/>
                      <a:pt x="12558" y="13292"/>
                    </a:cubicBezTo>
                    <a:cubicBezTo>
                      <a:pt x="13060" y="12738"/>
                      <a:pt x="13563" y="12738"/>
                      <a:pt x="14065" y="13292"/>
                    </a:cubicBezTo>
                    <a:cubicBezTo>
                      <a:pt x="14065" y="13292"/>
                      <a:pt x="14567" y="13292"/>
                      <a:pt x="14567" y="13292"/>
                    </a:cubicBezTo>
                    <a:cubicBezTo>
                      <a:pt x="16577" y="13846"/>
                      <a:pt x="17581" y="15508"/>
                      <a:pt x="17581" y="17723"/>
                    </a:cubicBezTo>
                    <a:cubicBezTo>
                      <a:pt x="17581" y="21600"/>
                      <a:pt x="17581" y="21600"/>
                      <a:pt x="17581" y="21600"/>
                    </a:cubicBezTo>
                    <a:cubicBezTo>
                      <a:pt x="20093" y="19385"/>
                      <a:pt x="21600" y="16062"/>
                      <a:pt x="21600" y="12185"/>
                    </a:cubicBezTo>
                    <a:cubicBezTo>
                      <a:pt x="21600" y="5538"/>
                      <a:pt x="17079" y="0"/>
                      <a:pt x="11051" y="0"/>
                    </a:cubicBezTo>
                    <a:cubicBezTo>
                      <a:pt x="5023" y="0"/>
                      <a:pt x="0" y="5538"/>
                      <a:pt x="0" y="12185"/>
                    </a:cubicBezTo>
                    <a:cubicBezTo>
                      <a:pt x="0" y="16062"/>
                      <a:pt x="1507" y="19385"/>
                      <a:pt x="4019" y="21600"/>
                    </a:cubicBezTo>
                    <a:close/>
                    <a:moveTo>
                      <a:pt x="11051" y="1662"/>
                    </a:moveTo>
                    <a:cubicBezTo>
                      <a:pt x="13563" y="1662"/>
                      <a:pt x="15572" y="3877"/>
                      <a:pt x="15572" y="6646"/>
                    </a:cubicBezTo>
                    <a:cubicBezTo>
                      <a:pt x="15572" y="9415"/>
                      <a:pt x="13563" y="11631"/>
                      <a:pt x="11051" y="11631"/>
                    </a:cubicBezTo>
                    <a:cubicBezTo>
                      <a:pt x="8540" y="11631"/>
                      <a:pt x="6530" y="9415"/>
                      <a:pt x="6530" y="6646"/>
                    </a:cubicBezTo>
                    <a:cubicBezTo>
                      <a:pt x="6530" y="3877"/>
                      <a:pt x="8540" y="1662"/>
                      <a:pt x="11051" y="1662"/>
                    </a:cubicBezTo>
                    <a:close/>
                    <a:moveTo>
                      <a:pt x="11051" y="1662"/>
                    </a:moveTo>
                    <a:cubicBezTo>
                      <a:pt x="11051" y="1662"/>
                      <a:pt x="11051" y="1662"/>
                      <a:pt x="11051" y="1662"/>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5" name="Freeform 49"/>
              <p:cNvSpPr/>
              <p:nvPr/>
            </p:nvSpPr>
            <p:spPr>
              <a:xfrm flipH="1">
                <a:off x="-1" y="249789"/>
                <a:ext cx="184740" cy="157350"/>
              </a:xfrm>
              <a:custGeom>
                <a:avLst/>
                <a:gdLst/>
                <a:ahLst/>
                <a:cxnLst>
                  <a:cxn ang="0">
                    <a:pos x="wd2" y="hd2"/>
                  </a:cxn>
                  <a:cxn ang="5400000">
                    <a:pos x="wd2" y="hd2"/>
                  </a:cxn>
                  <a:cxn ang="10800000">
                    <a:pos x="wd2" y="hd2"/>
                  </a:cxn>
                  <a:cxn ang="16200000">
                    <a:pos x="wd2" y="hd2"/>
                  </a:cxn>
                </a:cxnLst>
                <a:rect l="0" t="0" r="r" b="b"/>
                <a:pathLst>
                  <a:path w="21600" h="21600" extrusionOk="0">
                    <a:moveTo>
                      <a:pt x="11051" y="0"/>
                    </a:moveTo>
                    <a:cubicBezTo>
                      <a:pt x="5023" y="0"/>
                      <a:pt x="0" y="5538"/>
                      <a:pt x="0" y="12185"/>
                    </a:cubicBezTo>
                    <a:cubicBezTo>
                      <a:pt x="0" y="16062"/>
                      <a:pt x="1507" y="19385"/>
                      <a:pt x="4019" y="21600"/>
                    </a:cubicBezTo>
                    <a:cubicBezTo>
                      <a:pt x="4019" y="17723"/>
                      <a:pt x="4019" y="17723"/>
                      <a:pt x="4019" y="17723"/>
                    </a:cubicBezTo>
                    <a:cubicBezTo>
                      <a:pt x="4019" y="15508"/>
                      <a:pt x="5023" y="13846"/>
                      <a:pt x="7033" y="13292"/>
                    </a:cubicBezTo>
                    <a:cubicBezTo>
                      <a:pt x="7033" y="13292"/>
                      <a:pt x="8037" y="12738"/>
                      <a:pt x="8037" y="12738"/>
                    </a:cubicBezTo>
                    <a:cubicBezTo>
                      <a:pt x="8037" y="12738"/>
                      <a:pt x="8540" y="12738"/>
                      <a:pt x="9042" y="13292"/>
                    </a:cubicBezTo>
                    <a:cubicBezTo>
                      <a:pt x="11051" y="13846"/>
                      <a:pt x="11051" y="13846"/>
                      <a:pt x="11051" y="13846"/>
                    </a:cubicBezTo>
                    <a:cubicBezTo>
                      <a:pt x="12558" y="13292"/>
                      <a:pt x="12558" y="13292"/>
                      <a:pt x="12558" y="13292"/>
                    </a:cubicBezTo>
                    <a:cubicBezTo>
                      <a:pt x="13060" y="12738"/>
                      <a:pt x="13563" y="12738"/>
                      <a:pt x="14065" y="12738"/>
                    </a:cubicBezTo>
                    <a:cubicBezTo>
                      <a:pt x="14065" y="12738"/>
                      <a:pt x="14567" y="13292"/>
                      <a:pt x="14567" y="13292"/>
                    </a:cubicBezTo>
                    <a:cubicBezTo>
                      <a:pt x="16577" y="13846"/>
                      <a:pt x="17581" y="15508"/>
                      <a:pt x="17581" y="17723"/>
                    </a:cubicBezTo>
                    <a:cubicBezTo>
                      <a:pt x="17581" y="21600"/>
                      <a:pt x="17581" y="21600"/>
                      <a:pt x="17581" y="21600"/>
                    </a:cubicBezTo>
                    <a:cubicBezTo>
                      <a:pt x="20093" y="19385"/>
                      <a:pt x="21600" y="16062"/>
                      <a:pt x="21600" y="12185"/>
                    </a:cubicBezTo>
                    <a:cubicBezTo>
                      <a:pt x="21600" y="5538"/>
                      <a:pt x="17079" y="0"/>
                      <a:pt x="11051" y="0"/>
                    </a:cubicBezTo>
                    <a:close/>
                    <a:moveTo>
                      <a:pt x="11051" y="11631"/>
                    </a:moveTo>
                    <a:cubicBezTo>
                      <a:pt x="8540" y="11631"/>
                      <a:pt x="6530" y="9415"/>
                      <a:pt x="6530" y="6646"/>
                    </a:cubicBezTo>
                    <a:cubicBezTo>
                      <a:pt x="6530" y="3877"/>
                      <a:pt x="8540" y="1662"/>
                      <a:pt x="11051" y="1662"/>
                    </a:cubicBezTo>
                    <a:cubicBezTo>
                      <a:pt x="13563" y="1662"/>
                      <a:pt x="15572" y="3877"/>
                      <a:pt x="15572" y="6646"/>
                    </a:cubicBezTo>
                    <a:cubicBezTo>
                      <a:pt x="15572" y="9415"/>
                      <a:pt x="13563" y="11631"/>
                      <a:pt x="11051" y="11631"/>
                    </a:cubicBezTo>
                    <a:close/>
                    <a:moveTo>
                      <a:pt x="11051" y="11631"/>
                    </a:moveTo>
                    <a:cubicBezTo>
                      <a:pt x="11051" y="11631"/>
                      <a:pt x="11051" y="11631"/>
                      <a:pt x="11051" y="11631"/>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6" name="Freeform 50"/>
              <p:cNvSpPr/>
              <p:nvPr/>
            </p:nvSpPr>
            <p:spPr>
              <a:xfrm flipH="1">
                <a:off x="60879" y="367801"/>
                <a:ext cx="62980" cy="55073"/>
              </a:xfrm>
              <a:custGeom>
                <a:avLst/>
                <a:gdLst/>
                <a:ahLst/>
                <a:cxnLst>
                  <a:cxn ang="0">
                    <a:pos x="wd2" y="hd2"/>
                  </a:cxn>
                  <a:cxn ang="5400000">
                    <a:pos x="wd2" y="hd2"/>
                  </a:cxn>
                  <a:cxn ang="10800000">
                    <a:pos x="wd2" y="hd2"/>
                  </a:cxn>
                  <a:cxn ang="16200000">
                    <a:pos x="wd2" y="hd2"/>
                  </a:cxn>
                </a:cxnLst>
                <a:rect l="0" t="0" r="r" b="b"/>
                <a:pathLst>
                  <a:path w="21600" h="21600" extrusionOk="0">
                    <a:moveTo>
                      <a:pt x="20160" y="1543"/>
                    </a:moveTo>
                    <a:cubicBezTo>
                      <a:pt x="18720" y="0"/>
                      <a:pt x="18720" y="0"/>
                      <a:pt x="18720" y="0"/>
                    </a:cubicBezTo>
                    <a:cubicBezTo>
                      <a:pt x="12960" y="3086"/>
                      <a:pt x="12960" y="3086"/>
                      <a:pt x="12960" y="3086"/>
                    </a:cubicBezTo>
                    <a:cubicBezTo>
                      <a:pt x="11520" y="4629"/>
                      <a:pt x="10080" y="4629"/>
                      <a:pt x="8640" y="3086"/>
                    </a:cubicBezTo>
                    <a:cubicBezTo>
                      <a:pt x="2880" y="0"/>
                      <a:pt x="2880" y="0"/>
                      <a:pt x="2880" y="0"/>
                    </a:cubicBezTo>
                    <a:cubicBezTo>
                      <a:pt x="2880" y="1543"/>
                      <a:pt x="2880" y="1543"/>
                      <a:pt x="2880" y="1543"/>
                    </a:cubicBezTo>
                    <a:cubicBezTo>
                      <a:pt x="1440" y="1543"/>
                      <a:pt x="0" y="3086"/>
                      <a:pt x="0" y="4629"/>
                    </a:cubicBezTo>
                    <a:cubicBezTo>
                      <a:pt x="0" y="20057"/>
                      <a:pt x="0" y="20057"/>
                      <a:pt x="0" y="20057"/>
                    </a:cubicBezTo>
                    <a:cubicBezTo>
                      <a:pt x="2880" y="21600"/>
                      <a:pt x="7200" y="21600"/>
                      <a:pt x="11520" y="21600"/>
                    </a:cubicBezTo>
                    <a:cubicBezTo>
                      <a:pt x="14400" y="21600"/>
                      <a:pt x="18720" y="21600"/>
                      <a:pt x="21600" y="20057"/>
                    </a:cubicBezTo>
                    <a:cubicBezTo>
                      <a:pt x="21600" y="4629"/>
                      <a:pt x="21600" y="4629"/>
                      <a:pt x="21600" y="4629"/>
                    </a:cubicBezTo>
                    <a:cubicBezTo>
                      <a:pt x="21600" y="3086"/>
                      <a:pt x="21600" y="1543"/>
                      <a:pt x="20160" y="1543"/>
                    </a:cubicBezTo>
                    <a:close/>
                    <a:moveTo>
                      <a:pt x="20160" y="1543"/>
                    </a:moveTo>
                    <a:cubicBezTo>
                      <a:pt x="20160" y="1543"/>
                      <a:pt x="20160" y="1543"/>
                      <a:pt x="20160" y="1543"/>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7" name="Freeform 51"/>
              <p:cNvSpPr/>
              <p:nvPr/>
            </p:nvSpPr>
            <p:spPr>
              <a:xfrm flipH="1">
                <a:off x="77674" y="287160"/>
                <a:ext cx="29391" cy="27537"/>
              </a:xfrm>
              <a:custGeom>
                <a:avLst/>
                <a:gdLst/>
                <a:ahLst/>
                <a:cxnLst>
                  <a:cxn ang="0">
                    <a:pos x="wd2" y="hd2"/>
                  </a:cxn>
                  <a:cxn ang="5400000">
                    <a:pos x="wd2" y="hd2"/>
                  </a:cxn>
                  <a:cxn ang="10800000">
                    <a:pos x="wd2" y="hd2"/>
                  </a:cxn>
                  <a:cxn ang="16200000">
                    <a:pos x="wd2" y="hd2"/>
                  </a:cxn>
                </a:cxnLst>
                <a:rect l="0" t="0" r="r" b="b"/>
                <a:pathLst>
                  <a:path w="21600" h="21600" extrusionOk="0">
                    <a:moveTo>
                      <a:pt x="12343" y="0"/>
                    </a:moveTo>
                    <a:cubicBezTo>
                      <a:pt x="6171" y="0"/>
                      <a:pt x="0" y="3086"/>
                      <a:pt x="0" y="9257"/>
                    </a:cubicBezTo>
                    <a:cubicBezTo>
                      <a:pt x="0" y="15429"/>
                      <a:pt x="6171" y="21600"/>
                      <a:pt x="12343" y="21600"/>
                    </a:cubicBezTo>
                    <a:cubicBezTo>
                      <a:pt x="15429" y="21600"/>
                      <a:pt x="21600" y="15429"/>
                      <a:pt x="21600" y="9257"/>
                    </a:cubicBezTo>
                    <a:cubicBezTo>
                      <a:pt x="21600" y="3086"/>
                      <a:pt x="15429" y="0"/>
                      <a:pt x="12343" y="0"/>
                    </a:cubicBezTo>
                    <a:close/>
                    <a:moveTo>
                      <a:pt x="12343" y="0"/>
                    </a:moveTo>
                    <a:cubicBezTo>
                      <a:pt x="12343" y="0"/>
                      <a:pt x="12343" y="0"/>
                      <a:pt x="12343"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88" name="Freeform 52"/>
              <p:cNvSpPr/>
              <p:nvPr/>
            </p:nvSpPr>
            <p:spPr>
              <a:xfrm flipH="1">
                <a:off x="176342" y="198651"/>
                <a:ext cx="123859" cy="80643"/>
              </a:xfrm>
              <a:custGeom>
                <a:avLst/>
                <a:gdLst/>
                <a:ahLst/>
                <a:cxnLst>
                  <a:cxn ang="0">
                    <a:pos x="wd2" y="hd2"/>
                  </a:cxn>
                  <a:cxn ang="5400000">
                    <a:pos x="wd2" y="hd2"/>
                  </a:cxn>
                  <a:cxn ang="10800000">
                    <a:pos x="wd2" y="hd2"/>
                  </a:cxn>
                  <a:cxn ang="16200000">
                    <a:pos x="wd2" y="hd2"/>
                  </a:cxn>
                </a:cxnLst>
                <a:rect l="0" t="0" r="r" b="b"/>
                <a:pathLst>
                  <a:path w="21600" h="21600" extrusionOk="0">
                    <a:moveTo>
                      <a:pt x="12662" y="9720"/>
                    </a:moveTo>
                    <a:cubicBezTo>
                      <a:pt x="12662" y="0"/>
                      <a:pt x="12662" y="0"/>
                      <a:pt x="12662" y="0"/>
                    </a:cubicBezTo>
                    <a:cubicBezTo>
                      <a:pt x="12662" y="0"/>
                      <a:pt x="11917" y="0"/>
                      <a:pt x="11172" y="0"/>
                    </a:cubicBezTo>
                    <a:cubicBezTo>
                      <a:pt x="10428" y="0"/>
                      <a:pt x="9683" y="0"/>
                      <a:pt x="8938" y="0"/>
                    </a:cubicBezTo>
                    <a:cubicBezTo>
                      <a:pt x="8938" y="9720"/>
                      <a:pt x="8938" y="9720"/>
                      <a:pt x="8938" y="9720"/>
                    </a:cubicBezTo>
                    <a:cubicBezTo>
                      <a:pt x="0" y="16200"/>
                      <a:pt x="0" y="16200"/>
                      <a:pt x="0" y="16200"/>
                    </a:cubicBezTo>
                    <a:cubicBezTo>
                      <a:pt x="745" y="18360"/>
                      <a:pt x="1490" y="19440"/>
                      <a:pt x="2979" y="21600"/>
                    </a:cubicBezTo>
                    <a:cubicBezTo>
                      <a:pt x="11172" y="15120"/>
                      <a:pt x="11172" y="15120"/>
                      <a:pt x="11172" y="15120"/>
                    </a:cubicBezTo>
                    <a:cubicBezTo>
                      <a:pt x="19366" y="21600"/>
                      <a:pt x="19366" y="21600"/>
                      <a:pt x="19366" y="21600"/>
                    </a:cubicBezTo>
                    <a:cubicBezTo>
                      <a:pt x="20110" y="19440"/>
                      <a:pt x="20855" y="18360"/>
                      <a:pt x="21600" y="16200"/>
                    </a:cubicBezTo>
                    <a:lnTo>
                      <a:pt x="12662" y="9720"/>
                    </a:lnTo>
                    <a:close/>
                    <a:moveTo>
                      <a:pt x="12662" y="9720"/>
                    </a:moveTo>
                    <a:cubicBezTo>
                      <a:pt x="12662" y="9720"/>
                      <a:pt x="12662" y="9720"/>
                      <a:pt x="12662" y="972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nvGrpSpPr>
            <p:cNvPr id="1596" name="Group 85"/>
            <p:cNvGrpSpPr/>
            <p:nvPr/>
          </p:nvGrpSpPr>
          <p:grpSpPr>
            <a:xfrm>
              <a:off x="685939" y="2344928"/>
              <a:ext cx="398287" cy="422874"/>
              <a:chOff x="0" y="0"/>
              <a:chExt cx="398286" cy="422873"/>
            </a:xfrm>
          </p:grpSpPr>
          <p:sp>
            <p:nvSpPr>
              <p:cNvPr id="1590" name="Freeform 158"/>
              <p:cNvSpPr/>
              <p:nvPr/>
            </p:nvSpPr>
            <p:spPr>
              <a:xfrm>
                <a:off x="0" y="190013"/>
                <a:ext cx="161700" cy="163935"/>
              </a:xfrm>
              <a:custGeom>
                <a:avLst/>
                <a:gdLst/>
                <a:ahLst/>
                <a:cxnLst>
                  <a:cxn ang="0">
                    <a:pos x="wd2" y="hd2"/>
                  </a:cxn>
                  <a:cxn ang="5400000">
                    <a:pos x="wd2" y="hd2"/>
                  </a:cxn>
                  <a:cxn ang="10800000">
                    <a:pos x="wd2" y="hd2"/>
                  </a:cxn>
                  <a:cxn ang="16200000">
                    <a:pos x="wd2" y="hd2"/>
                  </a:cxn>
                </a:cxnLst>
                <a:rect l="0" t="0" r="r" b="b"/>
                <a:pathLst>
                  <a:path w="21306" h="21600" extrusionOk="0">
                    <a:moveTo>
                      <a:pt x="19297" y="9544"/>
                    </a:moveTo>
                    <a:cubicBezTo>
                      <a:pt x="20804" y="9042"/>
                      <a:pt x="20804" y="9042"/>
                      <a:pt x="20804" y="9042"/>
                    </a:cubicBezTo>
                    <a:cubicBezTo>
                      <a:pt x="21306" y="8540"/>
                      <a:pt x="21306" y="8037"/>
                      <a:pt x="21306" y="7535"/>
                    </a:cubicBezTo>
                    <a:cubicBezTo>
                      <a:pt x="18794" y="3014"/>
                      <a:pt x="18794" y="3014"/>
                      <a:pt x="18794" y="3014"/>
                    </a:cubicBezTo>
                    <a:cubicBezTo>
                      <a:pt x="18292" y="3014"/>
                      <a:pt x="18292" y="2512"/>
                      <a:pt x="17790" y="2512"/>
                    </a:cubicBezTo>
                    <a:cubicBezTo>
                      <a:pt x="17790" y="2512"/>
                      <a:pt x="17287" y="2512"/>
                      <a:pt x="17287" y="3014"/>
                    </a:cubicBezTo>
                    <a:cubicBezTo>
                      <a:pt x="15780" y="3516"/>
                      <a:pt x="15780" y="3516"/>
                      <a:pt x="15780" y="3516"/>
                    </a:cubicBezTo>
                    <a:cubicBezTo>
                      <a:pt x="15780" y="3516"/>
                      <a:pt x="15278" y="3516"/>
                      <a:pt x="15278" y="3516"/>
                    </a:cubicBezTo>
                    <a:cubicBezTo>
                      <a:pt x="14776" y="3516"/>
                      <a:pt x="14273" y="3516"/>
                      <a:pt x="14273" y="2512"/>
                    </a:cubicBezTo>
                    <a:cubicBezTo>
                      <a:pt x="14273" y="1005"/>
                      <a:pt x="14273" y="1005"/>
                      <a:pt x="14273" y="1005"/>
                    </a:cubicBezTo>
                    <a:cubicBezTo>
                      <a:pt x="14273" y="502"/>
                      <a:pt x="13771" y="0"/>
                      <a:pt x="13269" y="0"/>
                    </a:cubicBezTo>
                    <a:cubicBezTo>
                      <a:pt x="8246" y="0"/>
                      <a:pt x="8246" y="0"/>
                      <a:pt x="8246" y="0"/>
                    </a:cubicBezTo>
                    <a:cubicBezTo>
                      <a:pt x="7743" y="0"/>
                      <a:pt x="7241" y="502"/>
                      <a:pt x="7241" y="1005"/>
                    </a:cubicBezTo>
                    <a:cubicBezTo>
                      <a:pt x="7241" y="2512"/>
                      <a:pt x="7241" y="2512"/>
                      <a:pt x="7241" y="2512"/>
                    </a:cubicBezTo>
                    <a:cubicBezTo>
                      <a:pt x="7241" y="3516"/>
                      <a:pt x="6739" y="3516"/>
                      <a:pt x="6236" y="3516"/>
                    </a:cubicBezTo>
                    <a:cubicBezTo>
                      <a:pt x="5734" y="3516"/>
                      <a:pt x="5734" y="3516"/>
                      <a:pt x="5232" y="3516"/>
                    </a:cubicBezTo>
                    <a:cubicBezTo>
                      <a:pt x="4227" y="3014"/>
                      <a:pt x="4227" y="3014"/>
                      <a:pt x="4227" y="3014"/>
                    </a:cubicBezTo>
                    <a:cubicBezTo>
                      <a:pt x="4227" y="2512"/>
                      <a:pt x="3725" y="2512"/>
                      <a:pt x="3725" y="2512"/>
                    </a:cubicBezTo>
                    <a:cubicBezTo>
                      <a:pt x="3222" y="2512"/>
                      <a:pt x="2720" y="3014"/>
                      <a:pt x="2720" y="3014"/>
                    </a:cubicBezTo>
                    <a:cubicBezTo>
                      <a:pt x="208" y="7535"/>
                      <a:pt x="208" y="7535"/>
                      <a:pt x="208" y="7535"/>
                    </a:cubicBezTo>
                    <a:cubicBezTo>
                      <a:pt x="-294" y="8037"/>
                      <a:pt x="208" y="8540"/>
                      <a:pt x="711" y="9042"/>
                    </a:cubicBezTo>
                    <a:cubicBezTo>
                      <a:pt x="1715" y="9544"/>
                      <a:pt x="1715" y="9544"/>
                      <a:pt x="1715" y="9544"/>
                    </a:cubicBezTo>
                    <a:cubicBezTo>
                      <a:pt x="2720" y="10047"/>
                      <a:pt x="2720" y="11051"/>
                      <a:pt x="1715" y="11553"/>
                    </a:cubicBezTo>
                    <a:cubicBezTo>
                      <a:pt x="711" y="12558"/>
                      <a:pt x="711" y="12558"/>
                      <a:pt x="711" y="12558"/>
                    </a:cubicBezTo>
                    <a:cubicBezTo>
                      <a:pt x="208" y="12558"/>
                      <a:pt x="-294" y="13563"/>
                      <a:pt x="208" y="14065"/>
                    </a:cubicBezTo>
                    <a:cubicBezTo>
                      <a:pt x="2720" y="18084"/>
                      <a:pt x="2720" y="18084"/>
                      <a:pt x="2720" y="18084"/>
                    </a:cubicBezTo>
                    <a:cubicBezTo>
                      <a:pt x="2720" y="18586"/>
                      <a:pt x="3222" y="18586"/>
                      <a:pt x="3725" y="18586"/>
                    </a:cubicBezTo>
                    <a:cubicBezTo>
                      <a:pt x="3725" y="18586"/>
                      <a:pt x="4227" y="18586"/>
                      <a:pt x="4227" y="18586"/>
                    </a:cubicBezTo>
                    <a:cubicBezTo>
                      <a:pt x="5232" y="17581"/>
                      <a:pt x="5232" y="17581"/>
                      <a:pt x="5232" y="17581"/>
                    </a:cubicBezTo>
                    <a:cubicBezTo>
                      <a:pt x="5734" y="17581"/>
                      <a:pt x="5734" y="17581"/>
                      <a:pt x="6236" y="17581"/>
                    </a:cubicBezTo>
                    <a:cubicBezTo>
                      <a:pt x="6739" y="17581"/>
                      <a:pt x="7241" y="18084"/>
                      <a:pt x="7241" y="18586"/>
                    </a:cubicBezTo>
                    <a:cubicBezTo>
                      <a:pt x="7241" y="20093"/>
                      <a:pt x="7241" y="20093"/>
                      <a:pt x="7241" y="20093"/>
                    </a:cubicBezTo>
                    <a:cubicBezTo>
                      <a:pt x="7241" y="21098"/>
                      <a:pt x="7743" y="21600"/>
                      <a:pt x="8246" y="21600"/>
                    </a:cubicBezTo>
                    <a:cubicBezTo>
                      <a:pt x="13269" y="21600"/>
                      <a:pt x="13269" y="21600"/>
                      <a:pt x="13269" y="21600"/>
                    </a:cubicBezTo>
                    <a:cubicBezTo>
                      <a:pt x="13771" y="21600"/>
                      <a:pt x="14273" y="21098"/>
                      <a:pt x="14273" y="20093"/>
                    </a:cubicBezTo>
                    <a:cubicBezTo>
                      <a:pt x="14273" y="18586"/>
                      <a:pt x="14273" y="18586"/>
                      <a:pt x="14273" y="18586"/>
                    </a:cubicBezTo>
                    <a:cubicBezTo>
                      <a:pt x="14273" y="18084"/>
                      <a:pt x="14776" y="17581"/>
                      <a:pt x="15278" y="17581"/>
                    </a:cubicBezTo>
                    <a:cubicBezTo>
                      <a:pt x="15278" y="17581"/>
                      <a:pt x="15780" y="17581"/>
                      <a:pt x="15780" y="17581"/>
                    </a:cubicBezTo>
                    <a:cubicBezTo>
                      <a:pt x="17287" y="18586"/>
                      <a:pt x="17287" y="18586"/>
                      <a:pt x="17287" y="18586"/>
                    </a:cubicBezTo>
                    <a:cubicBezTo>
                      <a:pt x="17287" y="18586"/>
                      <a:pt x="17790" y="18586"/>
                      <a:pt x="17790" y="18586"/>
                    </a:cubicBezTo>
                    <a:cubicBezTo>
                      <a:pt x="18292" y="18586"/>
                      <a:pt x="18292" y="18586"/>
                      <a:pt x="18794" y="18084"/>
                    </a:cubicBezTo>
                    <a:cubicBezTo>
                      <a:pt x="21306" y="14065"/>
                      <a:pt x="21306" y="14065"/>
                      <a:pt x="21306" y="14065"/>
                    </a:cubicBezTo>
                    <a:cubicBezTo>
                      <a:pt x="21306" y="13563"/>
                      <a:pt x="21306" y="12558"/>
                      <a:pt x="20804" y="12558"/>
                    </a:cubicBezTo>
                    <a:cubicBezTo>
                      <a:pt x="19297" y="11553"/>
                      <a:pt x="19297" y="11553"/>
                      <a:pt x="19297" y="11553"/>
                    </a:cubicBezTo>
                    <a:cubicBezTo>
                      <a:pt x="18794" y="11051"/>
                      <a:pt x="18794" y="10047"/>
                      <a:pt x="19297" y="9544"/>
                    </a:cubicBezTo>
                    <a:close/>
                    <a:moveTo>
                      <a:pt x="10757" y="14065"/>
                    </a:moveTo>
                    <a:cubicBezTo>
                      <a:pt x="8748" y="14065"/>
                      <a:pt x="7241" y="12558"/>
                      <a:pt x="7241" y="10549"/>
                    </a:cubicBezTo>
                    <a:cubicBezTo>
                      <a:pt x="7241" y="9042"/>
                      <a:pt x="8748" y="7535"/>
                      <a:pt x="10757" y="7535"/>
                    </a:cubicBezTo>
                    <a:cubicBezTo>
                      <a:pt x="12264" y="7535"/>
                      <a:pt x="13771" y="9042"/>
                      <a:pt x="13771" y="10549"/>
                    </a:cubicBezTo>
                    <a:cubicBezTo>
                      <a:pt x="13771" y="12558"/>
                      <a:pt x="12264" y="14065"/>
                      <a:pt x="10757" y="14065"/>
                    </a:cubicBezTo>
                    <a:close/>
                    <a:moveTo>
                      <a:pt x="10757" y="14065"/>
                    </a:moveTo>
                    <a:cubicBezTo>
                      <a:pt x="10757" y="14065"/>
                      <a:pt x="10757" y="14065"/>
                      <a:pt x="10757" y="14065"/>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1" name="Freeform 159"/>
              <p:cNvSpPr/>
              <p:nvPr/>
            </p:nvSpPr>
            <p:spPr>
              <a:xfrm>
                <a:off x="1492" y="30757"/>
                <a:ext cx="182563" cy="177886"/>
              </a:xfrm>
              <a:custGeom>
                <a:avLst/>
                <a:gdLst/>
                <a:ahLst/>
                <a:cxnLst>
                  <a:cxn ang="0">
                    <a:pos x="wd2" y="hd2"/>
                  </a:cxn>
                  <a:cxn ang="5400000">
                    <a:pos x="wd2" y="hd2"/>
                  </a:cxn>
                  <a:cxn ang="10800000">
                    <a:pos x="wd2" y="hd2"/>
                  </a:cxn>
                  <a:cxn ang="16200000">
                    <a:pos x="wd2" y="hd2"/>
                  </a:cxn>
                </a:cxnLst>
                <a:rect l="0" t="0" r="r" b="b"/>
                <a:pathLst>
                  <a:path w="21600" h="21485" extrusionOk="0">
                    <a:moveTo>
                      <a:pt x="16650" y="345"/>
                    </a:moveTo>
                    <a:cubicBezTo>
                      <a:pt x="15750" y="-115"/>
                      <a:pt x="15300" y="-115"/>
                      <a:pt x="14400" y="345"/>
                    </a:cubicBezTo>
                    <a:cubicBezTo>
                      <a:pt x="13950" y="804"/>
                      <a:pt x="13950" y="1723"/>
                      <a:pt x="14400" y="2183"/>
                    </a:cubicBezTo>
                    <a:cubicBezTo>
                      <a:pt x="17100" y="4940"/>
                      <a:pt x="17100" y="4940"/>
                      <a:pt x="17100" y="4940"/>
                    </a:cubicBezTo>
                    <a:cubicBezTo>
                      <a:pt x="8100" y="5400"/>
                      <a:pt x="900" y="12294"/>
                      <a:pt x="0" y="21485"/>
                    </a:cubicBezTo>
                    <a:cubicBezTo>
                      <a:pt x="450" y="21025"/>
                      <a:pt x="450" y="21025"/>
                      <a:pt x="450" y="21025"/>
                    </a:cubicBezTo>
                    <a:cubicBezTo>
                      <a:pt x="900" y="20106"/>
                      <a:pt x="1800" y="19187"/>
                      <a:pt x="3150" y="19187"/>
                    </a:cubicBezTo>
                    <a:cubicBezTo>
                      <a:pt x="3150" y="19187"/>
                      <a:pt x="3150" y="19187"/>
                      <a:pt x="3150" y="19187"/>
                    </a:cubicBezTo>
                    <a:cubicBezTo>
                      <a:pt x="4500" y="12753"/>
                      <a:pt x="10350" y="8157"/>
                      <a:pt x="17100" y="7698"/>
                    </a:cubicBezTo>
                    <a:cubicBezTo>
                      <a:pt x="14400" y="9996"/>
                      <a:pt x="14400" y="9996"/>
                      <a:pt x="14400" y="9996"/>
                    </a:cubicBezTo>
                    <a:cubicBezTo>
                      <a:pt x="13950" y="10455"/>
                      <a:pt x="13950" y="11374"/>
                      <a:pt x="14400" y="11834"/>
                    </a:cubicBezTo>
                    <a:cubicBezTo>
                      <a:pt x="14850" y="12294"/>
                      <a:pt x="15300" y="12294"/>
                      <a:pt x="15300" y="12294"/>
                    </a:cubicBezTo>
                    <a:cubicBezTo>
                      <a:pt x="15750" y="12294"/>
                      <a:pt x="16200" y="12294"/>
                      <a:pt x="16650" y="11834"/>
                    </a:cubicBezTo>
                    <a:cubicBezTo>
                      <a:pt x="21150" y="7238"/>
                      <a:pt x="21150" y="7238"/>
                      <a:pt x="21150" y="7238"/>
                    </a:cubicBezTo>
                    <a:cubicBezTo>
                      <a:pt x="21600" y="6779"/>
                      <a:pt x="21600" y="6319"/>
                      <a:pt x="21600" y="6319"/>
                    </a:cubicBezTo>
                    <a:cubicBezTo>
                      <a:pt x="21600" y="5859"/>
                      <a:pt x="21600" y="5400"/>
                      <a:pt x="21150" y="4940"/>
                    </a:cubicBezTo>
                    <a:lnTo>
                      <a:pt x="16650" y="345"/>
                    </a:lnTo>
                    <a:close/>
                    <a:moveTo>
                      <a:pt x="16650" y="345"/>
                    </a:moveTo>
                    <a:cubicBezTo>
                      <a:pt x="16650" y="345"/>
                      <a:pt x="16650" y="345"/>
                      <a:pt x="16650" y="345"/>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2" name="Freeform 160"/>
              <p:cNvSpPr/>
              <p:nvPr/>
            </p:nvSpPr>
            <p:spPr>
              <a:xfrm>
                <a:off x="241804" y="0"/>
                <a:ext cx="91281" cy="91282"/>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200" y="21600"/>
                      <a:pt x="21600" y="17100"/>
                      <a:pt x="21600" y="10800"/>
                    </a:cubicBezTo>
                    <a:cubicBezTo>
                      <a:pt x="21600" y="5400"/>
                      <a:pt x="16200" y="0"/>
                      <a:pt x="10800" y="0"/>
                    </a:cubicBezTo>
                    <a:cubicBezTo>
                      <a:pt x="4500" y="0"/>
                      <a:pt x="0" y="5400"/>
                      <a:pt x="0" y="10800"/>
                    </a:cubicBezTo>
                    <a:cubicBezTo>
                      <a:pt x="0" y="17100"/>
                      <a:pt x="4500" y="21600"/>
                      <a:pt x="10800" y="21600"/>
                    </a:cubicBezTo>
                    <a:close/>
                    <a:moveTo>
                      <a:pt x="10800" y="21600"/>
                    </a:moveTo>
                    <a:cubicBezTo>
                      <a:pt x="10800" y="21600"/>
                      <a:pt x="10800" y="21600"/>
                      <a:pt x="10800"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3" name="Freeform 161"/>
              <p:cNvSpPr/>
              <p:nvPr/>
            </p:nvSpPr>
            <p:spPr>
              <a:xfrm>
                <a:off x="195231" y="109909"/>
                <a:ext cx="180700" cy="126677"/>
              </a:xfrm>
              <a:custGeom>
                <a:avLst/>
                <a:gdLst/>
                <a:ahLst/>
                <a:cxnLst>
                  <a:cxn ang="0">
                    <a:pos x="wd2" y="hd2"/>
                  </a:cxn>
                  <a:cxn ang="5400000">
                    <a:pos x="wd2" y="hd2"/>
                  </a:cxn>
                  <a:cxn ang="10800000">
                    <a:pos x="wd2" y="hd2"/>
                  </a:cxn>
                  <a:cxn ang="16200000">
                    <a:pos x="wd2" y="hd2"/>
                  </a:cxn>
                </a:cxnLst>
                <a:rect l="0" t="0" r="r" b="b"/>
                <a:pathLst>
                  <a:path w="21600" h="21600" extrusionOk="0">
                    <a:moveTo>
                      <a:pt x="21600" y="18327"/>
                    </a:moveTo>
                    <a:cubicBezTo>
                      <a:pt x="21600" y="7200"/>
                      <a:pt x="21600" y="7200"/>
                      <a:pt x="21600" y="7200"/>
                    </a:cubicBezTo>
                    <a:cubicBezTo>
                      <a:pt x="21600" y="4582"/>
                      <a:pt x="20221" y="1964"/>
                      <a:pt x="18383" y="655"/>
                    </a:cubicBezTo>
                    <a:cubicBezTo>
                      <a:pt x="18383" y="655"/>
                      <a:pt x="18383" y="655"/>
                      <a:pt x="18383" y="655"/>
                    </a:cubicBezTo>
                    <a:cubicBezTo>
                      <a:pt x="15626" y="0"/>
                      <a:pt x="15626" y="0"/>
                      <a:pt x="15626" y="0"/>
                    </a:cubicBezTo>
                    <a:cubicBezTo>
                      <a:pt x="15166" y="0"/>
                      <a:pt x="14706" y="0"/>
                      <a:pt x="14706" y="655"/>
                    </a:cubicBezTo>
                    <a:cubicBezTo>
                      <a:pt x="11489" y="13745"/>
                      <a:pt x="11489" y="13745"/>
                      <a:pt x="11489" y="13745"/>
                    </a:cubicBezTo>
                    <a:cubicBezTo>
                      <a:pt x="11489" y="14400"/>
                      <a:pt x="10570" y="14400"/>
                      <a:pt x="10570" y="13745"/>
                    </a:cubicBezTo>
                    <a:cubicBezTo>
                      <a:pt x="6894" y="655"/>
                      <a:pt x="6894" y="655"/>
                      <a:pt x="6894" y="655"/>
                    </a:cubicBezTo>
                    <a:cubicBezTo>
                      <a:pt x="6894" y="0"/>
                      <a:pt x="6894" y="0"/>
                      <a:pt x="6434" y="0"/>
                    </a:cubicBezTo>
                    <a:cubicBezTo>
                      <a:pt x="6434" y="0"/>
                      <a:pt x="3217" y="655"/>
                      <a:pt x="3217" y="655"/>
                    </a:cubicBezTo>
                    <a:cubicBezTo>
                      <a:pt x="1379" y="1964"/>
                      <a:pt x="0" y="4582"/>
                      <a:pt x="0" y="7200"/>
                    </a:cubicBezTo>
                    <a:cubicBezTo>
                      <a:pt x="0" y="18327"/>
                      <a:pt x="0" y="18327"/>
                      <a:pt x="0" y="18327"/>
                    </a:cubicBezTo>
                    <a:cubicBezTo>
                      <a:pt x="0" y="20291"/>
                      <a:pt x="919" y="21600"/>
                      <a:pt x="2298" y="21600"/>
                    </a:cubicBezTo>
                    <a:cubicBezTo>
                      <a:pt x="19762" y="21600"/>
                      <a:pt x="19762" y="21600"/>
                      <a:pt x="19762" y="21600"/>
                    </a:cubicBezTo>
                    <a:cubicBezTo>
                      <a:pt x="20681" y="21600"/>
                      <a:pt x="21600" y="20291"/>
                      <a:pt x="21600" y="18327"/>
                    </a:cubicBezTo>
                    <a:close/>
                    <a:moveTo>
                      <a:pt x="21600" y="18327"/>
                    </a:moveTo>
                    <a:cubicBezTo>
                      <a:pt x="21600" y="18327"/>
                      <a:pt x="21600" y="18327"/>
                      <a:pt x="21600" y="18327"/>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4" name="Freeform 162"/>
              <p:cNvSpPr/>
              <p:nvPr/>
            </p:nvSpPr>
            <p:spPr>
              <a:xfrm>
                <a:off x="213899" y="232859"/>
                <a:ext cx="184388" cy="190015"/>
              </a:xfrm>
              <a:custGeom>
                <a:avLst/>
                <a:gdLst/>
                <a:ahLst/>
                <a:cxnLst>
                  <a:cxn ang="0">
                    <a:pos x="wd2" y="hd2"/>
                  </a:cxn>
                  <a:cxn ang="5400000">
                    <a:pos x="wd2" y="hd2"/>
                  </a:cxn>
                  <a:cxn ang="10800000">
                    <a:pos x="wd2" y="hd2"/>
                  </a:cxn>
                  <a:cxn ang="16200000">
                    <a:pos x="wd2" y="hd2"/>
                  </a:cxn>
                </a:cxnLst>
                <a:rect l="0" t="0" r="r" b="b"/>
                <a:pathLst>
                  <a:path w="21380" h="21600" extrusionOk="0">
                    <a:moveTo>
                      <a:pt x="21380" y="0"/>
                    </a:moveTo>
                    <a:cubicBezTo>
                      <a:pt x="21380" y="1728"/>
                      <a:pt x="20058" y="2592"/>
                      <a:pt x="18294" y="2592"/>
                    </a:cubicBezTo>
                    <a:cubicBezTo>
                      <a:pt x="17413" y="9072"/>
                      <a:pt x="11682" y="14256"/>
                      <a:pt x="4629" y="14688"/>
                    </a:cubicBezTo>
                    <a:cubicBezTo>
                      <a:pt x="6833" y="12096"/>
                      <a:pt x="6833" y="12096"/>
                      <a:pt x="6833" y="12096"/>
                    </a:cubicBezTo>
                    <a:cubicBezTo>
                      <a:pt x="7715" y="11664"/>
                      <a:pt x="7715" y="10800"/>
                      <a:pt x="6833" y="10368"/>
                    </a:cubicBezTo>
                    <a:cubicBezTo>
                      <a:pt x="6392" y="9936"/>
                      <a:pt x="5511" y="9936"/>
                      <a:pt x="5070" y="10368"/>
                    </a:cubicBezTo>
                    <a:cubicBezTo>
                      <a:pt x="662" y="15120"/>
                      <a:pt x="662" y="15120"/>
                      <a:pt x="662" y="15120"/>
                    </a:cubicBezTo>
                    <a:cubicBezTo>
                      <a:pt x="-220" y="15552"/>
                      <a:pt x="-220" y="16416"/>
                      <a:pt x="662" y="16848"/>
                    </a:cubicBezTo>
                    <a:cubicBezTo>
                      <a:pt x="5070" y="21168"/>
                      <a:pt x="5070" y="21168"/>
                      <a:pt x="5070" y="21168"/>
                    </a:cubicBezTo>
                    <a:cubicBezTo>
                      <a:pt x="5511" y="21600"/>
                      <a:pt x="5951" y="21600"/>
                      <a:pt x="5951" y="21600"/>
                    </a:cubicBezTo>
                    <a:cubicBezTo>
                      <a:pt x="6392" y="21600"/>
                      <a:pt x="6833" y="21600"/>
                      <a:pt x="6833" y="21168"/>
                    </a:cubicBezTo>
                    <a:cubicBezTo>
                      <a:pt x="7715" y="20736"/>
                      <a:pt x="7715" y="19872"/>
                      <a:pt x="6833" y="19440"/>
                    </a:cubicBezTo>
                    <a:cubicBezTo>
                      <a:pt x="4629" y="17280"/>
                      <a:pt x="4629" y="17280"/>
                      <a:pt x="4629" y="17280"/>
                    </a:cubicBezTo>
                    <a:cubicBezTo>
                      <a:pt x="13886" y="16848"/>
                      <a:pt x="21380" y="9072"/>
                      <a:pt x="21380" y="0"/>
                    </a:cubicBezTo>
                    <a:close/>
                    <a:moveTo>
                      <a:pt x="21380" y="0"/>
                    </a:moveTo>
                    <a:cubicBezTo>
                      <a:pt x="21380" y="0"/>
                      <a:pt x="21380" y="0"/>
                      <a:pt x="21380"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5" name="Freeform 163"/>
              <p:cNvSpPr/>
              <p:nvPr/>
            </p:nvSpPr>
            <p:spPr>
              <a:xfrm>
                <a:off x="275336" y="106183"/>
                <a:ext cx="24217" cy="61477"/>
              </a:xfrm>
              <a:custGeom>
                <a:avLst/>
                <a:gdLst/>
                <a:ahLst/>
                <a:cxnLst>
                  <a:cxn ang="0">
                    <a:pos x="wd2" y="hd2"/>
                  </a:cxn>
                  <a:cxn ang="5400000">
                    <a:pos x="wd2" y="hd2"/>
                  </a:cxn>
                  <a:cxn ang="10800000">
                    <a:pos x="wd2" y="hd2"/>
                  </a:cxn>
                  <a:cxn ang="16200000">
                    <a:pos x="wd2" y="hd2"/>
                  </a:cxn>
                </a:cxnLst>
                <a:rect l="0" t="0" r="r" b="b"/>
                <a:pathLst>
                  <a:path w="21600" h="21600" extrusionOk="0">
                    <a:moveTo>
                      <a:pt x="18000" y="1350"/>
                    </a:moveTo>
                    <a:cubicBezTo>
                      <a:pt x="18000" y="1350"/>
                      <a:pt x="18000" y="0"/>
                      <a:pt x="14400" y="0"/>
                    </a:cubicBezTo>
                    <a:cubicBezTo>
                      <a:pt x="3600" y="0"/>
                      <a:pt x="3600" y="0"/>
                      <a:pt x="3600" y="0"/>
                    </a:cubicBezTo>
                    <a:cubicBezTo>
                      <a:pt x="3600" y="0"/>
                      <a:pt x="0" y="1350"/>
                      <a:pt x="0" y="1350"/>
                    </a:cubicBezTo>
                    <a:cubicBezTo>
                      <a:pt x="0" y="1350"/>
                      <a:pt x="0" y="2700"/>
                      <a:pt x="0" y="4050"/>
                    </a:cubicBezTo>
                    <a:cubicBezTo>
                      <a:pt x="7200" y="6750"/>
                      <a:pt x="7200" y="6750"/>
                      <a:pt x="7200" y="6750"/>
                    </a:cubicBezTo>
                    <a:cubicBezTo>
                      <a:pt x="3600" y="16200"/>
                      <a:pt x="3600" y="16200"/>
                      <a:pt x="3600" y="16200"/>
                    </a:cubicBezTo>
                    <a:cubicBezTo>
                      <a:pt x="7200" y="21600"/>
                      <a:pt x="7200" y="21600"/>
                      <a:pt x="7200" y="21600"/>
                    </a:cubicBezTo>
                    <a:cubicBezTo>
                      <a:pt x="7200" y="21600"/>
                      <a:pt x="10800" y="21600"/>
                      <a:pt x="10800" y="21600"/>
                    </a:cubicBezTo>
                    <a:cubicBezTo>
                      <a:pt x="18000" y="16200"/>
                      <a:pt x="18000" y="16200"/>
                      <a:pt x="18000" y="16200"/>
                    </a:cubicBezTo>
                    <a:cubicBezTo>
                      <a:pt x="14400" y="6750"/>
                      <a:pt x="14400" y="6750"/>
                      <a:pt x="14400" y="6750"/>
                    </a:cubicBezTo>
                    <a:cubicBezTo>
                      <a:pt x="21600" y="4050"/>
                      <a:pt x="21600" y="4050"/>
                      <a:pt x="21600" y="4050"/>
                    </a:cubicBezTo>
                    <a:cubicBezTo>
                      <a:pt x="21600" y="2700"/>
                      <a:pt x="21600" y="1350"/>
                      <a:pt x="18000" y="1350"/>
                    </a:cubicBezTo>
                    <a:close/>
                    <a:moveTo>
                      <a:pt x="18000" y="1350"/>
                    </a:moveTo>
                    <a:cubicBezTo>
                      <a:pt x="18000" y="1350"/>
                      <a:pt x="18000" y="1350"/>
                      <a:pt x="18000" y="135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nvGrpSpPr>
            <p:cNvPr id="1604" name="Group"/>
            <p:cNvGrpSpPr/>
            <p:nvPr/>
          </p:nvGrpSpPr>
          <p:grpSpPr>
            <a:xfrm>
              <a:off x="-1" y="3590983"/>
              <a:ext cx="1702606" cy="862486"/>
              <a:chOff x="0" y="0"/>
              <a:chExt cx="1702604" cy="862484"/>
            </a:xfrm>
          </p:grpSpPr>
          <p:sp>
            <p:nvSpPr>
              <p:cNvPr id="1597" name="Freeform 26"/>
              <p:cNvSpPr/>
              <p:nvPr/>
            </p:nvSpPr>
            <p:spPr>
              <a:xfrm>
                <a:off x="-1" y="-1"/>
                <a:ext cx="1702606" cy="862486"/>
              </a:xfrm>
              <a:custGeom>
                <a:avLst/>
                <a:gdLst/>
                <a:ahLst/>
                <a:cxnLst>
                  <a:cxn ang="0">
                    <a:pos x="wd2" y="hd2"/>
                  </a:cxn>
                  <a:cxn ang="5400000">
                    <a:pos x="wd2" y="hd2"/>
                  </a:cxn>
                  <a:cxn ang="10800000">
                    <a:pos x="wd2" y="hd2"/>
                  </a:cxn>
                  <a:cxn ang="16200000">
                    <a:pos x="wd2" y="hd2"/>
                  </a:cxn>
                </a:cxnLst>
                <a:rect l="0" t="0" r="r" b="b"/>
                <a:pathLst>
                  <a:path w="21531" h="21307" extrusionOk="0">
                    <a:moveTo>
                      <a:pt x="82" y="11986"/>
                    </a:moveTo>
                    <a:cubicBezTo>
                      <a:pt x="923" y="11489"/>
                      <a:pt x="1637" y="10596"/>
                      <a:pt x="2326" y="9602"/>
                    </a:cubicBezTo>
                    <a:cubicBezTo>
                      <a:pt x="2963" y="8709"/>
                      <a:pt x="3550" y="7765"/>
                      <a:pt x="4162" y="6822"/>
                    </a:cubicBezTo>
                    <a:cubicBezTo>
                      <a:pt x="5360" y="5034"/>
                      <a:pt x="6584" y="3197"/>
                      <a:pt x="7962" y="1906"/>
                    </a:cubicBezTo>
                    <a:cubicBezTo>
                      <a:pt x="9262" y="615"/>
                      <a:pt x="10690" y="-130"/>
                      <a:pt x="12144" y="19"/>
                    </a:cubicBezTo>
                    <a:cubicBezTo>
                      <a:pt x="13572" y="168"/>
                      <a:pt x="14949" y="1012"/>
                      <a:pt x="16122" y="2551"/>
                    </a:cubicBezTo>
                    <a:cubicBezTo>
                      <a:pt x="17525" y="4438"/>
                      <a:pt x="18596" y="7219"/>
                      <a:pt x="19106" y="10347"/>
                    </a:cubicBezTo>
                    <a:cubicBezTo>
                      <a:pt x="19131" y="10397"/>
                      <a:pt x="19131" y="10397"/>
                      <a:pt x="19131" y="10397"/>
                    </a:cubicBezTo>
                    <a:cubicBezTo>
                      <a:pt x="19998" y="11539"/>
                      <a:pt x="20789" y="12880"/>
                      <a:pt x="21503" y="14369"/>
                    </a:cubicBezTo>
                    <a:cubicBezTo>
                      <a:pt x="21554" y="14518"/>
                      <a:pt x="21528" y="14667"/>
                      <a:pt x="21477" y="14717"/>
                    </a:cubicBezTo>
                    <a:cubicBezTo>
                      <a:pt x="21197" y="15015"/>
                      <a:pt x="20916" y="15362"/>
                      <a:pt x="20636" y="15660"/>
                    </a:cubicBezTo>
                    <a:cubicBezTo>
                      <a:pt x="20585" y="15710"/>
                      <a:pt x="20534" y="15660"/>
                      <a:pt x="20508" y="15611"/>
                    </a:cubicBezTo>
                    <a:cubicBezTo>
                      <a:pt x="19871" y="14369"/>
                      <a:pt x="19182" y="13277"/>
                      <a:pt x="18443" y="12383"/>
                    </a:cubicBezTo>
                    <a:cubicBezTo>
                      <a:pt x="17525" y="17349"/>
                      <a:pt x="15179" y="20924"/>
                      <a:pt x="12450" y="21271"/>
                    </a:cubicBezTo>
                    <a:cubicBezTo>
                      <a:pt x="11124" y="21470"/>
                      <a:pt x="9823" y="20824"/>
                      <a:pt x="8625" y="19682"/>
                    </a:cubicBezTo>
                    <a:cubicBezTo>
                      <a:pt x="7936" y="18987"/>
                      <a:pt x="7273" y="18193"/>
                      <a:pt x="6610" y="17398"/>
                    </a:cubicBezTo>
                    <a:cubicBezTo>
                      <a:pt x="5896" y="16504"/>
                      <a:pt x="5156" y="15710"/>
                      <a:pt x="4442" y="14916"/>
                    </a:cubicBezTo>
                    <a:cubicBezTo>
                      <a:pt x="3142" y="13476"/>
                      <a:pt x="1663" y="11738"/>
                      <a:pt x="133" y="12433"/>
                    </a:cubicBezTo>
                    <a:cubicBezTo>
                      <a:pt x="-20" y="12482"/>
                      <a:pt x="-46" y="12085"/>
                      <a:pt x="82" y="11986"/>
                    </a:cubicBezTo>
                    <a:close/>
                  </a:path>
                </a:pathLst>
              </a:custGeom>
              <a:solidFill>
                <a:srgbClr val="0073B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nvGrpSpPr>
              <p:cNvPr id="1603" name="Group 32"/>
              <p:cNvGrpSpPr/>
              <p:nvPr/>
            </p:nvGrpSpPr>
            <p:grpSpPr>
              <a:xfrm>
                <a:off x="732293" y="209998"/>
                <a:ext cx="283606" cy="416319"/>
                <a:chOff x="0" y="0"/>
                <a:chExt cx="283605" cy="416317"/>
              </a:xfrm>
            </p:grpSpPr>
            <p:sp>
              <p:nvSpPr>
                <p:cNvPr id="1598" name="Freeform 149"/>
                <p:cNvSpPr/>
                <p:nvPr/>
              </p:nvSpPr>
              <p:spPr>
                <a:xfrm>
                  <a:off x="78173" y="338144"/>
                  <a:ext cx="130896" cy="1454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0983" y="21600"/>
                        <a:pt x="20983" y="21600"/>
                        <a:pt x="20983" y="21600"/>
                      </a:cubicBezTo>
                      <a:cubicBezTo>
                        <a:pt x="20983" y="16200"/>
                        <a:pt x="20983" y="10800"/>
                        <a:pt x="21600" y="0"/>
                      </a:cubicBezTo>
                      <a:cubicBezTo>
                        <a:pt x="0" y="0"/>
                        <a:pt x="0" y="0"/>
                        <a:pt x="0" y="0"/>
                      </a:cubicBezTo>
                      <a:cubicBezTo>
                        <a:pt x="0" y="10800"/>
                        <a:pt x="0" y="16200"/>
                        <a:pt x="0" y="21600"/>
                      </a:cubicBezTo>
                      <a:close/>
                      <a:moveTo>
                        <a:pt x="0" y="21600"/>
                      </a:moveTo>
                      <a:cubicBezTo>
                        <a:pt x="0" y="21600"/>
                        <a:pt x="0" y="21600"/>
                        <a:pt x="0"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599" name="Freeform 150"/>
                <p:cNvSpPr/>
                <p:nvPr/>
              </p:nvSpPr>
              <p:spPr>
                <a:xfrm>
                  <a:off x="112714" y="163618"/>
                  <a:ext cx="63630" cy="159983"/>
                </a:xfrm>
                <a:custGeom>
                  <a:avLst/>
                  <a:gdLst/>
                  <a:ahLst/>
                  <a:cxnLst>
                    <a:cxn ang="0">
                      <a:pos x="wd2" y="hd2"/>
                    </a:cxn>
                    <a:cxn ang="5400000">
                      <a:pos x="wd2" y="hd2"/>
                    </a:cxn>
                    <a:cxn ang="10800000">
                      <a:pos x="wd2" y="hd2"/>
                    </a:cxn>
                    <a:cxn ang="16200000">
                      <a:pos x="wd2" y="hd2"/>
                    </a:cxn>
                  </a:cxnLst>
                  <a:rect l="0" t="0" r="r" b="b"/>
                  <a:pathLst>
                    <a:path w="21600" h="21600" extrusionOk="0">
                      <a:moveTo>
                        <a:pt x="15247" y="21600"/>
                      </a:moveTo>
                      <a:cubicBezTo>
                        <a:pt x="15247" y="10549"/>
                        <a:pt x="15247" y="10549"/>
                        <a:pt x="15247" y="10549"/>
                      </a:cubicBezTo>
                      <a:cubicBezTo>
                        <a:pt x="15247" y="10549"/>
                        <a:pt x="15247" y="10047"/>
                        <a:pt x="16518" y="10047"/>
                      </a:cubicBezTo>
                      <a:cubicBezTo>
                        <a:pt x="21600" y="7033"/>
                        <a:pt x="21600" y="7033"/>
                        <a:pt x="21600" y="7033"/>
                      </a:cubicBezTo>
                      <a:cubicBezTo>
                        <a:pt x="21600" y="1507"/>
                        <a:pt x="21600" y="1507"/>
                        <a:pt x="21600" y="1507"/>
                      </a:cubicBezTo>
                      <a:cubicBezTo>
                        <a:pt x="21600" y="1005"/>
                        <a:pt x="20329" y="0"/>
                        <a:pt x="19059" y="0"/>
                      </a:cubicBezTo>
                      <a:cubicBezTo>
                        <a:pt x="17788" y="0"/>
                        <a:pt x="17788" y="0"/>
                        <a:pt x="17788" y="0"/>
                      </a:cubicBezTo>
                      <a:cubicBezTo>
                        <a:pt x="12706" y="1507"/>
                        <a:pt x="12706" y="1507"/>
                        <a:pt x="12706" y="1507"/>
                      </a:cubicBezTo>
                      <a:cubicBezTo>
                        <a:pt x="11435" y="2009"/>
                        <a:pt x="10165" y="2009"/>
                        <a:pt x="8894" y="1507"/>
                      </a:cubicBezTo>
                      <a:cubicBezTo>
                        <a:pt x="2541" y="0"/>
                        <a:pt x="2541" y="0"/>
                        <a:pt x="2541" y="0"/>
                      </a:cubicBezTo>
                      <a:cubicBezTo>
                        <a:pt x="2541" y="0"/>
                        <a:pt x="2541" y="0"/>
                        <a:pt x="2541" y="0"/>
                      </a:cubicBezTo>
                      <a:cubicBezTo>
                        <a:pt x="1271" y="0"/>
                        <a:pt x="0" y="1005"/>
                        <a:pt x="0" y="1507"/>
                      </a:cubicBezTo>
                      <a:cubicBezTo>
                        <a:pt x="0" y="7033"/>
                        <a:pt x="0" y="7033"/>
                        <a:pt x="0" y="7033"/>
                      </a:cubicBezTo>
                      <a:cubicBezTo>
                        <a:pt x="5082" y="10047"/>
                        <a:pt x="5082" y="10047"/>
                        <a:pt x="5082" y="10047"/>
                      </a:cubicBezTo>
                      <a:cubicBezTo>
                        <a:pt x="5082" y="10047"/>
                        <a:pt x="5082" y="10549"/>
                        <a:pt x="5082" y="10549"/>
                      </a:cubicBezTo>
                      <a:cubicBezTo>
                        <a:pt x="5082" y="21600"/>
                        <a:pt x="5082" y="21600"/>
                        <a:pt x="5082" y="21600"/>
                      </a:cubicBezTo>
                      <a:lnTo>
                        <a:pt x="15247" y="21600"/>
                      </a:lnTo>
                      <a:close/>
                      <a:moveTo>
                        <a:pt x="15247" y="21600"/>
                      </a:moveTo>
                      <a:cubicBezTo>
                        <a:pt x="15247" y="21600"/>
                        <a:pt x="15247" y="21600"/>
                        <a:pt x="15247" y="2160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00" name="Freeform 151"/>
                <p:cNvSpPr/>
                <p:nvPr/>
              </p:nvSpPr>
              <p:spPr>
                <a:xfrm>
                  <a:off x="78173" y="367231"/>
                  <a:ext cx="127260" cy="4908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71" y="21600"/>
                        <a:pt x="6988" y="21600"/>
                        <a:pt x="10800" y="21600"/>
                      </a:cubicBezTo>
                      <a:cubicBezTo>
                        <a:pt x="14612" y="21600"/>
                        <a:pt x="20965" y="21600"/>
                        <a:pt x="21600" y="0"/>
                      </a:cubicBezTo>
                      <a:lnTo>
                        <a:pt x="0" y="0"/>
                      </a:lnTo>
                      <a:close/>
                      <a:moveTo>
                        <a:pt x="0" y="0"/>
                      </a:moveTo>
                      <a:cubicBezTo>
                        <a:pt x="0" y="0"/>
                        <a:pt x="0" y="0"/>
                        <a:pt x="0"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01" name="Freeform 152"/>
                <p:cNvSpPr/>
                <p:nvPr/>
              </p:nvSpPr>
              <p:spPr>
                <a:xfrm>
                  <a:off x="130894" y="96352"/>
                  <a:ext cx="21817" cy="2181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7200" y="0"/>
                        <a:pt x="0" y="3600"/>
                        <a:pt x="0" y="10800"/>
                      </a:cubicBezTo>
                      <a:cubicBezTo>
                        <a:pt x="0" y="14400"/>
                        <a:pt x="7200" y="21600"/>
                        <a:pt x="10800" y="21600"/>
                      </a:cubicBezTo>
                      <a:cubicBezTo>
                        <a:pt x="18000" y="21600"/>
                        <a:pt x="21600" y="14400"/>
                        <a:pt x="21600" y="10800"/>
                      </a:cubicBezTo>
                      <a:cubicBezTo>
                        <a:pt x="21600" y="3600"/>
                        <a:pt x="18000" y="0"/>
                        <a:pt x="10800" y="0"/>
                      </a:cubicBezTo>
                      <a:close/>
                      <a:moveTo>
                        <a:pt x="10800" y="0"/>
                      </a:moveTo>
                      <a:cubicBezTo>
                        <a:pt x="10800" y="0"/>
                        <a:pt x="10800" y="0"/>
                        <a:pt x="10800" y="0"/>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02" name="Freeform 153"/>
                <p:cNvSpPr/>
                <p:nvPr/>
              </p:nvSpPr>
              <p:spPr>
                <a:xfrm>
                  <a:off x="-1" y="0"/>
                  <a:ext cx="283607" cy="3236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2" y="0"/>
                        <a:pt x="0" y="4221"/>
                        <a:pt x="0" y="9434"/>
                      </a:cubicBezTo>
                      <a:cubicBezTo>
                        <a:pt x="0" y="12166"/>
                        <a:pt x="1705" y="14152"/>
                        <a:pt x="3411" y="15890"/>
                      </a:cubicBezTo>
                      <a:cubicBezTo>
                        <a:pt x="3979" y="16386"/>
                        <a:pt x="4263" y="16883"/>
                        <a:pt x="4832" y="17379"/>
                      </a:cubicBezTo>
                      <a:cubicBezTo>
                        <a:pt x="5400" y="18124"/>
                        <a:pt x="5684" y="19862"/>
                        <a:pt x="5968" y="21600"/>
                      </a:cubicBezTo>
                      <a:cubicBezTo>
                        <a:pt x="8242" y="21600"/>
                        <a:pt x="8242" y="21600"/>
                        <a:pt x="8242" y="21600"/>
                      </a:cubicBezTo>
                      <a:cubicBezTo>
                        <a:pt x="8242" y="16386"/>
                        <a:pt x="8242" y="16386"/>
                        <a:pt x="8242" y="16386"/>
                      </a:cubicBezTo>
                      <a:cubicBezTo>
                        <a:pt x="7105" y="14897"/>
                        <a:pt x="7105" y="14897"/>
                        <a:pt x="7105" y="14897"/>
                      </a:cubicBezTo>
                      <a:cubicBezTo>
                        <a:pt x="7105" y="14897"/>
                        <a:pt x="7105" y="14648"/>
                        <a:pt x="7105" y="14648"/>
                      </a:cubicBezTo>
                      <a:cubicBezTo>
                        <a:pt x="7105" y="11669"/>
                        <a:pt x="7105" y="11669"/>
                        <a:pt x="7105" y="11669"/>
                      </a:cubicBezTo>
                      <a:cubicBezTo>
                        <a:pt x="7105" y="10676"/>
                        <a:pt x="7674" y="9931"/>
                        <a:pt x="8526" y="9683"/>
                      </a:cubicBezTo>
                      <a:cubicBezTo>
                        <a:pt x="8526" y="9683"/>
                        <a:pt x="9095" y="9434"/>
                        <a:pt x="9095" y="9434"/>
                      </a:cubicBezTo>
                      <a:cubicBezTo>
                        <a:pt x="9379" y="9434"/>
                        <a:pt x="9663" y="9434"/>
                        <a:pt x="9663" y="9683"/>
                      </a:cubicBezTo>
                      <a:cubicBezTo>
                        <a:pt x="10800" y="10428"/>
                        <a:pt x="10800" y="10428"/>
                        <a:pt x="10800" y="10428"/>
                      </a:cubicBezTo>
                      <a:cubicBezTo>
                        <a:pt x="11937" y="9683"/>
                        <a:pt x="11937" y="9683"/>
                        <a:pt x="11937" y="9683"/>
                      </a:cubicBezTo>
                      <a:cubicBezTo>
                        <a:pt x="12221" y="9434"/>
                        <a:pt x="12505" y="9434"/>
                        <a:pt x="12505" y="9434"/>
                      </a:cubicBezTo>
                      <a:cubicBezTo>
                        <a:pt x="12505" y="9434"/>
                        <a:pt x="13074" y="9683"/>
                        <a:pt x="13074" y="9683"/>
                      </a:cubicBezTo>
                      <a:cubicBezTo>
                        <a:pt x="14211" y="9931"/>
                        <a:pt x="14779" y="10676"/>
                        <a:pt x="14779" y="11669"/>
                      </a:cubicBezTo>
                      <a:cubicBezTo>
                        <a:pt x="14779" y="14648"/>
                        <a:pt x="14779" y="14648"/>
                        <a:pt x="14779" y="14648"/>
                      </a:cubicBezTo>
                      <a:cubicBezTo>
                        <a:pt x="14779" y="14648"/>
                        <a:pt x="14779" y="14897"/>
                        <a:pt x="14495" y="14897"/>
                      </a:cubicBezTo>
                      <a:cubicBezTo>
                        <a:pt x="13642" y="16386"/>
                        <a:pt x="13642" y="16386"/>
                        <a:pt x="13642" y="16386"/>
                      </a:cubicBezTo>
                      <a:cubicBezTo>
                        <a:pt x="13642" y="21600"/>
                        <a:pt x="13642" y="21600"/>
                        <a:pt x="13642" y="21600"/>
                      </a:cubicBezTo>
                      <a:cubicBezTo>
                        <a:pt x="15916" y="21600"/>
                        <a:pt x="15916" y="21600"/>
                        <a:pt x="15916" y="21600"/>
                      </a:cubicBezTo>
                      <a:cubicBezTo>
                        <a:pt x="15916" y="19862"/>
                        <a:pt x="16484" y="18124"/>
                        <a:pt x="16768" y="17379"/>
                      </a:cubicBezTo>
                      <a:cubicBezTo>
                        <a:pt x="17337" y="16883"/>
                        <a:pt x="17905" y="16386"/>
                        <a:pt x="18474" y="15890"/>
                      </a:cubicBezTo>
                      <a:cubicBezTo>
                        <a:pt x="19895" y="14152"/>
                        <a:pt x="21600" y="12166"/>
                        <a:pt x="21600" y="9434"/>
                      </a:cubicBezTo>
                      <a:cubicBezTo>
                        <a:pt x="21600" y="4221"/>
                        <a:pt x="16768" y="0"/>
                        <a:pt x="10800" y="0"/>
                      </a:cubicBezTo>
                      <a:close/>
                      <a:moveTo>
                        <a:pt x="10800" y="9186"/>
                      </a:moveTo>
                      <a:cubicBezTo>
                        <a:pt x="9663" y="9186"/>
                        <a:pt x="8526" y="8193"/>
                        <a:pt x="8526" y="7200"/>
                      </a:cubicBezTo>
                      <a:cubicBezTo>
                        <a:pt x="8526" y="5959"/>
                        <a:pt x="9663" y="5214"/>
                        <a:pt x="10800" y="5214"/>
                      </a:cubicBezTo>
                      <a:cubicBezTo>
                        <a:pt x="12221" y="5214"/>
                        <a:pt x="13074" y="5959"/>
                        <a:pt x="13074" y="7200"/>
                      </a:cubicBezTo>
                      <a:cubicBezTo>
                        <a:pt x="13074" y="8193"/>
                        <a:pt x="12221" y="9186"/>
                        <a:pt x="10800" y="9186"/>
                      </a:cubicBezTo>
                      <a:close/>
                      <a:moveTo>
                        <a:pt x="10800" y="9186"/>
                      </a:moveTo>
                      <a:cubicBezTo>
                        <a:pt x="10800" y="9186"/>
                        <a:pt x="10800" y="9186"/>
                        <a:pt x="10800" y="9186"/>
                      </a:cubicBezTo>
                    </a:path>
                  </a:pathLst>
                </a:custGeom>
                <a:solidFill>
                  <a:srgbClr val="FFFFFF"/>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grpSp>
        </p:grpSp>
      </p:grpSp>
      <p:grpSp>
        <p:nvGrpSpPr>
          <p:cNvPr id="1612" name="Group"/>
          <p:cNvGrpSpPr/>
          <p:nvPr/>
        </p:nvGrpSpPr>
        <p:grpSpPr>
          <a:xfrm rot="16200000">
            <a:off x="11803049" y="2814698"/>
            <a:ext cx="4424906" cy="1492276"/>
            <a:chOff x="0" y="0"/>
            <a:chExt cx="4424905" cy="1492275"/>
          </a:xfrm>
        </p:grpSpPr>
        <p:sp>
          <p:nvSpPr>
            <p:cNvPr id="1606" name="Team Work"/>
            <p:cNvSpPr/>
            <p:nvPr/>
          </p:nvSpPr>
          <p:spPr>
            <a:xfrm>
              <a:off x="0" y="0"/>
              <a:ext cx="1636481"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2000" b="0">
                  <a:solidFill>
                    <a:srgbClr val="534E3D"/>
                  </a:solidFill>
                  <a:latin typeface="Eurostile"/>
                  <a:ea typeface="Eurostile"/>
                  <a:cs typeface="Eurostile"/>
                  <a:sym typeface="Eurostile"/>
                </a:defRPr>
              </a:lvl1pPr>
            </a:lstStyle>
            <a:p>
              <a:r>
                <a:t>Team Work</a:t>
              </a:r>
            </a:p>
          </p:txBody>
        </p:sp>
        <p:sp>
          <p:nvSpPr>
            <p:cNvPr id="1607" name="Line"/>
            <p:cNvSpPr/>
            <p:nvPr/>
          </p:nvSpPr>
          <p:spPr>
            <a:xfrm>
              <a:off x="69576" y="562844"/>
              <a:ext cx="4355330" cy="16720"/>
            </a:xfrm>
            <a:prstGeom prst="line">
              <a:avLst/>
            </a:prstGeom>
            <a:noFill/>
            <a:ln w="215900" cap="rnd">
              <a:solidFill>
                <a:srgbClr val="C7D7F0"/>
              </a:solidFill>
              <a:prstDash val="solid"/>
              <a:miter lim="400000"/>
            </a:ln>
            <a:effectLst/>
          </p:spPr>
          <p:txBody>
            <a:bodyPr wrap="square" lIns="0" tIns="0" rIns="0" bIns="0" numCol="1" anchor="t">
              <a:noAutofit/>
            </a:bodyPr>
            <a:lstStyle/>
            <a:p>
              <a:pPr algn="l" defTabSz="712893">
                <a:defRPr sz="1600" b="0">
                  <a:latin typeface="Helvetica"/>
                  <a:ea typeface="Helvetica"/>
                  <a:cs typeface="Helvetica"/>
                  <a:sym typeface="Helvetica"/>
                </a:defRPr>
              </a:pPr>
              <a:endParaRPr/>
            </a:p>
          </p:txBody>
        </p:sp>
        <p:sp>
          <p:nvSpPr>
            <p:cNvPr id="1608" name="Line"/>
            <p:cNvSpPr/>
            <p:nvPr/>
          </p:nvSpPr>
          <p:spPr>
            <a:xfrm>
              <a:off x="88336" y="571203"/>
              <a:ext cx="3279311" cy="1"/>
            </a:xfrm>
            <a:prstGeom prst="line">
              <a:avLst/>
            </a:prstGeom>
            <a:noFill/>
            <a:ln w="215900" cap="rnd">
              <a:solidFill>
                <a:srgbClr val="2A379A"/>
              </a:solidFill>
              <a:prstDash val="solid"/>
              <a:miter lim="400000"/>
            </a:ln>
            <a:effectLst/>
          </p:spPr>
          <p:txBody>
            <a:bodyPr wrap="square" lIns="0" tIns="0" rIns="0" bIns="0" numCol="1" anchor="t">
              <a:noAutofit/>
            </a:bodyPr>
            <a:lstStyle/>
            <a:p>
              <a:pPr algn="l" defTabSz="712893">
                <a:defRPr sz="1600" b="0">
                  <a:latin typeface="Helvetica"/>
                  <a:ea typeface="Helvetica"/>
                  <a:cs typeface="Helvetica"/>
                  <a:sym typeface="Helvetica"/>
                </a:defRPr>
              </a:pPr>
              <a:endParaRPr/>
            </a:p>
          </p:txBody>
        </p:sp>
        <p:sp>
          <p:nvSpPr>
            <p:cNvPr id="1609" name="Success Project"/>
            <p:cNvSpPr/>
            <p:nvPr/>
          </p:nvSpPr>
          <p:spPr>
            <a:xfrm>
              <a:off x="24185" y="967908"/>
              <a:ext cx="2302629" cy="41173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spAutoFit/>
            </a:bodyPr>
            <a:lstStyle>
              <a:lvl1pPr algn="l" defTabSz="1901001">
                <a:lnSpc>
                  <a:spcPct val="90000"/>
                </a:lnSpc>
                <a:spcBef>
                  <a:spcPts val="3500"/>
                </a:spcBef>
                <a:defRPr sz="2000" b="0">
                  <a:solidFill>
                    <a:srgbClr val="534E3D"/>
                  </a:solidFill>
                  <a:latin typeface="Eurostile"/>
                  <a:ea typeface="Eurostile"/>
                  <a:cs typeface="Eurostile"/>
                  <a:sym typeface="Eurostile"/>
                </a:defRPr>
              </a:lvl1pPr>
            </a:lstStyle>
            <a:p>
              <a:r>
                <a:t>Success Project</a:t>
              </a:r>
            </a:p>
          </p:txBody>
        </p:sp>
        <p:sp>
          <p:nvSpPr>
            <p:cNvPr id="1610" name="Line"/>
            <p:cNvSpPr/>
            <p:nvPr/>
          </p:nvSpPr>
          <p:spPr>
            <a:xfrm>
              <a:off x="88336" y="1486929"/>
              <a:ext cx="4317809" cy="1"/>
            </a:xfrm>
            <a:prstGeom prst="line">
              <a:avLst/>
            </a:prstGeom>
            <a:noFill/>
            <a:ln w="215900" cap="rnd">
              <a:solidFill>
                <a:srgbClr val="C7D7F0"/>
              </a:solidFill>
              <a:prstDash val="solid"/>
              <a:miter lim="400000"/>
            </a:ln>
            <a:effectLst/>
          </p:spPr>
          <p:txBody>
            <a:bodyPr wrap="square" lIns="0" tIns="0" rIns="0" bIns="0" numCol="1" anchor="t">
              <a:noAutofit/>
            </a:bodyPr>
            <a:lstStyle/>
            <a:p>
              <a:pPr algn="l" defTabSz="712893">
                <a:defRPr sz="1600" b="0">
                  <a:latin typeface="Helvetica"/>
                  <a:ea typeface="Helvetica"/>
                  <a:cs typeface="Helvetica"/>
                  <a:sym typeface="Helvetica"/>
                </a:defRPr>
              </a:pPr>
              <a:endParaRPr/>
            </a:p>
          </p:txBody>
        </p:sp>
        <p:sp>
          <p:nvSpPr>
            <p:cNvPr id="1611" name="Line"/>
            <p:cNvSpPr/>
            <p:nvPr/>
          </p:nvSpPr>
          <p:spPr>
            <a:xfrm>
              <a:off x="88336" y="1492275"/>
              <a:ext cx="3679958" cy="1"/>
            </a:xfrm>
            <a:prstGeom prst="line">
              <a:avLst/>
            </a:prstGeom>
            <a:noFill/>
            <a:ln w="215900" cap="rnd">
              <a:solidFill>
                <a:srgbClr val="E52E2A"/>
              </a:solidFill>
              <a:prstDash val="solid"/>
              <a:miter lim="400000"/>
            </a:ln>
            <a:effectLst/>
          </p:spPr>
          <p:txBody>
            <a:bodyPr wrap="square" lIns="0" tIns="0" rIns="0" bIns="0" numCol="1" anchor="t">
              <a:noAutofit/>
            </a:bodyPr>
            <a:lstStyle/>
            <a:p>
              <a:pPr algn="l" defTabSz="712893">
                <a:defRPr sz="1600" b="0">
                  <a:latin typeface="Helvetica"/>
                  <a:ea typeface="Helvetica"/>
                  <a:cs typeface="Helvetica"/>
                  <a:sym typeface="Helvetica"/>
                </a:defRPr>
              </a:pPr>
              <a:endParaRPr/>
            </a:p>
          </p:txBody>
        </p:sp>
      </p:grpSp>
      <p:grpSp>
        <p:nvGrpSpPr>
          <p:cNvPr id="1633" name="Group"/>
          <p:cNvGrpSpPr/>
          <p:nvPr/>
        </p:nvGrpSpPr>
        <p:grpSpPr>
          <a:xfrm rot="16200000">
            <a:off x="10360501" y="5884530"/>
            <a:ext cx="3856171" cy="4710830"/>
            <a:chOff x="0" y="0"/>
            <a:chExt cx="3856170" cy="4710828"/>
          </a:xfrm>
        </p:grpSpPr>
        <p:grpSp>
          <p:nvGrpSpPr>
            <p:cNvPr id="1615" name="Group"/>
            <p:cNvGrpSpPr/>
            <p:nvPr/>
          </p:nvGrpSpPr>
          <p:grpSpPr>
            <a:xfrm>
              <a:off x="41912" y="0"/>
              <a:ext cx="3673001" cy="602169"/>
              <a:chOff x="0" y="0"/>
              <a:chExt cx="3673000" cy="602168"/>
            </a:xfrm>
          </p:grpSpPr>
          <p:sp>
            <p:nvSpPr>
              <p:cNvPr id="1613" name="Rectangle: Rounded Corners 84"/>
              <p:cNvSpPr/>
              <p:nvPr/>
            </p:nvSpPr>
            <p:spPr>
              <a:xfrm>
                <a:off x="0" y="0"/>
                <a:ext cx="3673001" cy="602169"/>
              </a:xfrm>
              <a:prstGeom prst="roundRect">
                <a:avLst>
                  <a:gd name="adj" fmla="val 50000"/>
                </a:avLst>
              </a:prstGeom>
              <a:solidFill>
                <a:srgbClr val="41B586"/>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14" name="TextBox 58"/>
              <p:cNvSpPr txBox="1"/>
              <p:nvPr/>
            </p:nvSpPr>
            <p:spPr>
              <a:xfrm>
                <a:off x="212153" y="35857"/>
                <a:ext cx="3248694" cy="53045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800" b="0" spc="37">
                    <a:solidFill>
                      <a:srgbClr val="FFFFFF"/>
                    </a:solidFill>
                    <a:latin typeface="Eurostile"/>
                    <a:ea typeface="Eurostile"/>
                    <a:cs typeface="Eurostile"/>
                    <a:sym typeface="Eurostile"/>
                  </a:defRPr>
                </a:lvl1pPr>
              </a:lstStyle>
              <a:p>
                <a:r>
                  <a:t>Founder - Dr Aperna Volluru</a:t>
                </a:r>
              </a:p>
            </p:txBody>
          </p:sp>
        </p:grpSp>
        <p:grpSp>
          <p:nvGrpSpPr>
            <p:cNvPr id="1618" name="Group"/>
            <p:cNvGrpSpPr/>
            <p:nvPr/>
          </p:nvGrpSpPr>
          <p:grpSpPr>
            <a:xfrm>
              <a:off x="27187" y="688018"/>
              <a:ext cx="3673001" cy="602170"/>
              <a:chOff x="0" y="0"/>
              <a:chExt cx="3673000" cy="602168"/>
            </a:xfrm>
          </p:grpSpPr>
          <p:sp>
            <p:nvSpPr>
              <p:cNvPr id="1616" name="Rectangle: Rounded Corners 84"/>
              <p:cNvSpPr/>
              <p:nvPr/>
            </p:nvSpPr>
            <p:spPr>
              <a:xfrm>
                <a:off x="0" y="0"/>
                <a:ext cx="3673001" cy="602169"/>
              </a:xfrm>
              <a:prstGeom prst="roundRect">
                <a:avLst>
                  <a:gd name="adj" fmla="val 50000"/>
                </a:avLst>
              </a:prstGeom>
              <a:solidFill>
                <a:srgbClr val="D9342C"/>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17" name="TextBox 58"/>
              <p:cNvSpPr txBox="1"/>
              <p:nvPr/>
            </p:nvSpPr>
            <p:spPr>
              <a:xfrm>
                <a:off x="537212" y="35857"/>
                <a:ext cx="2598577" cy="530454"/>
              </a:xfrm>
              <a:prstGeom prst="rect">
                <a:avLst/>
              </a:prstGeom>
              <a:solidFill>
                <a:srgbClr val="D9342C"/>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800" b="0" spc="37">
                    <a:solidFill>
                      <a:srgbClr val="FFFFFF"/>
                    </a:solidFill>
                    <a:latin typeface="Eurostile"/>
                    <a:ea typeface="Eurostile"/>
                    <a:cs typeface="Eurostile"/>
                    <a:sym typeface="Eurostile"/>
                  </a:defRPr>
                </a:lvl1pPr>
              </a:lstStyle>
              <a:p>
                <a:r>
                  <a:t>CEO - Eng MNR Gupta</a:t>
                </a:r>
              </a:p>
            </p:txBody>
          </p:sp>
        </p:grpSp>
        <p:grpSp>
          <p:nvGrpSpPr>
            <p:cNvPr id="1621" name="Group"/>
            <p:cNvGrpSpPr/>
            <p:nvPr/>
          </p:nvGrpSpPr>
          <p:grpSpPr>
            <a:xfrm>
              <a:off x="41912" y="1387943"/>
              <a:ext cx="3673002" cy="602169"/>
              <a:chOff x="0" y="0"/>
              <a:chExt cx="3673000" cy="602168"/>
            </a:xfrm>
          </p:grpSpPr>
          <p:sp>
            <p:nvSpPr>
              <p:cNvPr id="1619" name="Rectangle: Rounded Corners 84"/>
              <p:cNvSpPr/>
              <p:nvPr/>
            </p:nvSpPr>
            <p:spPr>
              <a:xfrm>
                <a:off x="0" y="0"/>
                <a:ext cx="3673001" cy="602169"/>
              </a:xfrm>
              <a:prstGeom prst="roundRect">
                <a:avLst>
                  <a:gd name="adj" fmla="val 50000"/>
                </a:avLst>
              </a:prstGeom>
              <a:solidFill>
                <a:srgbClr val="2A379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20" name="TextBox 58"/>
              <p:cNvSpPr txBox="1"/>
              <p:nvPr/>
            </p:nvSpPr>
            <p:spPr>
              <a:xfrm>
                <a:off x="398083" y="35857"/>
                <a:ext cx="2876834" cy="53045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1901001">
                  <a:lnSpc>
                    <a:spcPct val="90000"/>
                  </a:lnSpc>
                  <a:spcBef>
                    <a:spcPts val="3500"/>
                  </a:spcBef>
                  <a:defRPr sz="1800" b="0" spc="108">
                    <a:solidFill>
                      <a:srgbClr val="FFFFFF"/>
                    </a:solidFill>
                    <a:latin typeface="Eurostile"/>
                    <a:ea typeface="Eurostile"/>
                    <a:cs typeface="Eurostile"/>
                    <a:sym typeface="Eurostile"/>
                  </a:defRPr>
                </a:lvl1pPr>
              </a:lstStyle>
              <a:p>
                <a:r>
                  <a:t>MD - Mr KC Andreazzo</a:t>
                </a:r>
              </a:p>
            </p:txBody>
          </p:sp>
        </p:grpSp>
        <p:grpSp>
          <p:nvGrpSpPr>
            <p:cNvPr id="1624" name="Group"/>
            <p:cNvGrpSpPr/>
            <p:nvPr/>
          </p:nvGrpSpPr>
          <p:grpSpPr>
            <a:xfrm>
              <a:off x="41912" y="4108660"/>
              <a:ext cx="3769666" cy="602169"/>
              <a:chOff x="0" y="0"/>
              <a:chExt cx="3769664" cy="602168"/>
            </a:xfrm>
          </p:grpSpPr>
          <p:sp>
            <p:nvSpPr>
              <p:cNvPr id="1622" name="Rectangle: Rounded Corners 84"/>
              <p:cNvSpPr/>
              <p:nvPr/>
            </p:nvSpPr>
            <p:spPr>
              <a:xfrm>
                <a:off x="0" y="0"/>
                <a:ext cx="3673001" cy="602169"/>
              </a:xfrm>
              <a:prstGeom prst="roundRect">
                <a:avLst>
                  <a:gd name="adj" fmla="val 50000"/>
                </a:avLst>
              </a:prstGeom>
              <a:solidFill>
                <a:srgbClr val="008FCE"/>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23" name="TextBox 58"/>
              <p:cNvSpPr txBox="1"/>
              <p:nvPr/>
            </p:nvSpPr>
            <p:spPr>
              <a:xfrm>
                <a:off x="42290" y="71714"/>
                <a:ext cx="3727375" cy="53045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1901001">
                  <a:lnSpc>
                    <a:spcPct val="90000"/>
                  </a:lnSpc>
                  <a:spcBef>
                    <a:spcPts val="3500"/>
                  </a:spcBef>
                  <a:defRPr sz="1600" b="0">
                    <a:solidFill>
                      <a:srgbClr val="FFFFFF"/>
                    </a:solidFill>
                    <a:latin typeface="Eurostile"/>
                    <a:ea typeface="Eurostile"/>
                    <a:cs typeface="Eurostile"/>
                    <a:sym typeface="Eurostile"/>
                  </a:defRPr>
                </a:lvl1pPr>
              </a:lstStyle>
              <a:p>
                <a:r>
                  <a:t>CREATIVE DIRECTOR - Mr Md Qasem</a:t>
                </a:r>
              </a:p>
            </p:txBody>
          </p:sp>
        </p:grpSp>
        <p:grpSp>
          <p:nvGrpSpPr>
            <p:cNvPr id="1627" name="Group"/>
            <p:cNvGrpSpPr/>
            <p:nvPr/>
          </p:nvGrpSpPr>
          <p:grpSpPr>
            <a:xfrm>
              <a:off x="0" y="3389225"/>
              <a:ext cx="3856171" cy="602169"/>
              <a:chOff x="0" y="0"/>
              <a:chExt cx="3856170" cy="602168"/>
            </a:xfrm>
          </p:grpSpPr>
          <p:sp>
            <p:nvSpPr>
              <p:cNvPr id="1625" name="Rectangle: Rounded Corners 84"/>
              <p:cNvSpPr/>
              <p:nvPr/>
            </p:nvSpPr>
            <p:spPr>
              <a:xfrm>
                <a:off x="0" y="0"/>
                <a:ext cx="3673001" cy="602169"/>
              </a:xfrm>
              <a:prstGeom prst="roundRect">
                <a:avLst>
                  <a:gd name="adj" fmla="val 50000"/>
                </a:avLst>
              </a:prstGeom>
              <a:solidFill>
                <a:srgbClr val="F7AF24"/>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26" name="TextBox 58"/>
              <p:cNvSpPr txBox="1"/>
              <p:nvPr/>
            </p:nvSpPr>
            <p:spPr>
              <a:xfrm>
                <a:off x="43893" y="63704"/>
                <a:ext cx="3812278" cy="530455"/>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600" b="0" spc="33">
                    <a:solidFill>
                      <a:srgbClr val="FFFFFF"/>
                    </a:solidFill>
                    <a:latin typeface="Eurostile"/>
                    <a:ea typeface="Eurostile"/>
                    <a:cs typeface="Eurostile"/>
                    <a:sym typeface="Eurostile"/>
                  </a:defRPr>
                </a:lvl1pPr>
              </a:lstStyle>
              <a:p>
                <a:r>
                  <a:t>ACADEMIC DIRECTOR - Ms C Diana</a:t>
                </a:r>
              </a:p>
            </p:txBody>
          </p:sp>
        </p:grpSp>
        <p:grpSp>
          <p:nvGrpSpPr>
            <p:cNvPr id="1630" name="Group"/>
            <p:cNvGrpSpPr/>
            <p:nvPr/>
          </p:nvGrpSpPr>
          <p:grpSpPr>
            <a:xfrm>
              <a:off x="14725" y="2710329"/>
              <a:ext cx="3673001" cy="602169"/>
              <a:chOff x="0" y="0"/>
              <a:chExt cx="3673000" cy="602168"/>
            </a:xfrm>
          </p:grpSpPr>
          <p:sp>
            <p:nvSpPr>
              <p:cNvPr id="1628" name="Rectangle: Rounded Corners 84"/>
              <p:cNvSpPr/>
              <p:nvPr/>
            </p:nvSpPr>
            <p:spPr>
              <a:xfrm>
                <a:off x="0" y="0"/>
                <a:ext cx="3673001" cy="602169"/>
              </a:xfrm>
              <a:prstGeom prst="roundRect">
                <a:avLst>
                  <a:gd name="adj" fmla="val 50000"/>
                </a:avLst>
              </a:prstGeom>
              <a:solidFill>
                <a:srgbClr val="566583"/>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29" name="TextBox 58"/>
              <p:cNvSpPr txBox="1"/>
              <p:nvPr/>
            </p:nvSpPr>
            <p:spPr>
              <a:xfrm>
                <a:off x="381359" y="35857"/>
                <a:ext cx="2910283" cy="53045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800" b="0" spc="37">
                    <a:solidFill>
                      <a:srgbClr val="FFFFFF"/>
                    </a:solidFill>
                    <a:latin typeface="Eurostile"/>
                    <a:ea typeface="Eurostile"/>
                    <a:cs typeface="Eurostile"/>
                    <a:sym typeface="Eurostile"/>
                  </a:defRPr>
                </a:lvl1pPr>
              </a:lstStyle>
              <a:p>
                <a:r>
                  <a:t>CMO - Mr Suhail Kachava</a:t>
                </a:r>
              </a:p>
            </p:txBody>
          </p:sp>
        </p:grpSp>
        <p:sp>
          <p:nvSpPr>
            <p:cNvPr id="1631" name="Rectangle: Rounded Corners 84"/>
            <p:cNvSpPr/>
            <p:nvPr/>
          </p:nvSpPr>
          <p:spPr>
            <a:xfrm>
              <a:off x="41912" y="2031000"/>
              <a:ext cx="3673001" cy="602170"/>
            </a:xfrm>
            <a:prstGeom prst="roundRect">
              <a:avLst>
                <a:gd name="adj" fmla="val 50000"/>
              </a:avLst>
            </a:prstGeom>
            <a:solidFill>
              <a:srgbClr val="EED31F"/>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32" name="TextBox 58"/>
            <p:cNvSpPr txBox="1"/>
            <p:nvPr/>
          </p:nvSpPr>
          <p:spPr>
            <a:xfrm>
              <a:off x="239340" y="2066858"/>
              <a:ext cx="3248695" cy="53045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lvl1pPr algn="l" defTabSz="950524">
                <a:defRPr sz="1800" b="0" spc="37">
                  <a:solidFill>
                    <a:srgbClr val="FFFFFF"/>
                  </a:solidFill>
                  <a:latin typeface="Eurostile"/>
                  <a:ea typeface="Eurostile"/>
                  <a:cs typeface="Eurostile"/>
                  <a:sym typeface="Eurostile"/>
                </a:defRPr>
              </a:lvl1pPr>
            </a:lstStyle>
            <a:p>
              <a:r>
                <a:t>COO - Mr Venkat Garshakoti</a:t>
              </a:r>
            </a:p>
          </p:txBody>
        </p:sp>
      </p:grpSp>
      <p:sp>
        <p:nvSpPr>
          <p:cNvPr id="1634" name="Rectangle 16"/>
          <p:cNvSpPr/>
          <p:nvPr/>
        </p:nvSpPr>
        <p:spPr>
          <a:xfrm rot="16200000">
            <a:off x="6501223" y="7217943"/>
            <a:ext cx="4313333" cy="2057938"/>
          </a:xfrm>
          <a:prstGeom prst="rect">
            <a:avLst/>
          </a:prstGeom>
          <a:solidFill>
            <a:srgbClr val="A9D08E"/>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635" name="TextBox 4"/>
          <p:cNvSpPr txBox="1"/>
          <p:nvPr/>
        </p:nvSpPr>
        <p:spPr>
          <a:xfrm rot="16200000">
            <a:off x="6667991" y="7057381"/>
            <a:ext cx="4005197" cy="20461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p>
            <a:pPr algn="l" defTabSz="1425786">
              <a:lnSpc>
                <a:spcPct val="80000"/>
              </a:lnSpc>
              <a:defRPr sz="7400" b="0" spc="154">
                <a:ln w="12700" cap="flat">
                  <a:solidFill>
                    <a:srgbClr val="FFFFFF"/>
                  </a:solidFill>
                  <a:prstDash val="solid"/>
                  <a:round/>
                </a:ln>
                <a:solidFill>
                  <a:srgbClr val="2A379A"/>
                </a:solidFill>
                <a:latin typeface="Bite Hard FX"/>
                <a:ea typeface="Bite Hard FX"/>
                <a:cs typeface="Bite Hard FX"/>
                <a:sym typeface="Bite Hard FX"/>
              </a:defRPr>
            </a:pPr>
            <a:r>
              <a:t>M</a:t>
            </a:r>
            <a:r>
              <a:rPr>
                <a:latin typeface="Gatsby Inline Grunge"/>
                <a:ea typeface="Gatsby Inline Grunge"/>
                <a:cs typeface="Gatsby Inline Grunge"/>
                <a:sym typeface="Gatsby Inline Grunge"/>
              </a:rPr>
              <a:t>EET </a:t>
            </a:r>
            <a:r>
              <a:t>O</a:t>
            </a:r>
            <a:r>
              <a:rPr>
                <a:latin typeface="Gatsby Inline Grunge"/>
                <a:ea typeface="Gatsby Inline Grunge"/>
                <a:cs typeface="Gatsby Inline Grunge"/>
                <a:sym typeface="Gatsby Inline Grunge"/>
              </a:rPr>
              <a:t>ur </a:t>
            </a:r>
          </a:p>
          <a:p>
            <a:pPr algn="l" defTabSz="1425786">
              <a:lnSpc>
                <a:spcPct val="80000"/>
              </a:lnSpc>
              <a:defRPr sz="7400" b="0" spc="154">
                <a:ln w="12700" cap="flat">
                  <a:solidFill>
                    <a:srgbClr val="FFFFFF"/>
                  </a:solidFill>
                  <a:prstDash val="solid"/>
                  <a:round/>
                </a:ln>
                <a:solidFill>
                  <a:srgbClr val="2A379A"/>
                </a:solidFill>
                <a:latin typeface="Bite Hard FX"/>
                <a:ea typeface="Bite Hard FX"/>
                <a:cs typeface="Bite Hard FX"/>
                <a:sym typeface="Bite Hard FX"/>
              </a:defRPr>
            </a:pPr>
            <a:r>
              <a:t>T</a:t>
            </a:r>
            <a:r>
              <a:rPr>
                <a:latin typeface="Gatsby Inline Grunge"/>
                <a:ea typeface="Gatsby Inline Grunge"/>
                <a:cs typeface="Gatsby Inline Grunge"/>
                <a:sym typeface="Gatsby Inline Grunge"/>
              </a:rPr>
              <a:t>eam</a:t>
            </a:r>
          </a:p>
        </p:txBody>
      </p:sp>
      <p:sp>
        <p:nvSpPr>
          <p:cNvPr id="1636" name="Page 13"/>
          <p:cNvSpPr txBox="1"/>
          <p:nvPr/>
        </p:nvSpPr>
        <p:spPr>
          <a:xfrm>
            <a:off x="9626630"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13</a:t>
            </a:r>
          </a:p>
        </p:txBody>
      </p:sp>
      <p:sp>
        <p:nvSpPr>
          <p:cNvPr id="1637" name="Page 8"/>
          <p:cNvSpPr txBox="1"/>
          <p:nvPr/>
        </p:nvSpPr>
        <p:spPr>
          <a:xfrm>
            <a:off x="729551"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8</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9" name="Rectangle 21"/>
          <p:cNvSpPr/>
          <p:nvPr/>
        </p:nvSpPr>
        <p:spPr>
          <a:xfrm>
            <a:off x="7569487" y="5292127"/>
            <a:ext cx="7554064" cy="5414769"/>
          </a:xfrm>
          <a:prstGeom prst="rect">
            <a:avLst/>
          </a:prstGeom>
          <a:solidFill>
            <a:srgbClr val="2A389A"/>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grpSp>
        <p:nvGrpSpPr>
          <p:cNvPr id="1661" name="Group"/>
          <p:cNvGrpSpPr/>
          <p:nvPr/>
        </p:nvGrpSpPr>
        <p:grpSpPr>
          <a:xfrm rot="16200000">
            <a:off x="8710770" y="4596387"/>
            <a:ext cx="5034724" cy="6806249"/>
            <a:chOff x="0" y="0"/>
            <a:chExt cx="5034722" cy="6806248"/>
          </a:xfrm>
        </p:grpSpPr>
        <p:grpSp>
          <p:nvGrpSpPr>
            <p:cNvPr id="1659" name="Group"/>
            <p:cNvGrpSpPr/>
            <p:nvPr/>
          </p:nvGrpSpPr>
          <p:grpSpPr>
            <a:xfrm>
              <a:off x="0" y="2064000"/>
              <a:ext cx="5034723" cy="4742249"/>
              <a:chOff x="0" y="0"/>
              <a:chExt cx="5034722" cy="4742247"/>
            </a:xfrm>
          </p:grpSpPr>
          <p:sp>
            <p:nvSpPr>
              <p:cNvPr id="1640" name="Oval 5"/>
              <p:cNvSpPr/>
              <p:nvPr/>
            </p:nvSpPr>
            <p:spPr>
              <a:xfrm>
                <a:off x="-1" y="3910857"/>
                <a:ext cx="5034724" cy="831391"/>
              </a:xfrm>
              <a:prstGeom prst="ellipse">
                <a:avLst/>
              </a:prstGeom>
              <a:solidFill>
                <a:srgbClr val="AAAAA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1" name="Freeform 6"/>
              <p:cNvSpPr/>
              <p:nvPr/>
            </p:nvSpPr>
            <p:spPr>
              <a:xfrm>
                <a:off x="975585" y="101428"/>
                <a:ext cx="2443718" cy="633520"/>
              </a:xfrm>
              <a:custGeom>
                <a:avLst/>
                <a:gdLst/>
                <a:ahLst/>
                <a:cxnLst>
                  <a:cxn ang="0">
                    <a:pos x="wd2" y="hd2"/>
                  </a:cxn>
                  <a:cxn ang="5400000">
                    <a:pos x="wd2" y="hd2"/>
                  </a:cxn>
                  <a:cxn ang="10800000">
                    <a:pos x="wd2" y="hd2"/>
                  </a:cxn>
                  <a:cxn ang="16200000">
                    <a:pos x="wd2" y="hd2"/>
                  </a:cxn>
                </a:cxnLst>
                <a:rect l="0" t="0" r="r" b="b"/>
                <a:pathLst>
                  <a:path w="21600" h="21600" extrusionOk="0">
                    <a:moveTo>
                      <a:pt x="21579" y="0"/>
                    </a:moveTo>
                    <a:cubicBezTo>
                      <a:pt x="941" y="0"/>
                      <a:pt x="941" y="0"/>
                      <a:pt x="941" y="0"/>
                    </a:cubicBezTo>
                    <a:cubicBezTo>
                      <a:pt x="214" y="778"/>
                      <a:pt x="43" y="2246"/>
                      <a:pt x="0" y="3542"/>
                    </a:cubicBezTo>
                    <a:cubicBezTo>
                      <a:pt x="0" y="18317"/>
                      <a:pt x="0" y="18317"/>
                      <a:pt x="0" y="18317"/>
                    </a:cubicBezTo>
                    <a:cubicBezTo>
                      <a:pt x="128" y="20563"/>
                      <a:pt x="406" y="21254"/>
                      <a:pt x="663" y="21600"/>
                    </a:cubicBezTo>
                    <a:cubicBezTo>
                      <a:pt x="21600" y="21600"/>
                      <a:pt x="21600" y="21600"/>
                      <a:pt x="21600" y="21600"/>
                    </a:cubicBezTo>
                    <a:cubicBezTo>
                      <a:pt x="20509" y="14429"/>
                      <a:pt x="20488" y="7171"/>
                      <a:pt x="21579" y="0"/>
                    </a:cubicBezTo>
                    <a:close/>
                  </a:path>
                </a:pathLst>
              </a:custGeom>
              <a:solidFill>
                <a:srgbClr val="E4E4E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2" name="Freeform 7"/>
              <p:cNvSpPr/>
              <p:nvPr/>
            </p:nvSpPr>
            <p:spPr>
              <a:xfrm>
                <a:off x="878978" y="0"/>
                <a:ext cx="2670193" cy="836379"/>
              </a:xfrm>
              <a:custGeom>
                <a:avLst/>
                <a:gdLst/>
                <a:ahLst/>
                <a:cxnLst>
                  <a:cxn ang="0">
                    <a:pos x="wd2" y="hd2"/>
                  </a:cxn>
                  <a:cxn ang="5400000">
                    <a:pos x="wd2" y="hd2"/>
                  </a:cxn>
                  <a:cxn ang="10800000">
                    <a:pos x="wd2" y="hd2"/>
                  </a:cxn>
                  <a:cxn ang="16200000">
                    <a:pos x="wd2" y="hd2"/>
                  </a:cxn>
                </a:cxnLst>
                <a:rect l="0" t="0" r="r" b="b"/>
                <a:pathLst>
                  <a:path w="21600" h="21600" extrusionOk="0">
                    <a:moveTo>
                      <a:pt x="1643" y="2618"/>
                    </a:moveTo>
                    <a:cubicBezTo>
                      <a:pt x="20524" y="2618"/>
                      <a:pt x="20524" y="2618"/>
                      <a:pt x="20524" y="2618"/>
                    </a:cubicBezTo>
                    <a:cubicBezTo>
                      <a:pt x="21600" y="2618"/>
                      <a:pt x="21600" y="2618"/>
                      <a:pt x="21600" y="2618"/>
                    </a:cubicBezTo>
                    <a:cubicBezTo>
                      <a:pt x="21600" y="0"/>
                      <a:pt x="21600" y="0"/>
                      <a:pt x="21600" y="0"/>
                    </a:cubicBezTo>
                    <a:cubicBezTo>
                      <a:pt x="1565" y="0"/>
                      <a:pt x="1565" y="0"/>
                      <a:pt x="1565" y="0"/>
                    </a:cubicBezTo>
                    <a:cubicBezTo>
                      <a:pt x="1507" y="65"/>
                      <a:pt x="1507" y="65"/>
                      <a:pt x="1507" y="65"/>
                    </a:cubicBezTo>
                    <a:cubicBezTo>
                      <a:pt x="607" y="720"/>
                      <a:pt x="98" y="2422"/>
                      <a:pt x="0" y="5040"/>
                    </a:cubicBezTo>
                    <a:cubicBezTo>
                      <a:pt x="0" y="16756"/>
                      <a:pt x="0" y="16756"/>
                      <a:pt x="0" y="16756"/>
                    </a:cubicBezTo>
                    <a:cubicBezTo>
                      <a:pt x="0" y="16887"/>
                      <a:pt x="0" y="16887"/>
                      <a:pt x="0" y="16887"/>
                    </a:cubicBezTo>
                    <a:cubicBezTo>
                      <a:pt x="176" y="19375"/>
                      <a:pt x="587" y="20945"/>
                      <a:pt x="1233" y="21535"/>
                    </a:cubicBezTo>
                    <a:cubicBezTo>
                      <a:pt x="1272" y="21600"/>
                      <a:pt x="1272" y="21600"/>
                      <a:pt x="1272" y="21600"/>
                    </a:cubicBezTo>
                    <a:cubicBezTo>
                      <a:pt x="21600" y="21600"/>
                      <a:pt x="21600" y="21600"/>
                      <a:pt x="21600" y="21600"/>
                    </a:cubicBezTo>
                    <a:cubicBezTo>
                      <a:pt x="21600" y="18982"/>
                      <a:pt x="21600" y="18982"/>
                      <a:pt x="21600" y="18982"/>
                    </a:cubicBezTo>
                    <a:cubicBezTo>
                      <a:pt x="20543" y="18982"/>
                      <a:pt x="20543" y="18982"/>
                      <a:pt x="20543" y="18982"/>
                    </a:cubicBezTo>
                    <a:cubicBezTo>
                      <a:pt x="1389" y="18982"/>
                      <a:pt x="1389" y="18982"/>
                      <a:pt x="1389" y="18982"/>
                    </a:cubicBezTo>
                    <a:cubicBezTo>
                      <a:pt x="1154" y="18720"/>
                      <a:pt x="900" y="18196"/>
                      <a:pt x="783" y="16495"/>
                    </a:cubicBezTo>
                    <a:cubicBezTo>
                      <a:pt x="783" y="5302"/>
                      <a:pt x="783" y="5302"/>
                      <a:pt x="783" y="5302"/>
                    </a:cubicBezTo>
                    <a:cubicBezTo>
                      <a:pt x="822" y="4320"/>
                      <a:pt x="978" y="3207"/>
                      <a:pt x="1643" y="2618"/>
                    </a:cubicBezTo>
                    <a:close/>
                  </a:path>
                </a:pathLst>
              </a:custGeom>
              <a:solidFill>
                <a:srgbClr val="EE7335"/>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3" name="Freeform 8"/>
              <p:cNvSpPr/>
              <p:nvPr/>
            </p:nvSpPr>
            <p:spPr>
              <a:xfrm>
                <a:off x="1339847" y="937807"/>
                <a:ext cx="2442134" cy="633520"/>
              </a:xfrm>
              <a:custGeom>
                <a:avLst/>
                <a:gdLst/>
                <a:ahLst/>
                <a:cxnLst>
                  <a:cxn ang="0">
                    <a:pos x="wd2" y="hd2"/>
                  </a:cxn>
                  <a:cxn ang="5400000">
                    <a:pos x="wd2" y="hd2"/>
                  </a:cxn>
                  <a:cxn ang="10800000">
                    <a:pos x="wd2" y="hd2"/>
                  </a:cxn>
                  <a:cxn ang="16200000">
                    <a:pos x="wd2" y="hd2"/>
                  </a:cxn>
                </a:cxnLst>
                <a:rect l="0" t="0" r="r" b="b"/>
                <a:pathLst>
                  <a:path w="21600" h="21600" extrusionOk="0">
                    <a:moveTo>
                      <a:pt x="21579" y="0"/>
                    </a:moveTo>
                    <a:cubicBezTo>
                      <a:pt x="941" y="0"/>
                      <a:pt x="941" y="0"/>
                      <a:pt x="941" y="0"/>
                    </a:cubicBezTo>
                    <a:cubicBezTo>
                      <a:pt x="214" y="778"/>
                      <a:pt x="43" y="2246"/>
                      <a:pt x="0" y="3542"/>
                    </a:cubicBezTo>
                    <a:cubicBezTo>
                      <a:pt x="0" y="18317"/>
                      <a:pt x="0" y="18317"/>
                      <a:pt x="0" y="18317"/>
                    </a:cubicBezTo>
                    <a:cubicBezTo>
                      <a:pt x="128" y="20563"/>
                      <a:pt x="406" y="21254"/>
                      <a:pt x="663" y="21600"/>
                    </a:cubicBezTo>
                    <a:cubicBezTo>
                      <a:pt x="21600" y="21600"/>
                      <a:pt x="21600" y="21600"/>
                      <a:pt x="21600" y="21600"/>
                    </a:cubicBezTo>
                    <a:cubicBezTo>
                      <a:pt x="20509" y="14429"/>
                      <a:pt x="20488" y="7171"/>
                      <a:pt x="21579" y="0"/>
                    </a:cubicBezTo>
                    <a:close/>
                  </a:path>
                </a:pathLst>
              </a:custGeom>
              <a:solidFill>
                <a:srgbClr val="E4E4E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4" name="Freeform 9"/>
              <p:cNvSpPr/>
              <p:nvPr/>
            </p:nvSpPr>
            <p:spPr>
              <a:xfrm>
                <a:off x="1241655" y="836377"/>
                <a:ext cx="2670193" cy="836380"/>
              </a:xfrm>
              <a:custGeom>
                <a:avLst/>
                <a:gdLst/>
                <a:ahLst/>
                <a:cxnLst>
                  <a:cxn ang="0">
                    <a:pos x="wd2" y="hd2"/>
                  </a:cxn>
                  <a:cxn ang="5400000">
                    <a:pos x="wd2" y="hd2"/>
                  </a:cxn>
                  <a:cxn ang="10800000">
                    <a:pos x="wd2" y="hd2"/>
                  </a:cxn>
                  <a:cxn ang="16200000">
                    <a:pos x="wd2" y="hd2"/>
                  </a:cxn>
                </a:cxnLst>
                <a:rect l="0" t="0" r="r" b="b"/>
                <a:pathLst>
                  <a:path w="21600" h="21600" extrusionOk="0">
                    <a:moveTo>
                      <a:pt x="1643" y="2618"/>
                    </a:moveTo>
                    <a:cubicBezTo>
                      <a:pt x="20524" y="2618"/>
                      <a:pt x="20524" y="2618"/>
                      <a:pt x="20524" y="2618"/>
                    </a:cubicBezTo>
                    <a:cubicBezTo>
                      <a:pt x="21600" y="2618"/>
                      <a:pt x="21600" y="2618"/>
                      <a:pt x="21600" y="2618"/>
                    </a:cubicBezTo>
                    <a:cubicBezTo>
                      <a:pt x="21600" y="0"/>
                      <a:pt x="21600" y="0"/>
                      <a:pt x="21600" y="0"/>
                    </a:cubicBezTo>
                    <a:cubicBezTo>
                      <a:pt x="1565" y="0"/>
                      <a:pt x="1565" y="0"/>
                      <a:pt x="1565" y="0"/>
                    </a:cubicBezTo>
                    <a:cubicBezTo>
                      <a:pt x="1507" y="65"/>
                      <a:pt x="1507" y="65"/>
                      <a:pt x="1507" y="65"/>
                    </a:cubicBezTo>
                    <a:cubicBezTo>
                      <a:pt x="607" y="720"/>
                      <a:pt x="98" y="2422"/>
                      <a:pt x="0" y="5040"/>
                    </a:cubicBezTo>
                    <a:cubicBezTo>
                      <a:pt x="0" y="16756"/>
                      <a:pt x="0" y="16756"/>
                      <a:pt x="0" y="16756"/>
                    </a:cubicBezTo>
                    <a:cubicBezTo>
                      <a:pt x="0" y="16887"/>
                      <a:pt x="0" y="16887"/>
                      <a:pt x="0" y="16887"/>
                    </a:cubicBezTo>
                    <a:cubicBezTo>
                      <a:pt x="176" y="19375"/>
                      <a:pt x="587" y="20945"/>
                      <a:pt x="1233" y="21535"/>
                    </a:cubicBezTo>
                    <a:cubicBezTo>
                      <a:pt x="1272" y="21600"/>
                      <a:pt x="1272" y="21600"/>
                      <a:pt x="1272" y="21600"/>
                    </a:cubicBezTo>
                    <a:cubicBezTo>
                      <a:pt x="21600" y="21600"/>
                      <a:pt x="21600" y="21600"/>
                      <a:pt x="21600" y="21600"/>
                    </a:cubicBezTo>
                    <a:cubicBezTo>
                      <a:pt x="21600" y="18982"/>
                      <a:pt x="21600" y="18982"/>
                      <a:pt x="21600" y="18982"/>
                    </a:cubicBezTo>
                    <a:cubicBezTo>
                      <a:pt x="20543" y="18982"/>
                      <a:pt x="20543" y="18982"/>
                      <a:pt x="20543" y="18982"/>
                    </a:cubicBezTo>
                    <a:cubicBezTo>
                      <a:pt x="1389" y="18982"/>
                      <a:pt x="1389" y="18982"/>
                      <a:pt x="1389" y="18982"/>
                    </a:cubicBezTo>
                    <a:cubicBezTo>
                      <a:pt x="1154" y="18720"/>
                      <a:pt x="900" y="18196"/>
                      <a:pt x="783" y="16495"/>
                    </a:cubicBezTo>
                    <a:cubicBezTo>
                      <a:pt x="783" y="5302"/>
                      <a:pt x="783" y="5302"/>
                      <a:pt x="783" y="5302"/>
                    </a:cubicBezTo>
                    <a:cubicBezTo>
                      <a:pt x="822" y="4320"/>
                      <a:pt x="978" y="3207"/>
                      <a:pt x="1643" y="2618"/>
                    </a:cubicBezTo>
                    <a:close/>
                  </a:path>
                </a:pathLst>
              </a:custGeom>
              <a:solidFill>
                <a:srgbClr val="0073BA"/>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5" name="Freeform 10"/>
              <p:cNvSpPr/>
              <p:nvPr/>
            </p:nvSpPr>
            <p:spPr>
              <a:xfrm>
                <a:off x="975585" y="1774184"/>
                <a:ext cx="2443718" cy="633520"/>
              </a:xfrm>
              <a:custGeom>
                <a:avLst/>
                <a:gdLst/>
                <a:ahLst/>
                <a:cxnLst>
                  <a:cxn ang="0">
                    <a:pos x="wd2" y="hd2"/>
                  </a:cxn>
                  <a:cxn ang="5400000">
                    <a:pos x="wd2" y="hd2"/>
                  </a:cxn>
                  <a:cxn ang="10800000">
                    <a:pos x="wd2" y="hd2"/>
                  </a:cxn>
                  <a:cxn ang="16200000">
                    <a:pos x="wd2" y="hd2"/>
                  </a:cxn>
                </a:cxnLst>
                <a:rect l="0" t="0" r="r" b="b"/>
                <a:pathLst>
                  <a:path w="21600" h="21600" extrusionOk="0">
                    <a:moveTo>
                      <a:pt x="21579" y="0"/>
                    </a:moveTo>
                    <a:cubicBezTo>
                      <a:pt x="941" y="0"/>
                      <a:pt x="941" y="0"/>
                      <a:pt x="941" y="0"/>
                    </a:cubicBezTo>
                    <a:cubicBezTo>
                      <a:pt x="214" y="778"/>
                      <a:pt x="43" y="2246"/>
                      <a:pt x="0" y="3542"/>
                    </a:cubicBezTo>
                    <a:cubicBezTo>
                      <a:pt x="0" y="18317"/>
                      <a:pt x="0" y="18317"/>
                      <a:pt x="0" y="18317"/>
                    </a:cubicBezTo>
                    <a:cubicBezTo>
                      <a:pt x="128" y="20563"/>
                      <a:pt x="406" y="21254"/>
                      <a:pt x="663" y="21600"/>
                    </a:cubicBezTo>
                    <a:cubicBezTo>
                      <a:pt x="21600" y="21600"/>
                      <a:pt x="21600" y="21600"/>
                      <a:pt x="21600" y="21600"/>
                    </a:cubicBezTo>
                    <a:cubicBezTo>
                      <a:pt x="20509" y="14429"/>
                      <a:pt x="20488" y="7171"/>
                      <a:pt x="21579" y="0"/>
                    </a:cubicBezTo>
                    <a:close/>
                  </a:path>
                </a:pathLst>
              </a:custGeom>
              <a:solidFill>
                <a:srgbClr val="E4E4E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6" name="Freeform 11"/>
              <p:cNvSpPr/>
              <p:nvPr/>
            </p:nvSpPr>
            <p:spPr>
              <a:xfrm>
                <a:off x="878978" y="1672755"/>
                <a:ext cx="2670193" cy="836380"/>
              </a:xfrm>
              <a:custGeom>
                <a:avLst/>
                <a:gdLst/>
                <a:ahLst/>
                <a:cxnLst>
                  <a:cxn ang="0">
                    <a:pos x="wd2" y="hd2"/>
                  </a:cxn>
                  <a:cxn ang="5400000">
                    <a:pos x="wd2" y="hd2"/>
                  </a:cxn>
                  <a:cxn ang="10800000">
                    <a:pos x="wd2" y="hd2"/>
                  </a:cxn>
                  <a:cxn ang="16200000">
                    <a:pos x="wd2" y="hd2"/>
                  </a:cxn>
                </a:cxnLst>
                <a:rect l="0" t="0" r="r" b="b"/>
                <a:pathLst>
                  <a:path w="21600" h="21600" extrusionOk="0">
                    <a:moveTo>
                      <a:pt x="1643" y="2618"/>
                    </a:moveTo>
                    <a:cubicBezTo>
                      <a:pt x="20524" y="2618"/>
                      <a:pt x="20524" y="2618"/>
                      <a:pt x="20524" y="2618"/>
                    </a:cubicBezTo>
                    <a:cubicBezTo>
                      <a:pt x="21600" y="2618"/>
                      <a:pt x="21600" y="2618"/>
                      <a:pt x="21600" y="2618"/>
                    </a:cubicBezTo>
                    <a:cubicBezTo>
                      <a:pt x="21600" y="0"/>
                      <a:pt x="21600" y="0"/>
                      <a:pt x="21600" y="0"/>
                    </a:cubicBezTo>
                    <a:cubicBezTo>
                      <a:pt x="1565" y="0"/>
                      <a:pt x="1565" y="0"/>
                      <a:pt x="1565" y="0"/>
                    </a:cubicBezTo>
                    <a:cubicBezTo>
                      <a:pt x="1507" y="65"/>
                      <a:pt x="1507" y="65"/>
                      <a:pt x="1507" y="65"/>
                    </a:cubicBezTo>
                    <a:cubicBezTo>
                      <a:pt x="607" y="720"/>
                      <a:pt x="98" y="2422"/>
                      <a:pt x="0" y="5040"/>
                    </a:cubicBezTo>
                    <a:cubicBezTo>
                      <a:pt x="0" y="16756"/>
                      <a:pt x="0" y="16756"/>
                      <a:pt x="0" y="16756"/>
                    </a:cubicBezTo>
                    <a:cubicBezTo>
                      <a:pt x="0" y="16887"/>
                      <a:pt x="0" y="16887"/>
                      <a:pt x="0" y="16887"/>
                    </a:cubicBezTo>
                    <a:cubicBezTo>
                      <a:pt x="176" y="19375"/>
                      <a:pt x="587" y="20945"/>
                      <a:pt x="1233" y="21535"/>
                    </a:cubicBezTo>
                    <a:cubicBezTo>
                      <a:pt x="1272" y="21600"/>
                      <a:pt x="1272" y="21600"/>
                      <a:pt x="1272" y="21600"/>
                    </a:cubicBezTo>
                    <a:cubicBezTo>
                      <a:pt x="21600" y="21600"/>
                      <a:pt x="21600" y="21600"/>
                      <a:pt x="21600" y="21600"/>
                    </a:cubicBezTo>
                    <a:cubicBezTo>
                      <a:pt x="21600" y="18982"/>
                      <a:pt x="21600" y="18982"/>
                      <a:pt x="21600" y="18982"/>
                    </a:cubicBezTo>
                    <a:cubicBezTo>
                      <a:pt x="20543" y="18982"/>
                      <a:pt x="20543" y="18982"/>
                      <a:pt x="20543" y="18982"/>
                    </a:cubicBezTo>
                    <a:cubicBezTo>
                      <a:pt x="1389" y="18982"/>
                      <a:pt x="1389" y="18982"/>
                      <a:pt x="1389" y="18982"/>
                    </a:cubicBezTo>
                    <a:cubicBezTo>
                      <a:pt x="1154" y="18720"/>
                      <a:pt x="900" y="18196"/>
                      <a:pt x="783" y="16495"/>
                    </a:cubicBezTo>
                    <a:cubicBezTo>
                      <a:pt x="783" y="5302"/>
                      <a:pt x="783" y="5302"/>
                      <a:pt x="783" y="5302"/>
                    </a:cubicBezTo>
                    <a:cubicBezTo>
                      <a:pt x="822" y="4320"/>
                      <a:pt x="978" y="3207"/>
                      <a:pt x="1643" y="2618"/>
                    </a:cubicBezTo>
                    <a:close/>
                  </a:path>
                </a:pathLst>
              </a:custGeom>
              <a:solidFill>
                <a:srgbClr val="D9342C"/>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7" name="Freeform 12"/>
              <p:cNvSpPr/>
              <p:nvPr/>
            </p:nvSpPr>
            <p:spPr>
              <a:xfrm>
                <a:off x="1295502" y="2610562"/>
                <a:ext cx="2442134" cy="633521"/>
              </a:xfrm>
              <a:custGeom>
                <a:avLst/>
                <a:gdLst/>
                <a:ahLst/>
                <a:cxnLst>
                  <a:cxn ang="0">
                    <a:pos x="wd2" y="hd2"/>
                  </a:cxn>
                  <a:cxn ang="5400000">
                    <a:pos x="wd2" y="hd2"/>
                  </a:cxn>
                  <a:cxn ang="10800000">
                    <a:pos x="wd2" y="hd2"/>
                  </a:cxn>
                  <a:cxn ang="16200000">
                    <a:pos x="wd2" y="hd2"/>
                  </a:cxn>
                </a:cxnLst>
                <a:rect l="0" t="0" r="r" b="b"/>
                <a:pathLst>
                  <a:path w="21600" h="21600" extrusionOk="0">
                    <a:moveTo>
                      <a:pt x="21579" y="0"/>
                    </a:moveTo>
                    <a:cubicBezTo>
                      <a:pt x="941" y="0"/>
                      <a:pt x="941" y="0"/>
                      <a:pt x="941" y="0"/>
                    </a:cubicBezTo>
                    <a:cubicBezTo>
                      <a:pt x="214" y="778"/>
                      <a:pt x="43" y="2246"/>
                      <a:pt x="0" y="3542"/>
                    </a:cubicBezTo>
                    <a:cubicBezTo>
                      <a:pt x="0" y="18317"/>
                      <a:pt x="0" y="18317"/>
                      <a:pt x="0" y="18317"/>
                    </a:cubicBezTo>
                    <a:cubicBezTo>
                      <a:pt x="128" y="20563"/>
                      <a:pt x="406" y="21254"/>
                      <a:pt x="663" y="21600"/>
                    </a:cubicBezTo>
                    <a:cubicBezTo>
                      <a:pt x="21600" y="21600"/>
                      <a:pt x="21600" y="21600"/>
                      <a:pt x="21600" y="21600"/>
                    </a:cubicBezTo>
                    <a:cubicBezTo>
                      <a:pt x="20509" y="14429"/>
                      <a:pt x="20488" y="7171"/>
                      <a:pt x="21579" y="0"/>
                    </a:cubicBezTo>
                    <a:close/>
                  </a:path>
                </a:pathLst>
              </a:custGeom>
              <a:solidFill>
                <a:srgbClr val="E4E4E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8" name="Freeform 13"/>
              <p:cNvSpPr/>
              <p:nvPr/>
            </p:nvSpPr>
            <p:spPr>
              <a:xfrm>
                <a:off x="1198894" y="2509133"/>
                <a:ext cx="2670193" cy="836380"/>
              </a:xfrm>
              <a:custGeom>
                <a:avLst/>
                <a:gdLst/>
                <a:ahLst/>
                <a:cxnLst>
                  <a:cxn ang="0">
                    <a:pos x="wd2" y="hd2"/>
                  </a:cxn>
                  <a:cxn ang="5400000">
                    <a:pos x="wd2" y="hd2"/>
                  </a:cxn>
                  <a:cxn ang="10800000">
                    <a:pos x="wd2" y="hd2"/>
                  </a:cxn>
                  <a:cxn ang="16200000">
                    <a:pos x="wd2" y="hd2"/>
                  </a:cxn>
                </a:cxnLst>
                <a:rect l="0" t="0" r="r" b="b"/>
                <a:pathLst>
                  <a:path w="21600" h="21600" extrusionOk="0">
                    <a:moveTo>
                      <a:pt x="1643" y="2618"/>
                    </a:moveTo>
                    <a:cubicBezTo>
                      <a:pt x="20524" y="2618"/>
                      <a:pt x="20524" y="2618"/>
                      <a:pt x="20524" y="2618"/>
                    </a:cubicBezTo>
                    <a:cubicBezTo>
                      <a:pt x="21600" y="2618"/>
                      <a:pt x="21600" y="2618"/>
                      <a:pt x="21600" y="2618"/>
                    </a:cubicBezTo>
                    <a:cubicBezTo>
                      <a:pt x="21600" y="0"/>
                      <a:pt x="21600" y="0"/>
                      <a:pt x="21600" y="0"/>
                    </a:cubicBezTo>
                    <a:cubicBezTo>
                      <a:pt x="1565" y="0"/>
                      <a:pt x="1565" y="0"/>
                      <a:pt x="1565" y="0"/>
                    </a:cubicBezTo>
                    <a:cubicBezTo>
                      <a:pt x="1507" y="65"/>
                      <a:pt x="1507" y="65"/>
                      <a:pt x="1507" y="65"/>
                    </a:cubicBezTo>
                    <a:cubicBezTo>
                      <a:pt x="607" y="720"/>
                      <a:pt x="98" y="2422"/>
                      <a:pt x="0" y="5040"/>
                    </a:cubicBezTo>
                    <a:cubicBezTo>
                      <a:pt x="0" y="16756"/>
                      <a:pt x="0" y="16756"/>
                      <a:pt x="0" y="16756"/>
                    </a:cubicBezTo>
                    <a:cubicBezTo>
                      <a:pt x="0" y="16887"/>
                      <a:pt x="0" y="16887"/>
                      <a:pt x="0" y="16887"/>
                    </a:cubicBezTo>
                    <a:cubicBezTo>
                      <a:pt x="176" y="19375"/>
                      <a:pt x="587" y="20945"/>
                      <a:pt x="1233" y="21535"/>
                    </a:cubicBezTo>
                    <a:cubicBezTo>
                      <a:pt x="1272" y="21600"/>
                      <a:pt x="1272" y="21600"/>
                      <a:pt x="1272" y="21600"/>
                    </a:cubicBezTo>
                    <a:cubicBezTo>
                      <a:pt x="21600" y="21600"/>
                      <a:pt x="21600" y="21600"/>
                      <a:pt x="21600" y="21600"/>
                    </a:cubicBezTo>
                    <a:cubicBezTo>
                      <a:pt x="21600" y="18982"/>
                      <a:pt x="21600" y="18982"/>
                      <a:pt x="21600" y="18982"/>
                    </a:cubicBezTo>
                    <a:cubicBezTo>
                      <a:pt x="20543" y="18982"/>
                      <a:pt x="20543" y="18982"/>
                      <a:pt x="20543" y="18982"/>
                    </a:cubicBezTo>
                    <a:cubicBezTo>
                      <a:pt x="1389" y="18982"/>
                      <a:pt x="1389" y="18982"/>
                      <a:pt x="1389" y="18982"/>
                    </a:cubicBezTo>
                    <a:cubicBezTo>
                      <a:pt x="1154" y="18720"/>
                      <a:pt x="900" y="18196"/>
                      <a:pt x="783" y="16495"/>
                    </a:cubicBezTo>
                    <a:cubicBezTo>
                      <a:pt x="783" y="5302"/>
                      <a:pt x="783" y="5302"/>
                      <a:pt x="783" y="5302"/>
                    </a:cubicBezTo>
                    <a:cubicBezTo>
                      <a:pt x="822" y="4320"/>
                      <a:pt x="978" y="3207"/>
                      <a:pt x="1643" y="2618"/>
                    </a:cubicBezTo>
                    <a:close/>
                  </a:path>
                </a:pathLst>
              </a:custGeom>
              <a:solidFill>
                <a:srgbClr val="FFE221"/>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49" name="Freeform 14"/>
              <p:cNvSpPr/>
              <p:nvPr/>
            </p:nvSpPr>
            <p:spPr>
              <a:xfrm>
                <a:off x="959748" y="3446940"/>
                <a:ext cx="2442134" cy="633520"/>
              </a:xfrm>
              <a:custGeom>
                <a:avLst/>
                <a:gdLst/>
                <a:ahLst/>
                <a:cxnLst>
                  <a:cxn ang="0">
                    <a:pos x="wd2" y="hd2"/>
                  </a:cxn>
                  <a:cxn ang="5400000">
                    <a:pos x="wd2" y="hd2"/>
                  </a:cxn>
                  <a:cxn ang="10800000">
                    <a:pos x="wd2" y="hd2"/>
                  </a:cxn>
                  <a:cxn ang="16200000">
                    <a:pos x="wd2" y="hd2"/>
                  </a:cxn>
                </a:cxnLst>
                <a:rect l="0" t="0" r="r" b="b"/>
                <a:pathLst>
                  <a:path w="21600" h="21600" extrusionOk="0">
                    <a:moveTo>
                      <a:pt x="21579" y="0"/>
                    </a:moveTo>
                    <a:cubicBezTo>
                      <a:pt x="941" y="0"/>
                      <a:pt x="941" y="0"/>
                      <a:pt x="941" y="0"/>
                    </a:cubicBezTo>
                    <a:cubicBezTo>
                      <a:pt x="214" y="778"/>
                      <a:pt x="43" y="2246"/>
                      <a:pt x="0" y="3542"/>
                    </a:cubicBezTo>
                    <a:cubicBezTo>
                      <a:pt x="0" y="18317"/>
                      <a:pt x="0" y="18317"/>
                      <a:pt x="0" y="18317"/>
                    </a:cubicBezTo>
                    <a:cubicBezTo>
                      <a:pt x="128" y="20563"/>
                      <a:pt x="406" y="21254"/>
                      <a:pt x="663" y="21600"/>
                    </a:cubicBezTo>
                    <a:cubicBezTo>
                      <a:pt x="21600" y="21600"/>
                      <a:pt x="21600" y="21600"/>
                      <a:pt x="21600" y="21600"/>
                    </a:cubicBezTo>
                    <a:cubicBezTo>
                      <a:pt x="20509" y="14429"/>
                      <a:pt x="20509" y="7171"/>
                      <a:pt x="21579" y="0"/>
                    </a:cubicBezTo>
                    <a:close/>
                  </a:path>
                </a:pathLst>
              </a:custGeom>
              <a:solidFill>
                <a:srgbClr val="E4E4E4"/>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50" name="Freeform 15"/>
              <p:cNvSpPr/>
              <p:nvPr/>
            </p:nvSpPr>
            <p:spPr>
              <a:xfrm>
                <a:off x="863140" y="3345511"/>
                <a:ext cx="2670194" cy="836380"/>
              </a:xfrm>
              <a:custGeom>
                <a:avLst/>
                <a:gdLst/>
                <a:ahLst/>
                <a:cxnLst>
                  <a:cxn ang="0">
                    <a:pos x="wd2" y="hd2"/>
                  </a:cxn>
                  <a:cxn ang="5400000">
                    <a:pos x="wd2" y="hd2"/>
                  </a:cxn>
                  <a:cxn ang="10800000">
                    <a:pos x="wd2" y="hd2"/>
                  </a:cxn>
                  <a:cxn ang="16200000">
                    <a:pos x="wd2" y="hd2"/>
                  </a:cxn>
                </a:cxnLst>
                <a:rect l="0" t="0" r="r" b="b"/>
                <a:pathLst>
                  <a:path w="21600" h="21600" extrusionOk="0">
                    <a:moveTo>
                      <a:pt x="1643" y="2618"/>
                    </a:moveTo>
                    <a:cubicBezTo>
                      <a:pt x="20524" y="2618"/>
                      <a:pt x="20524" y="2618"/>
                      <a:pt x="20524" y="2618"/>
                    </a:cubicBezTo>
                    <a:cubicBezTo>
                      <a:pt x="21600" y="2618"/>
                      <a:pt x="21600" y="2618"/>
                      <a:pt x="21600" y="2618"/>
                    </a:cubicBezTo>
                    <a:cubicBezTo>
                      <a:pt x="21600" y="0"/>
                      <a:pt x="21600" y="0"/>
                      <a:pt x="21600" y="0"/>
                    </a:cubicBezTo>
                    <a:cubicBezTo>
                      <a:pt x="1565" y="0"/>
                      <a:pt x="1565" y="0"/>
                      <a:pt x="1565" y="0"/>
                    </a:cubicBezTo>
                    <a:cubicBezTo>
                      <a:pt x="1507" y="65"/>
                      <a:pt x="1507" y="65"/>
                      <a:pt x="1507" y="65"/>
                    </a:cubicBezTo>
                    <a:cubicBezTo>
                      <a:pt x="607" y="720"/>
                      <a:pt x="98" y="2422"/>
                      <a:pt x="0" y="5040"/>
                    </a:cubicBezTo>
                    <a:cubicBezTo>
                      <a:pt x="0" y="16756"/>
                      <a:pt x="0" y="16756"/>
                      <a:pt x="0" y="16756"/>
                    </a:cubicBezTo>
                    <a:cubicBezTo>
                      <a:pt x="0" y="16887"/>
                      <a:pt x="0" y="16887"/>
                      <a:pt x="0" y="16887"/>
                    </a:cubicBezTo>
                    <a:cubicBezTo>
                      <a:pt x="176" y="19375"/>
                      <a:pt x="587" y="20945"/>
                      <a:pt x="1233" y="21535"/>
                    </a:cubicBezTo>
                    <a:cubicBezTo>
                      <a:pt x="1272" y="21600"/>
                      <a:pt x="1272" y="21600"/>
                      <a:pt x="1272" y="21600"/>
                    </a:cubicBezTo>
                    <a:cubicBezTo>
                      <a:pt x="21600" y="21600"/>
                      <a:pt x="21600" y="21600"/>
                      <a:pt x="21600" y="21600"/>
                    </a:cubicBezTo>
                    <a:cubicBezTo>
                      <a:pt x="21600" y="18982"/>
                      <a:pt x="21600" y="18982"/>
                      <a:pt x="21600" y="18982"/>
                    </a:cubicBezTo>
                    <a:cubicBezTo>
                      <a:pt x="20543" y="18982"/>
                      <a:pt x="20543" y="18982"/>
                      <a:pt x="20543" y="18982"/>
                    </a:cubicBezTo>
                    <a:cubicBezTo>
                      <a:pt x="1389" y="18982"/>
                      <a:pt x="1389" y="18982"/>
                      <a:pt x="1389" y="18982"/>
                    </a:cubicBezTo>
                    <a:cubicBezTo>
                      <a:pt x="1154" y="18720"/>
                      <a:pt x="900" y="18196"/>
                      <a:pt x="783" y="16495"/>
                    </a:cubicBezTo>
                    <a:cubicBezTo>
                      <a:pt x="783" y="5302"/>
                      <a:pt x="783" y="5302"/>
                      <a:pt x="783" y="5302"/>
                    </a:cubicBezTo>
                    <a:cubicBezTo>
                      <a:pt x="822" y="4320"/>
                      <a:pt x="978" y="3207"/>
                      <a:pt x="1643" y="2618"/>
                    </a:cubicBezTo>
                    <a:close/>
                  </a:path>
                </a:pathLst>
              </a:custGeom>
              <a:solidFill>
                <a:srgbClr val="1EAD96"/>
              </a:solidFill>
              <a:ln w="3175" cap="flat">
                <a:noFill/>
                <a:miter lim="400000"/>
              </a:ln>
              <a:effectLst/>
            </p:spPr>
            <p:txBody>
              <a:bodyPr wrap="square" lIns="71289" tIns="71289" rIns="71289" bIns="71289" numCol="1" anchor="t">
                <a:noAutofit/>
              </a:bodyPr>
              <a:lstStyle/>
              <a:p>
                <a:pPr algn="l" defTabSz="950524">
                  <a:defRPr sz="1800" b="0">
                    <a:latin typeface="Open Sans"/>
                    <a:ea typeface="Open Sans"/>
                    <a:cs typeface="Open Sans"/>
                    <a:sym typeface="Open Sans"/>
                  </a:defRPr>
                </a:pPr>
                <a:endParaRPr/>
              </a:p>
            </p:txBody>
          </p:sp>
          <p:sp>
            <p:nvSpPr>
              <p:cNvPr id="1651" name="Oval 1"/>
              <p:cNvSpPr/>
              <p:nvPr/>
            </p:nvSpPr>
            <p:spPr>
              <a:xfrm>
                <a:off x="4085764" y="63624"/>
                <a:ext cx="675422" cy="709128"/>
              </a:xfrm>
              <a:prstGeom prst="ellipse">
                <a:avLst/>
              </a:prstGeom>
              <a:solidFill>
                <a:srgbClr val="ED7335"/>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52" name="Oval 22"/>
              <p:cNvSpPr/>
              <p:nvPr/>
            </p:nvSpPr>
            <p:spPr>
              <a:xfrm>
                <a:off x="47184" y="882105"/>
                <a:ext cx="675422" cy="709128"/>
              </a:xfrm>
              <a:prstGeom prst="ellipse">
                <a:avLst/>
              </a:prstGeom>
              <a:solidFill>
                <a:srgbClr val="0073BA"/>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53" name="Oval 23"/>
              <p:cNvSpPr/>
              <p:nvPr/>
            </p:nvSpPr>
            <p:spPr>
              <a:xfrm>
                <a:off x="4085764" y="1698575"/>
                <a:ext cx="675422" cy="709128"/>
              </a:xfrm>
              <a:prstGeom prst="ellipse">
                <a:avLst/>
              </a:prstGeom>
              <a:solidFill>
                <a:srgbClr val="D9342C"/>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54" name="Oval 24"/>
              <p:cNvSpPr/>
              <p:nvPr/>
            </p:nvSpPr>
            <p:spPr>
              <a:xfrm>
                <a:off x="47184" y="2572759"/>
                <a:ext cx="675422" cy="709128"/>
              </a:xfrm>
              <a:prstGeom prst="ellipse">
                <a:avLst/>
              </a:prstGeom>
              <a:solidFill>
                <a:srgbClr val="FFE221"/>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sp>
            <p:nvSpPr>
              <p:cNvPr id="1655" name="Oval 25"/>
              <p:cNvSpPr/>
              <p:nvPr/>
            </p:nvSpPr>
            <p:spPr>
              <a:xfrm>
                <a:off x="4085764" y="3409136"/>
                <a:ext cx="675422" cy="709128"/>
              </a:xfrm>
              <a:prstGeom prst="ellipse">
                <a:avLst/>
              </a:prstGeom>
              <a:solidFill>
                <a:srgbClr val="1EAD96"/>
              </a:solidFill>
              <a:ln w="3175" cap="flat">
                <a:noFill/>
                <a:miter lim="400000"/>
              </a:ln>
              <a:effectLst/>
            </p:spPr>
            <p:txBody>
              <a:bodyPr wrap="square" lIns="71289" tIns="71289" rIns="71289" bIns="71289" numCol="1" anchor="ctr">
                <a:noAutofit/>
              </a:bodyPr>
              <a:lstStyle/>
              <a:p>
                <a:pPr defTabSz="950524">
                  <a:defRPr sz="1800" b="0">
                    <a:solidFill>
                      <a:srgbClr val="FFFFFF"/>
                    </a:solidFill>
                    <a:latin typeface="Open Sans"/>
                    <a:ea typeface="Open Sans"/>
                    <a:cs typeface="Open Sans"/>
                    <a:sym typeface="Open Sans"/>
                  </a:defRPr>
                </a:pPr>
                <a:endParaRPr/>
              </a:p>
            </p:txBody>
          </p:sp>
          <p:pic>
            <p:nvPicPr>
              <p:cNvPr id="1656" name="Textbook.png" descr="Textbook.png"/>
              <p:cNvPicPr>
                <a:picLocks noChangeAspect="1"/>
              </p:cNvPicPr>
              <p:nvPr/>
            </p:nvPicPr>
            <p:blipFill>
              <a:blip r:embed="rId2"/>
              <a:stretch>
                <a:fillRect/>
              </a:stretch>
            </p:blipFill>
            <p:spPr>
              <a:xfrm>
                <a:off x="4154267" y="148980"/>
                <a:ext cx="538415" cy="538415"/>
              </a:xfrm>
              <a:prstGeom prst="rect">
                <a:avLst/>
              </a:prstGeom>
              <a:ln w="12700" cap="flat">
                <a:noFill/>
                <a:miter lim="400000"/>
              </a:ln>
              <a:effectLst/>
            </p:spPr>
          </p:pic>
          <p:pic>
            <p:nvPicPr>
              <p:cNvPr id="1657" name="Examination.png" descr="Examination.png"/>
              <p:cNvPicPr>
                <a:picLocks noChangeAspect="1"/>
              </p:cNvPicPr>
              <p:nvPr/>
            </p:nvPicPr>
            <p:blipFill>
              <a:blip r:embed="rId3"/>
              <a:stretch>
                <a:fillRect/>
              </a:stretch>
            </p:blipFill>
            <p:spPr>
              <a:xfrm>
                <a:off x="4176585" y="3516810"/>
                <a:ext cx="493780" cy="493780"/>
              </a:xfrm>
              <a:prstGeom prst="rect">
                <a:avLst/>
              </a:prstGeom>
              <a:ln w="12700" cap="flat">
                <a:noFill/>
                <a:miter lim="400000"/>
              </a:ln>
              <a:effectLst/>
            </p:spPr>
          </p:pic>
          <p:pic>
            <p:nvPicPr>
              <p:cNvPr id="1658" name="Business Automation.png" descr="Business Automation.png"/>
              <p:cNvPicPr>
                <a:picLocks noChangeAspect="1"/>
              </p:cNvPicPr>
              <p:nvPr/>
            </p:nvPicPr>
            <p:blipFill>
              <a:blip r:embed="rId4"/>
              <a:stretch>
                <a:fillRect/>
              </a:stretch>
            </p:blipFill>
            <p:spPr>
              <a:xfrm>
                <a:off x="108837" y="2651264"/>
                <a:ext cx="552116" cy="552116"/>
              </a:xfrm>
              <a:prstGeom prst="rect">
                <a:avLst/>
              </a:prstGeom>
              <a:ln w="3175" cap="flat">
                <a:noFill/>
                <a:miter lim="400000"/>
              </a:ln>
              <a:effectLst/>
            </p:spPr>
          </p:pic>
        </p:grpSp>
        <p:sp>
          <p:nvSpPr>
            <p:cNvPr id="1660" name="TextBox 4"/>
            <p:cNvSpPr txBox="1"/>
            <p:nvPr/>
          </p:nvSpPr>
          <p:spPr>
            <a:xfrm>
              <a:off x="66061" y="0"/>
              <a:ext cx="4902601" cy="17762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467" tIns="53467" rIns="53467" bIns="53467" numCol="1" anchor="t">
              <a:noAutofit/>
            </a:bodyPr>
            <a:lstStyle/>
            <a:p>
              <a:pPr defTabSz="1425786">
                <a:lnSpc>
                  <a:spcPct val="70000"/>
                </a:lnSpc>
                <a:defRPr sz="6900" b="0" spc="138">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P</a:t>
              </a:r>
              <a:r>
                <a:rPr>
                  <a:solidFill>
                    <a:srgbClr val="2A379A"/>
                  </a:solidFill>
                  <a:latin typeface="Gatsby Inline Grunge"/>
                  <a:ea typeface="Gatsby Inline Grunge"/>
                  <a:cs typeface="Gatsby Inline Grunge"/>
                  <a:sym typeface="Gatsby Inline Grunge"/>
                </a:rPr>
                <a:t>ure </a:t>
              </a:r>
              <a:r>
                <a:rPr>
                  <a:solidFill>
                    <a:srgbClr val="2A379A"/>
                  </a:solidFill>
                </a:rPr>
                <a:t>S</a:t>
              </a:r>
              <a:r>
                <a:rPr>
                  <a:solidFill>
                    <a:srgbClr val="2A379A"/>
                  </a:solidFill>
                  <a:latin typeface="Gatsby Inline Grunge"/>
                  <a:ea typeface="Gatsby Inline Grunge"/>
                  <a:cs typeface="Gatsby Inline Grunge"/>
                  <a:sym typeface="Gatsby Inline Grunge"/>
                </a:rPr>
                <a:t>cience</a:t>
              </a:r>
            </a:p>
            <a:p>
              <a:pPr defTabSz="1425786">
                <a:lnSpc>
                  <a:spcPct val="70000"/>
                </a:lnSpc>
                <a:defRPr sz="6900" b="0" spc="138">
                  <a:ln w="12700" cap="flat">
                    <a:solidFill>
                      <a:srgbClr val="FFFFFF"/>
                    </a:solidFill>
                    <a:prstDash val="solid"/>
                    <a:round/>
                  </a:ln>
                  <a:gradFill flip="none" rotWithShape="1">
                    <a:gsLst>
                      <a:gs pos="0">
                        <a:srgbClr val="0073BA"/>
                      </a:gs>
                      <a:gs pos="100000">
                        <a:srgbClr val="2A379A"/>
                      </a:gs>
                    </a:gsLst>
                    <a:lin ang="5400000" scaled="0"/>
                  </a:gradFill>
                  <a:latin typeface="Bite Hard FX"/>
                  <a:ea typeface="Bite Hard FX"/>
                  <a:cs typeface="Bite Hard FX"/>
                  <a:sym typeface="Bite Hard FX"/>
                </a:defRPr>
              </a:pPr>
              <a:r>
                <a:rPr>
                  <a:solidFill>
                    <a:srgbClr val="2A379A"/>
                  </a:solidFill>
                </a:rPr>
                <a:t>M</a:t>
              </a:r>
              <a:r>
                <a:rPr>
                  <a:solidFill>
                    <a:srgbClr val="2A379A"/>
                  </a:solidFill>
                  <a:latin typeface="Gatsby Inline Grunge"/>
                  <a:ea typeface="Gatsby Inline Grunge"/>
                  <a:cs typeface="Gatsby Inline Grunge"/>
                  <a:sym typeface="Gatsby Inline Grunge"/>
                </a:rPr>
                <a:t>ade </a:t>
              </a:r>
              <a:r>
                <a:rPr>
                  <a:solidFill>
                    <a:srgbClr val="2A379A"/>
                  </a:solidFill>
                </a:rPr>
                <a:t>E</a:t>
              </a:r>
              <a:r>
                <a:rPr>
                  <a:solidFill>
                    <a:srgbClr val="2A379A"/>
                  </a:solidFill>
                  <a:latin typeface="Gatsby Inline Grunge"/>
                  <a:ea typeface="Gatsby Inline Grunge"/>
                  <a:cs typeface="Gatsby Inline Grunge"/>
                  <a:sym typeface="Gatsby Inline Grunge"/>
                </a:rPr>
                <a:t>asy</a:t>
              </a:r>
            </a:p>
          </p:txBody>
        </p:sp>
      </p:grpSp>
      <p:pic>
        <p:nvPicPr>
          <p:cNvPr id="1662" name="Coaching.png" descr="Coaching.png"/>
          <p:cNvPicPr>
            <a:picLocks noChangeAspect="1"/>
          </p:cNvPicPr>
          <p:nvPr/>
        </p:nvPicPr>
        <p:blipFill>
          <a:blip r:embed="rId5"/>
          <a:stretch>
            <a:fillRect/>
          </a:stretch>
        </p:blipFill>
        <p:spPr>
          <a:xfrm rot="16200000">
            <a:off x="11698141" y="5843293"/>
            <a:ext cx="546587" cy="546587"/>
          </a:xfrm>
          <a:prstGeom prst="rect">
            <a:avLst/>
          </a:prstGeom>
          <a:ln w="3175">
            <a:miter lim="400000"/>
          </a:ln>
        </p:spPr>
      </p:pic>
      <p:pic>
        <p:nvPicPr>
          <p:cNvPr id="1663" name="Digital Nomad Hub.png" descr="Digital Nomad Hub.png"/>
          <p:cNvPicPr>
            <a:picLocks noChangeAspect="1"/>
          </p:cNvPicPr>
          <p:nvPr/>
        </p:nvPicPr>
        <p:blipFill>
          <a:blip r:embed="rId6"/>
          <a:stretch>
            <a:fillRect/>
          </a:stretch>
        </p:blipFill>
        <p:spPr>
          <a:xfrm rot="16200000">
            <a:off x="10780545" y="9817451"/>
            <a:ext cx="661115" cy="661115"/>
          </a:xfrm>
          <a:prstGeom prst="rect">
            <a:avLst/>
          </a:prstGeom>
          <a:ln w="3175">
            <a:miter lim="400000"/>
          </a:ln>
        </p:spPr>
      </p:pic>
      <p:grpSp>
        <p:nvGrpSpPr>
          <p:cNvPr id="1674" name="Group"/>
          <p:cNvGrpSpPr/>
          <p:nvPr/>
        </p:nvGrpSpPr>
        <p:grpSpPr>
          <a:xfrm rot="16200000">
            <a:off x="9702943" y="-298842"/>
            <a:ext cx="4486184" cy="5950879"/>
            <a:chOff x="0" y="0"/>
            <a:chExt cx="4486182" cy="5950878"/>
          </a:xfrm>
        </p:grpSpPr>
        <p:sp>
          <p:nvSpPr>
            <p:cNvPr id="1664" name="Rectangle 16"/>
            <p:cNvSpPr/>
            <p:nvPr/>
          </p:nvSpPr>
          <p:spPr>
            <a:xfrm>
              <a:off x="0" y="0"/>
              <a:ext cx="4478709" cy="1195318"/>
            </a:xfrm>
            <a:prstGeom prst="rect">
              <a:avLst/>
            </a:prstGeom>
            <a:solidFill>
              <a:srgbClr val="EE7335"/>
            </a:solidFill>
            <a:ln w="3175" cap="flat">
              <a:noFill/>
              <a:miter lim="400000"/>
            </a:ln>
            <a:effectLst/>
          </p:spPr>
          <p:txBody>
            <a:bodyPr wrap="square" lIns="71289" tIns="71289" rIns="71289" bIns="71289" numCol="1" anchor="t">
              <a:noAutofit/>
            </a:bodyPr>
            <a:lstStyle/>
            <a:p>
              <a:pPr algn="l" defTabSz="950524">
                <a:defRPr sz="2000" b="0">
                  <a:latin typeface="Eurostile"/>
                  <a:ea typeface="Eurostile"/>
                  <a:cs typeface="Eurostile"/>
                  <a:sym typeface="Eurostile"/>
                </a:defRPr>
              </a:pPr>
              <a:endParaRPr/>
            </a:p>
          </p:txBody>
        </p:sp>
        <p:sp>
          <p:nvSpPr>
            <p:cNvPr id="1665" name="TextBox 21"/>
            <p:cNvSpPr/>
            <p:nvPr/>
          </p:nvSpPr>
          <p:spPr>
            <a:xfrm>
              <a:off x="5523" y="40720"/>
              <a:ext cx="439443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defTabSz="950524">
                <a:defRPr sz="2000" b="0">
                  <a:solidFill>
                    <a:srgbClr val="B5C6D4"/>
                  </a:solidFill>
                  <a:latin typeface="Eurostile"/>
                  <a:ea typeface="Eurostile"/>
                  <a:cs typeface="Eurostile"/>
                  <a:sym typeface="Eurostile"/>
                </a:defRPr>
              </a:lvl1pPr>
            </a:lstStyle>
            <a:p>
              <a:r>
                <a:t>Most advanced integrated curriculum powered by text books, workbooks, Online Live Classes + AR App.</a:t>
              </a:r>
            </a:p>
          </p:txBody>
        </p:sp>
        <p:sp>
          <p:nvSpPr>
            <p:cNvPr id="1666" name="Rectangle 17"/>
            <p:cNvSpPr/>
            <p:nvPr/>
          </p:nvSpPr>
          <p:spPr>
            <a:xfrm>
              <a:off x="7282" y="1184696"/>
              <a:ext cx="4471913" cy="1196868"/>
            </a:xfrm>
            <a:prstGeom prst="rect">
              <a:avLst/>
            </a:prstGeom>
            <a:solidFill>
              <a:srgbClr val="0073BA"/>
            </a:solidFill>
            <a:ln w="3175" cap="flat">
              <a:noFill/>
              <a:miter lim="400000"/>
            </a:ln>
            <a:effectLst/>
          </p:spPr>
          <p:txBody>
            <a:bodyPr wrap="square" lIns="71289" tIns="71289" rIns="71289" bIns="71289" numCol="1" anchor="t">
              <a:noAutofit/>
            </a:bodyPr>
            <a:lstStyle/>
            <a:p>
              <a:pPr algn="l" defTabSz="950524">
                <a:defRPr sz="2000" b="0">
                  <a:latin typeface="Eurostile"/>
                  <a:ea typeface="Eurostile"/>
                  <a:cs typeface="Eurostile"/>
                  <a:sym typeface="Eurostile"/>
                </a:defRPr>
              </a:pPr>
              <a:endParaRPr/>
            </a:p>
          </p:txBody>
        </p:sp>
        <p:sp>
          <p:nvSpPr>
            <p:cNvPr id="1667" name="TextBox 26"/>
            <p:cNvSpPr/>
            <p:nvPr/>
          </p:nvSpPr>
          <p:spPr>
            <a:xfrm>
              <a:off x="486104" y="1195282"/>
              <a:ext cx="343326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defTabSz="950524">
                <a:defRPr sz="2000" b="0">
                  <a:solidFill>
                    <a:srgbClr val="B5C6D4"/>
                  </a:solidFill>
                  <a:latin typeface="Eurostile"/>
                  <a:ea typeface="Eurostile"/>
                  <a:cs typeface="Eurostile"/>
                  <a:sym typeface="Eurostile"/>
                </a:defRPr>
              </a:lvl1pPr>
            </a:lstStyle>
            <a:p>
              <a:r>
                <a:t>Hand-on methodology sharpens mind, increases mental agility and intelligence.</a:t>
              </a:r>
            </a:p>
          </p:txBody>
        </p:sp>
        <p:sp>
          <p:nvSpPr>
            <p:cNvPr id="1668" name="Rectangle 18"/>
            <p:cNvSpPr/>
            <p:nvPr/>
          </p:nvSpPr>
          <p:spPr>
            <a:xfrm>
              <a:off x="4949" y="2372085"/>
              <a:ext cx="4467945" cy="1195318"/>
            </a:xfrm>
            <a:prstGeom prst="rect">
              <a:avLst/>
            </a:prstGeom>
            <a:solidFill>
              <a:srgbClr val="D9342C"/>
            </a:solidFill>
            <a:ln w="3175" cap="flat">
              <a:noFill/>
              <a:miter lim="400000"/>
            </a:ln>
            <a:effectLst/>
          </p:spPr>
          <p:txBody>
            <a:bodyPr wrap="square" lIns="71289" tIns="71289" rIns="71289" bIns="71289" numCol="1" anchor="t">
              <a:noAutofit/>
            </a:bodyPr>
            <a:lstStyle/>
            <a:p>
              <a:pPr algn="l" defTabSz="950524">
                <a:defRPr sz="2000" b="0">
                  <a:latin typeface="Eurostile"/>
                  <a:ea typeface="Eurostile"/>
                  <a:cs typeface="Eurostile"/>
                  <a:sym typeface="Eurostile"/>
                </a:defRPr>
              </a:pPr>
              <a:endParaRPr/>
            </a:p>
          </p:txBody>
        </p:sp>
        <p:sp>
          <p:nvSpPr>
            <p:cNvPr id="1669" name="TextBox 27"/>
            <p:cNvSpPr/>
            <p:nvPr/>
          </p:nvSpPr>
          <p:spPr>
            <a:xfrm>
              <a:off x="152076" y="2349845"/>
              <a:ext cx="410132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defTabSz="950524">
                <a:defRPr sz="2000" b="0">
                  <a:solidFill>
                    <a:srgbClr val="B5C6D4"/>
                  </a:solidFill>
                  <a:latin typeface="Eurostile"/>
                  <a:ea typeface="Eurostile"/>
                  <a:cs typeface="Eurostile"/>
                  <a:sym typeface="Eurostile"/>
                </a:defRPr>
              </a:lvl1pPr>
            </a:lstStyle>
            <a:p>
              <a:r>
                <a:t>Our study technologies take advantage of the amazing neuroplasticity of the brain.</a:t>
              </a:r>
            </a:p>
          </p:txBody>
        </p:sp>
        <p:sp>
          <p:nvSpPr>
            <p:cNvPr id="1670" name="Rectangle 19"/>
            <p:cNvSpPr/>
            <p:nvPr/>
          </p:nvSpPr>
          <p:spPr>
            <a:xfrm>
              <a:off x="5946" y="3559512"/>
              <a:ext cx="4463728" cy="1196868"/>
            </a:xfrm>
            <a:prstGeom prst="rect">
              <a:avLst/>
            </a:prstGeom>
            <a:solidFill>
              <a:srgbClr val="FFE221"/>
            </a:solidFill>
            <a:ln w="3175" cap="flat">
              <a:noFill/>
              <a:miter lim="400000"/>
            </a:ln>
            <a:effectLst/>
          </p:spPr>
          <p:txBody>
            <a:bodyPr wrap="square" lIns="71289" tIns="71289" rIns="71289" bIns="71289" numCol="1" anchor="t">
              <a:noAutofit/>
            </a:bodyPr>
            <a:lstStyle/>
            <a:p>
              <a:pPr algn="l" defTabSz="950524">
                <a:defRPr sz="2000" b="0">
                  <a:latin typeface="Eurostile"/>
                  <a:ea typeface="Eurostile"/>
                  <a:cs typeface="Eurostile"/>
                  <a:sym typeface="Eurostile"/>
                </a:defRPr>
              </a:pPr>
              <a:endParaRPr/>
            </a:p>
          </p:txBody>
        </p:sp>
        <p:sp>
          <p:nvSpPr>
            <p:cNvPr id="1671" name="TextBox 28"/>
            <p:cNvSpPr/>
            <p:nvPr/>
          </p:nvSpPr>
          <p:spPr>
            <a:xfrm>
              <a:off x="606630" y="3616756"/>
              <a:ext cx="319221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defTabSz="950524">
                <a:defRPr sz="2000" b="0">
                  <a:solidFill>
                    <a:srgbClr val="B5C6D4"/>
                  </a:solidFill>
                  <a:latin typeface="Eurostile"/>
                  <a:ea typeface="Eurostile"/>
                  <a:cs typeface="Eurostile"/>
                  <a:sym typeface="Eurostile"/>
                </a:defRPr>
              </a:lvl1pPr>
            </a:lstStyle>
            <a:p>
              <a:r>
                <a:t>Unique, portable, micro-scale labs revolutionising the classroom teaching.</a:t>
              </a:r>
            </a:p>
          </p:txBody>
        </p:sp>
        <p:sp>
          <p:nvSpPr>
            <p:cNvPr id="1672" name="Rectangle 20"/>
            <p:cNvSpPr/>
            <p:nvPr/>
          </p:nvSpPr>
          <p:spPr>
            <a:xfrm>
              <a:off x="6779" y="4755560"/>
              <a:ext cx="4479404" cy="1195319"/>
            </a:xfrm>
            <a:prstGeom prst="rect">
              <a:avLst/>
            </a:prstGeom>
            <a:solidFill>
              <a:srgbClr val="1EAD96"/>
            </a:solidFill>
            <a:ln w="3175" cap="flat">
              <a:noFill/>
              <a:miter lim="400000"/>
            </a:ln>
            <a:effectLst/>
          </p:spPr>
          <p:txBody>
            <a:bodyPr wrap="square" lIns="71289" tIns="71289" rIns="71289" bIns="71289" numCol="1" anchor="t">
              <a:noAutofit/>
            </a:bodyPr>
            <a:lstStyle/>
            <a:p>
              <a:pPr algn="l" defTabSz="950524">
                <a:defRPr sz="2000" b="0">
                  <a:solidFill>
                    <a:srgbClr val="1EAD96"/>
                  </a:solidFill>
                  <a:latin typeface="Eurostile"/>
                  <a:ea typeface="Eurostile"/>
                  <a:cs typeface="Eurostile"/>
                  <a:sym typeface="Eurostile"/>
                </a:defRPr>
              </a:pPr>
              <a:endParaRPr/>
            </a:p>
          </p:txBody>
        </p:sp>
        <p:sp>
          <p:nvSpPr>
            <p:cNvPr id="1673" name="TextBox 29"/>
            <p:cNvSpPr/>
            <p:nvPr/>
          </p:nvSpPr>
          <p:spPr>
            <a:xfrm>
              <a:off x="790780" y="4909068"/>
              <a:ext cx="2823917"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spAutoFit/>
            </a:bodyPr>
            <a:lstStyle>
              <a:lvl1pPr defTabSz="950524">
                <a:defRPr sz="2000" b="0">
                  <a:solidFill>
                    <a:srgbClr val="B5C6D4"/>
                  </a:solidFill>
                  <a:latin typeface="Eurostile"/>
                  <a:ea typeface="Eurostile"/>
                  <a:cs typeface="Eurostile"/>
                  <a:sym typeface="Eurostile"/>
                </a:defRPr>
              </a:lvl1pPr>
            </a:lstStyle>
            <a:p>
              <a:r>
                <a:t>Comprehensive impact assessment report.</a:t>
              </a:r>
            </a:p>
          </p:txBody>
        </p:sp>
      </p:grpSp>
      <p:sp>
        <p:nvSpPr>
          <p:cNvPr id="1675" name="Rectangle 6"/>
          <p:cNvSpPr/>
          <p:nvPr/>
        </p:nvSpPr>
        <p:spPr>
          <a:xfrm rot="16200000">
            <a:off x="12893022" y="-1694512"/>
            <a:ext cx="150562" cy="3877177"/>
          </a:xfrm>
          <a:prstGeom prst="rect">
            <a:avLst/>
          </a:prstGeom>
          <a:solidFill>
            <a:srgbClr val="FFE221"/>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676" name="Rectangle 6"/>
          <p:cNvSpPr/>
          <p:nvPr/>
        </p:nvSpPr>
        <p:spPr>
          <a:xfrm rot="16200000">
            <a:off x="10787364" y="3170530"/>
            <a:ext cx="150562" cy="3877176"/>
          </a:xfrm>
          <a:prstGeom prst="rect">
            <a:avLst/>
          </a:prstGeom>
          <a:solidFill>
            <a:srgbClr val="A3BE63"/>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677" name="TextBox 1"/>
          <p:cNvSpPr txBox="1"/>
          <p:nvPr/>
        </p:nvSpPr>
        <p:spPr>
          <a:xfrm rot="16200000">
            <a:off x="5828380" y="1971364"/>
            <a:ext cx="4981005" cy="14104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p>
            <a:pPr algn="just" defTabSz="712893">
              <a:defRPr sz="4000" b="0" spc="-79">
                <a:solidFill>
                  <a:srgbClr val="2A379A"/>
                </a:solidFill>
                <a:latin typeface="Gatsby Inline Grunge"/>
                <a:ea typeface="Gatsby Inline Grunge"/>
                <a:cs typeface="Gatsby Inline Grunge"/>
                <a:sym typeface="Gatsby Inline Grunge"/>
              </a:defRPr>
            </a:pPr>
            <a:r>
              <a:rPr>
                <a:latin typeface="ENTRA Caps"/>
                <a:ea typeface="ENTRA Caps"/>
                <a:cs typeface="ENTRA Caps"/>
                <a:sym typeface="ENTRA Caps"/>
              </a:rPr>
              <a:t>A</a:t>
            </a:r>
            <a:r>
              <a:t>ll </a:t>
            </a:r>
            <a:r>
              <a:rPr>
                <a:latin typeface="ENTRA Caps"/>
                <a:ea typeface="ENTRA Caps"/>
                <a:cs typeface="ENTRA Caps"/>
                <a:sym typeface="ENTRA Caps"/>
              </a:rPr>
              <a:t>D</a:t>
            </a:r>
            <a:r>
              <a:t>esigned </a:t>
            </a:r>
            <a:r>
              <a:rPr>
                <a:latin typeface="ENTRA Caps"/>
                <a:ea typeface="ENTRA Caps"/>
                <a:cs typeface="ENTRA Caps"/>
                <a:sym typeface="ENTRA Caps"/>
              </a:rPr>
              <a:t>T</a:t>
            </a:r>
            <a:r>
              <a:t>o </a:t>
            </a:r>
            <a:r>
              <a:rPr>
                <a:latin typeface="ENTRA Caps"/>
                <a:ea typeface="ENTRA Caps"/>
                <a:cs typeface="ENTRA Caps"/>
                <a:sym typeface="ENTRA Caps"/>
              </a:rPr>
              <a:t>D</a:t>
            </a:r>
            <a:r>
              <a:t>evelop </a:t>
            </a:r>
            <a:r>
              <a:rPr>
                <a:latin typeface="ENTRA Caps"/>
                <a:ea typeface="ENTRA Caps"/>
                <a:cs typeface="ENTRA Caps"/>
                <a:sym typeface="ENTRA Caps"/>
              </a:rPr>
              <a:t>P</a:t>
            </a:r>
            <a:r>
              <a:t>assion </a:t>
            </a:r>
            <a:r>
              <a:rPr>
                <a:latin typeface="ENTRA Caps"/>
                <a:ea typeface="ENTRA Caps"/>
                <a:cs typeface="ENTRA Caps"/>
                <a:sym typeface="ENTRA Caps"/>
              </a:rPr>
              <a:t>F</a:t>
            </a:r>
            <a:r>
              <a:t>or </a:t>
            </a:r>
            <a:r>
              <a:rPr>
                <a:latin typeface="ENTRA Caps"/>
                <a:ea typeface="ENTRA Caps"/>
                <a:cs typeface="ENTRA Caps"/>
                <a:sym typeface="ENTRA Caps"/>
              </a:rPr>
              <a:t>L</a:t>
            </a:r>
            <a:r>
              <a:t>earning.</a:t>
            </a:r>
          </a:p>
        </p:txBody>
      </p:sp>
      <p:grpSp>
        <p:nvGrpSpPr>
          <p:cNvPr id="1685" name="Group"/>
          <p:cNvGrpSpPr/>
          <p:nvPr/>
        </p:nvGrpSpPr>
        <p:grpSpPr>
          <a:xfrm rot="16200000">
            <a:off x="8535043" y="-514950"/>
            <a:ext cx="5306326" cy="6371354"/>
            <a:chOff x="0" y="0"/>
            <a:chExt cx="5306325" cy="6371353"/>
          </a:xfrm>
        </p:grpSpPr>
        <p:sp>
          <p:nvSpPr>
            <p:cNvPr id="1678" name="Freeform 25"/>
            <p:cNvSpPr/>
            <p:nvPr/>
          </p:nvSpPr>
          <p:spPr>
            <a:xfrm rot="2800329">
              <a:off x="120071" y="6018626"/>
              <a:ext cx="212106" cy="326872"/>
            </a:xfrm>
            <a:custGeom>
              <a:avLst/>
              <a:gdLst/>
              <a:ahLst/>
              <a:cxnLst>
                <a:cxn ang="0">
                  <a:pos x="wd2" y="hd2"/>
                </a:cxn>
                <a:cxn ang="5400000">
                  <a:pos x="wd2" y="hd2"/>
                </a:cxn>
                <a:cxn ang="10800000">
                  <a:pos x="wd2" y="hd2"/>
                </a:cxn>
                <a:cxn ang="16200000">
                  <a:pos x="wd2" y="hd2"/>
                </a:cxn>
              </a:cxnLst>
              <a:rect l="0" t="0" r="r" b="b"/>
              <a:pathLst>
                <a:path w="21600" h="21600" extrusionOk="0">
                  <a:moveTo>
                    <a:pt x="126" y="1550"/>
                  </a:moveTo>
                  <a:cubicBezTo>
                    <a:pt x="527" y="6489"/>
                    <a:pt x="4666" y="9721"/>
                    <a:pt x="9517" y="10273"/>
                  </a:cubicBezTo>
                  <a:cubicBezTo>
                    <a:pt x="9588" y="11145"/>
                    <a:pt x="9588" y="11145"/>
                    <a:pt x="9588" y="11145"/>
                  </a:cubicBezTo>
                  <a:cubicBezTo>
                    <a:pt x="10831" y="11187"/>
                    <a:pt x="10831" y="11187"/>
                    <a:pt x="10831" y="11187"/>
                  </a:cubicBezTo>
                  <a:cubicBezTo>
                    <a:pt x="12075" y="11230"/>
                    <a:pt x="12075" y="11230"/>
                    <a:pt x="12075" y="11230"/>
                  </a:cubicBezTo>
                  <a:cubicBezTo>
                    <a:pt x="12004" y="10358"/>
                    <a:pt x="12004" y="10358"/>
                    <a:pt x="12004" y="10358"/>
                  </a:cubicBezTo>
                  <a:cubicBezTo>
                    <a:pt x="16948" y="10141"/>
                    <a:pt x="20428" y="7170"/>
                    <a:pt x="20027" y="2231"/>
                  </a:cubicBezTo>
                  <a:cubicBezTo>
                    <a:pt x="19995" y="1843"/>
                    <a:pt x="19995" y="1843"/>
                    <a:pt x="19995" y="1843"/>
                  </a:cubicBezTo>
                  <a:cubicBezTo>
                    <a:pt x="94" y="1162"/>
                    <a:pt x="94" y="1162"/>
                    <a:pt x="94" y="1162"/>
                  </a:cubicBezTo>
                  <a:lnTo>
                    <a:pt x="126" y="1550"/>
                  </a:lnTo>
                  <a:close/>
                  <a:moveTo>
                    <a:pt x="10706" y="9638"/>
                  </a:moveTo>
                  <a:cubicBezTo>
                    <a:pt x="7907" y="9542"/>
                    <a:pt x="5341" y="8488"/>
                    <a:pt x="3644" y="6692"/>
                  </a:cubicBezTo>
                  <a:cubicBezTo>
                    <a:pt x="17326" y="7160"/>
                    <a:pt x="17326" y="7160"/>
                    <a:pt x="17326" y="7160"/>
                  </a:cubicBezTo>
                  <a:cubicBezTo>
                    <a:pt x="15913" y="8850"/>
                    <a:pt x="13504" y="9734"/>
                    <a:pt x="10706" y="9638"/>
                  </a:cubicBezTo>
                  <a:close/>
                  <a:moveTo>
                    <a:pt x="18814" y="2576"/>
                  </a:moveTo>
                  <a:cubicBezTo>
                    <a:pt x="18940" y="4125"/>
                    <a:pt x="18576" y="5368"/>
                    <a:pt x="17885" y="6407"/>
                  </a:cubicBezTo>
                  <a:cubicBezTo>
                    <a:pt x="2960" y="5896"/>
                    <a:pt x="2960" y="5896"/>
                    <a:pt x="2960" y="5896"/>
                  </a:cubicBezTo>
                  <a:cubicBezTo>
                    <a:pt x="2960" y="5896"/>
                    <a:pt x="2960" y="5896"/>
                    <a:pt x="2960" y="5896"/>
                  </a:cubicBezTo>
                  <a:cubicBezTo>
                    <a:pt x="2096" y="4804"/>
                    <a:pt x="1527" y="3529"/>
                    <a:pt x="1401" y="1979"/>
                  </a:cubicBezTo>
                  <a:lnTo>
                    <a:pt x="18814" y="2576"/>
                  </a:lnTo>
                  <a:close/>
                  <a:moveTo>
                    <a:pt x="1573" y="19369"/>
                  </a:moveTo>
                  <a:cubicBezTo>
                    <a:pt x="1605" y="19757"/>
                    <a:pt x="1605" y="19757"/>
                    <a:pt x="1605" y="19757"/>
                  </a:cubicBezTo>
                  <a:cubicBezTo>
                    <a:pt x="21506" y="20438"/>
                    <a:pt x="21506" y="20438"/>
                    <a:pt x="21506" y="20438"/>
                  </a:cubicBezTo>
                  <a:cubicBezTo>
                    <a:pt x="21474" y="20050"/>
                    <a:pt x="21474" y="20050"/>
                    <a:pt x="21474" y="20050"/>
                  </a:cubicBezTo>
                  <a:cubicBezTo>
                    <a:pt x="21041" y="14724"/>
                    <a:pt x="16273" y="11374"/>
                    <a:pt x="10831" y="11187"/>
                  </a:cubicBezTo>
                  <a:cubicBezTo>
                    <a:pt x="5390" y="11001"/>
                    <a:pt x="1141" y="14043"/>
                    <a:pt x="1573" y="19369"/>
                  </a:cubicBezTo>
                  <a:close/>
                  <a:moveTo>
                    <a:pt x="11516" y="11983"/>
                  </a:moveTo>
                  <a:cubicBezTo>
                    <a:pt x="15263" y="12305"/>
                    <a:pt x="18530" y="14348"/>
                    <a:pt x="19738" y="17770"/>
                  </a:cubicBezTo>
                  <a:cubicBezTo>
                    <a:pt x="18268" y="16850"/>
                    <a:pt x="14714" y="15087"/>
                    <a:pt x="11737" y="14695"/>
                  </a:cubicBezTo>
                  <a:lnTo>
                    <a:pt x="11516" y="11983"/>
                  </a:lnTo>
                  <a:close/>
                  <a:moveTo>
                    <a:pt x="19662" y="18733"/>
                  </a:moveTo>
                  <a:cubicBezTo>
                    <a:pt x="19957" y="18550"/>
                    <a:pt x="19957" y="18550"/>
                    <a:pt x="19957" y="18550"/>
                  </a:cubicBezTo>
                  <a:cubicBezTo>
                    <a:pt x="20136" y="18846"/>
                    <a:pt x="20167" y="19233"/>
                    <a:pt x="20199" y="19621"/>
                  </a:cubicBezTo>
                  <a:cubicBezTo>
                    <a:pt x="2786" y="19024"/>
                    <a:pt x="2786" y="19024"/>
                    <a:pt x="2786" y="19024"/>
                  </a:cubicBezTo>
                  <a:cubicBezTo>
                    <a:pt x="2754" y="18637"/>
                    <a:pt x="2723" y="18250"/>
                    <a:pt x="2855" y="17964"/>
                  </a:cubicBezTo>
                  <a:cubicBezTo>
                    <a:pt x="3181" y="18169"/>
                    <a:pt x="3181" y="18169"/>
                    <a:pt x="3181" y="18169"/>
                  </a:cubicBezTo>
                  <a:cubicBezTo>
                    <a:pt x="3181" y="18169"/>
                    <a:pt x="7757" y="15332"/>
                    <a:pt x="11178" y="15449"/>
                  </a:cubicBezTo>
                  <a:cubicBezTo>
                    <a:pt x="14598" y="15566"/>
                    <a:pt x="19662" y="18733"/>
                    <a:pt x="19662" y="18733"/>
                  </a:cubicBezTo>
                  <a:close/>
                  <a:moveTo>
                    <a:pt x="10273" y="11941"/>
                  </a:moveTo>
                  <a:cubicBezTo>
                    <a:pt x="10493" y="14653"/>
                    <a:pt x="10493" y="14653"/>
                    <a:pt x="10493" y="14653"/>
                  </a:cubicBezTo>
                  <a:cubicBezTo>
                    <a:pt x="7562" y="14842"/>
                    <a:pt x="4276" y="16371"/>
                    <a:pt x="2947" y="17195"/>
                  </a:cubicBezTo>
                  <a:cubicBezTo>
                    <a:pt x="3605" y="13837"/>
                    <a:pt x="6557" y="12007"/>
                    <a:pt x="10273" y="11941"/>
                  </a:cubicBezTo>
                  <a:close/>
                  <a:moveTo>
                    <a:pt x="0" y="0"/>
                  </a:moveTo>
                  <a:cubicBezTo>
                    <a:pt x="63" y="775"/>
                    <a:pt x="63" y="775"/>
                    <a:pt x="63" y="775"/>
                  </a:cubicBezTo>
                  <a:cubicBezTo>
                    <a:pt x="19964" y="1456"/>
                    <a:pt x="19964" y="1456"/>
                    <a:pt x="19964" y="1456"/>
                  </a:cubicBezTo>
                  <a:cubicBezTo>
                    <a:pt x="19901" y="681"/>
                    <a:pt x="19901" y="681"/>
                    <a:pt x="19901" y="681"/>
                  </a:cubicBezTo>
                  <a:lnTo>
                    <a:pt x="0" y="0"/>
                  </a:lnTo>
                  <a:close/>
                  <a:moveTo>
                    <a:pt x="1699" y="20919"/>
                  </a:moveTo>
                  <a:cubicBezTo>
                    <a:pt x="21600" y="21600"/>
                    <a:pt x="21600" y="21600"/>
                    <a:pt x="21600" y="21600"/>
                  </a:cubicBezTo>
                  <a:cubicBezTo>
                    <a:pt x="21537" y="20825"/>
                    <a:pt x="21537" y="20825"/>
                    <a:pt x="21537" y="20825"/>
                  </a:cubicBezTo>
                  <a:cubicBezTo>
                    <a:pt x="1636" y="20144"/>
                    <a:pt x="1636" y="20144"/>
                    <a:pt x="1636" y="20144"/>
                  </a:cubicBezTo>
                  <a:lnTo>
                    <a:pt x="1699" y="20919"/>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79" name="Freeform 35"/>
            <p:cNvSpPr/>
            <p:nvPr/>
          </p:nvSpPr>
          <p:spPr>
            <a:xfrm rot="1912927">
              <a:off x="4883639" y="1310139"/>
              <a:ext cx="355601" cy="355601"/>
            </a:xfrm>
            <a:custGeom>
              <a:avLst/>
              <a:gdLst/>
              <a:ahLst/>
              <a:cxnLst>
                <a:cxn ang="0">
                  <a:pos x="wd2" y="hd2"/>
                </a:cxn>
                <a:cxn ang="5400000">
                  <a:pos x="wd2" y="hd2"/>
                </a:cxn>
                <a:cxn ang="10800000">
                  <a:pos x="wd2" y="hd2"/>
                </a:cxn>
                <a:cxn ang="16200000">
                  <a:pos x="wd2" y="hd2"/>
                </a:cxn>
              </a:cxnLst>
              <a:rect l="0" t="0" r="r" b="b"/>
              <a:pathLst>
                <a:path w="20991" h="20979" extrusionOk="0">
                  <a:moveTo>
                    <a:pt x="9910" y="17"/>
                  </a:moveTo>
                  <a:cubicBezTo>
                    <a:pt x="4166" y="-310"/>
                    <a:pt x="-305" y="4153"/>
                    <a:pt x="16" y="9893"/>
                  </a:cubicBezTo>
                  <a:cubicBezTo>
                    <a:pt x="337" y="15632"/>
                    <a:pt x="5337" y="20635"/>
                    <a:pt x="11080" y="20963"/>
                  </a:cubicBezTo>
                  <a:cubicBezTo>
                    <a:pt x="16824" y="21290"/>
                    <a:pt x="21295" y="16827"/>
                    <a:pt x="20974" y="11087"/>
                  </a:cubicBezTo>
                  <a:cubicBezTo>
                    <a:pt x="20653" y="5348"/>
                    <a:pt x="15653" y="345"/>
                    <a:pt x="9910" y="17"/>
                  </a:cubicBezTo>
                  <a:close/>
                  <a:moveTo>
                    <a:pt x="11035" y="20157"/>
                  </a:moveTo>
                  <a:cubicBezTo>
                    <a:pt x="7206" y="19939"/>
                    <a:pt x="3752" y="17433"/>
                    <a:pt x="1960" y="14119"/>
                  </a:cubicBezTo>
                  <a:cubicBezTo>
                    <a:pt x="4646" y="11863"/>
                    <a:pt x="4646" y="11863"/>
                    <a:pt x="4646" y="11863"/>
                  </a:cubicBezTo>
                  <a:cubicBezTo>
                    <a:pt x="8593" y="14196"/>
                    <a:pt x="8593" y="14196"/>
                    <a:pt x="8593" y="14196"/>
                  </a:cubicBezTo>
                  <a:cubicBezTo>
                    <a:pt x="9213" y="9112"/>
                    <a:pt x="9213" y="9112"/>
                    <a:pt x="9213" y="9112"/>
                  </a:cubicBezTo>
                  <a:cubicBezTo>
                    <a:pt x="12532" y="7394"/>
                    <a:pt x="12532" y="7394"/>
                    <a:pt x="12532" y="7394"/>
                  </a:cubicBezTo>
                  <a:cubicBezTo>
                    <a:pt x="12089" y="6666"/>
                    <a:pt x="12089" y="6666"/>
                    <a:pt x="12089" y="6666"/>
                  </a:cubicBezTo>
                  <a:cubicBezTo>
                    <a:pt x="8373" y="8462"/>
                    <a:pt x="8373" y="8462"/>
                    <a:pt x="8373" y="8462"/>
                  </a:cubicBezTo>
                  <a:cubicBezTo>
                    <a:pt x="7921" y="12953"/>
                    <a:pt x="7921" y="12953"/>
                    <a:pt x="7921" y="12953"/>
                  </a:cubicBezTo>
                  <a:cubicBezTo>
                    <a:pt x="4489" y="10850"/>
                    <a:pt x="4489" y="10850"/>
                    <a:pt x="4489" y="10850"/>
                  </a:cubicBezTo>
                  <a:cubicBezTo>
                    <a:pt x="1612" y="13296"/>
                    <a:pt x="1612" y="13296"/>
                    <a:pt x="1612" y="13296"/>
                  </a:cubicBezTo>
                  <a:cubicBezTo>
                    <a:pt x="1153" y="12266"/>
                    <a:pt x="889" y="11147"/>
                    <a:pt x="822" y="9939"/>
                  </a:cubicBezTo>
                  <a:cubicBezTo>
                    <a:pt x="524" y="4602"/>
                    <a:pt x="4614" y="519"/>
                    <a:pt x="9955" y="823"/>
                  </a:cubicBezTo>
                  <a:cubicBezTo>
                    <a:pt x="15295" y="1127"/>
                    <a:pt x="19870" y="5704"/>
                    <a:pt x="20168" y="11041"/>
                  </a:cubicBezTo>
                  <a:cubicBezTo>
                    <a:pt x="20466" y="16378"/>
                    <a:pt x="16376" y="20461"/>
                    <a:pt x="11035" y="20157"/>
                  </a:cubicBezTo>
                  <a:close/>
                  <a:moveTo>
                    <a:pt x="8870" y="4776"/>
                  </a:moveTo>
                  <a:cubicBezTo>
                    <a:pt x="13768" y="6160"/>
                    <a:pt x="13768" y="6160"/>
                    <a:pt x="13768" y="6160"/>
                  </a:cubicBezTo>
                  <a:cubicBezTo>
                    <a:pt x="12550" y="11310"/>
                    <a:pt x="12550" y="11310"/>
                    <a:pt x="12550" y="11310"/>
                  </a:cubicBezTo>
                  <a:cubicBezTo>
                    <a:pt x="13367" y="11557"/>
                    <a:pt x="13367" y="11557"/>
                    <a:pt x="13367" y="11557"/>
                  </a:cubicBezTo>
                  <a:cubicBezTo>
                    <a:pt x="14742" y="5613"/>
                    <a:pt x="14742" y="5613"/>
                    <a:pt x="14742" y="5613"/>
                  </a:cubicBezTo>
                  <a:cubicBezTo>
                    <a:pt x="9026" y="3982"/>
                    <a:pt x="9026" y="3982"/>
                    <a:pt x="9026" y="3982"/>
                  </a:cubicBezTo>
                  <a:lnTo>
                    <a:pt x="8870" y="4776"/>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80" name="Freeform 22"/>
            <p:cNvSpPr/>
            <p:nvPr/>
          </p:nvSpPr>
          <p:spPr>
            <a:xfrm rot="3760763">
              <a:off x="4584658" y="321238"/>
              <a:ext cx="593236" cy="344084"/>
            </a:xfrm>
            <a:custGeom>
              <a:avLst/>
              <a:gdLst/>
              <a:ahLst/>
              <a:cxnLst>
                <a:cxn ang="0">
                  <a:pos x="wd2" y="hd2"/>
                </a:cxn>
                <a:cxn ang="5400000">
                  <a:pos x="wd2" y="hd2"/>
                </a:cxn>
                <a:cxn ang="10800000">
                  <a:pos x="wd2" y="hd2"/>
                </a:cxn>
                <a:cxn ang="16200000">
                  <a:pos x="wd2" y="hd2"/>
                </a:cxn>
              </a:cxnLst>
              <a:rect l="0" t="0" r="r" b="b"/>
              <a:pathLst>
                <a:path w="21600" h="21600" extrusionOk="0">
                  <a:moveTo>
                    <a:pt x="21241" y="1783"/>
                  </a:moveTo>
                  <a:cubicBezTo>
                    <a:pt x="21217" y="569"/>
                    <a:pt x="21217" y="569"/>
                    <a:pt x="21217" y="569"/>
                  </a:cubicBezTo>
                  <a:cubicBezTo>
                    <a:pt x="11205" y="0"/>
                    <a:pt x="11205" y="0"/>
                    <a:pt x="11205" y="0"/>
                  </a:cubicBezTo>
                  <a:cubicBezTo>
                    <a:pt x="6766" y="18846"/>
                    <a:pt x="6766" y="18846"/>
                    <a:pt x="6766" y="18846"/>
                  </a:cubicBezTo>
                  <a:cubicBezTo>
                    <a:pt x="2214" y="7371"/>
                    <a:pt x="2214" y="7371"/>
                    <a:pt x="2214" y="7371"/>
                  </a:cubicBezTo>
                  <a:cubicBezTo>
                    <a:pt x="0" y="7245"/>
                    <a:pt x="0" y="7245"/>
                    <a:pt x="0" y="7245"/>
                  </a:cubicBezTo>
                  <a:cubicBezTo>
                    <a:pt x="24" y="8459"/>
                    <a:pt x="24" y="8459"/>
                    <a:pt x="24" y="8459"/>
                  </a:cubicBezTo>
                  <a:cubicBezTo>
                    <a:pt x="1757" y="8557"/>
                    <a:pt x="1757" y="8557"/>
                    <a:pt x="1757" y="8557"/>
                  </a:cubicBezTo>
                  <a:cubicBezTo>
                    <a:pt x="6916" y="21583"/>
                    <a:pt x="6916" y="21583"/>
                    <a:pt x="6916" y="21583"/>
                  </a:cubicBezTo>
                  <a:cubicBezTo>
                    <a:pt x="11807" y="1247"/>
                    <a:pt x="11807" y="1247"/>
                    <a:pt x="11807" y="1247"/>
                  </a:cubicBezTo>
                  <a:lnTo>
                    <a:pt x="21241" y="1783"/>
                  </a:lnTo>
                  <a:close/>
                  <a:moveTo>
                    <a:pt x="17656" y="10219"/>
                  </a:moveTo>
                  <a:cubicBezTo>
                    <a:pt x="14574" y="14894"/>
                    <a:pt x="14574" y="14894"/>
                    <a:pt x="14574" y="14894"/>
                  </a:cubicBezTo>
                  <a:cubicBezTo>
                    <a:pt x="11302" y="9858"/>
                    <a:pt x="11302" y="9858"/>
                    <a:pt x="11302" y="9858"/>
                  </a:cubicBezTo>
                  <a:cubicBezTo>
                    <a:pt x="10836" y="10589"/>
                    <a:pt x="10836" y="10589"/>
                    <a:pt x="10836" y="10589"/>
                  </a:cubicBezTo>
                  <a:cubicBezTo>
                    <a:pt x="14014" y="15772"/>
                    <a:pt x="14014" y="15772"/>
                    <a:pt x="14014" y="15772"/>
                  </a:cubicBezTo>
                  <a:cubicBezTo>
                    <a:pt x="11029" y="20453"/>
                    <a:pt x="11029" y="20453"/>
                    <a:pt x="11029" y="20453"/>
                  </a:cubicBezTo>
                  <a:cubicBezTo>
                    <a:pt x="11525" y="21239"/>
                    <a:pt x="11525" y="21239"/>
                    <a:pt x="11525" y="21239"/>
                  </a:cubicBezTo>
                  <a:cubicBezTo>
                    <a:pt x="14607" y="16564"/>
                    <a:pt x="14607" y="16564"/>
                    <a:pt x="14607" y="16564"/>
                  </a:cubicBezTo>
                  <a:cubicBezTo>
                    <a:pt x="17879" y="21600"/>
                    <a:pt x="17879" y="21600"/>
                    <a:pt x="17879" y="21600"/>
                  </a:cubicBezTo>
                  <a:cubicBezTo>
                    <a:pt x="18441" y="20874"/>
                    <a:pt x="18441" y="20874"/>
                    <a:pt x="18441" y="20874"/>
                  </a:cubicBezTo>
                  <a:cubicBezTo>
                    <a:pt x="15169" y="15838"/>
                    <a:pt x="15169" y="15838"/>
                    <a:pt x="15169" y="15838"/>
                  </a:cubicBezTo>
                  <a:cubicBezTo>
                    <a:pt x="18248" y="11011"/>
                    <a:pt x="18248" y="11011"/>
                    <a:pt x="18248" y="11011"/>
                  </a:cubicBezTo>
                  <a:lnTo>
                    <a:pt x="17656" y="10219"/>
                  </a:lnTo>
                  <a:close/>
                  <a:moveTo>
                    <a:pt x="20328" y="9158"/>
                  </a:moveTo>
                  <a:cubicBezTo>
                    <a:pt x="20517" y="9018"/>
                    <a:pt x="20797" y="8579"/>
                    <a:pt x="21077" y="8140"/>
                  </a:cubicBezTo>
                  <a:cubicBezTo>
                    <a:pt x="21357" y="7701"/>
                    <a:pt x="21538" y="7105"/>
                    <a:pt x="21526" y="6498"/>
                  </a:cubicBezTo>
                  <a:cubicBezTo>
                    <a:pt x="21514" y="5891"/>
                    <a:pt x="21412" y="5582"/>
                    <a:pt x="21117" y="5262"/>
                  </a:cubicBezTo>
                  <a:cubicBezTo>
                    <a:pt x="20918" y="4948"/>
                    <a:pt x="20630" y="4931"/>
                    <a:pt x="20341" y="4915"/>
                  </a:cubicBezTo>
                  <a:cubicBezTo>
                    <a:pt x="19956" y="4893"/>
                    <a:pt x="19763" y="4882"/>
                    <a:pt x="19574" y="5023"/>
                  </a:cubicBezTo>
                  <a:cubicBezTo>
                    <a:pt x="19480" y="5169"/>
                    <a:pt x="19291" y="5310"/>
                    <a:pt x="19197" y="5456"/>
                  </a:cubicBezTo>
                  <a:cubicBezTo>
                    <a:pt x="19597" y="6237"/>
                    <a:pt x="19597" y="6237"/>
                    <a:pt x="19597" y="6237"/>
                  </a:cubicBezTo>
                  <a:cubicBezTo>
                    <a:pt x="19784" y="5944"/>
                    <a:pt x="19974" y="5804"/>
                    <a:pt x="20262" y="5820"/>
                  </a:cubicBezTo>
                  <a:cubicBezTo>
                    <a:pt x="20551" y="5836"/>
                    <a:pt x="20747" y="5999"/>
                    <a:pt x="20849" y="6308"/>
                  </a:cubicBezTo>
                  <a:cubicBezTo>
                    <a:pt x="20948" y="6465"/>
                    <a:pt x="20954" y="6769"/>
                    <a:pt x="20861" y="6915"/>
                  </a:cubicBezTo>
                  <a:cubicBezTo>
                    <a:pt x="20770" y="7213"/>
                    <a:pt x="20587" y="7657"/>
                    <a:pt x="20117" y="8237"/>
                  </a:cubicBezTo>
                  <a:cubicBezTo>
                    <a:pt x="19744" y="8822"/>
                    <a:pt x="19461" y="9109"/>
                    <a:pt x="19269" y="9098"/>
                  </a:cubicBezTo>
                  <a:cubicBezTo>
                    <a:pt x="19290" y="10160"/>
                    <a:pt x="19290" y="10160"/>
                    <a:pt x="19290" y="10160"/>
                  </a:cubicBezTo>
                  <a:cubicBezTo>
                    <a:pt x="21600" y="10292"/>
                    <a:pt x="21600" y="10292"/>
                    <a:pt x="21600" y="10292"/>
                  </a:cubicBezTo>
                  <a:cubicBezTo>
                    <a:pt x="21579" y="9230"/>
                    <a:pt x="21579" y="9230"/>
                    <a:pt x="21579" y="9230"/>
                  </a:cubicBezTo>
                  <a:lnTo>
                    <a:pt x="20328" y="9158"/>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81" name="Freeform 42"/>
            <p:cNvSpPr/>
            <p:nvPr/>
          </p:nvSpPr>
          <p:spPr>
            <a:xfrm rot="1459931">
              <a:off x="64082" y="162657"/>
              <a:ext cx="272024" cy="305076"/>
            </a:xfrm>
            <a:custGeom>
              <a:avLst/>
              <a:gdLst/>
              <a:ahLst/>
              <a:cxnLst>
                <a:cxn ang="0">
                  <a:pos x="wd2" y="hd2"/>
                </a:cxn>
                <a:cxn ang="5400000">
                  <a:pos x="wd2" y="hd2"/>
                </a:cxn>
                <a:cxn ang="10800000">
                  <a:pos x="wd2" y="hd2"/>
                </a:cxn>
                <a:cxn ang="16200000">
                  <a:pos x="wd2" y="hd2"/>
                </a:cxn>
              </a:cxnLst>
              <a:rect l="0" t="0" r="r" b="b"/>
              <a:pathLst>
                <a:path w="21600" h="21600" extrusionOk="0">
                  <a:moveTo>
                    <a:pt x="10633" y="195"/>
                  </a:moveTo>
                  <a:cubicBezTo>
                    <a:pt x="6437" y="94"/>
                    <a:pt x="3123" y="3369"/>
                    <a:pt x="3227" y="7516"/>
                  </a:cubicBezTo>
                  <a:cubicBezTo>
                    <a:pt x="3295" y="10281"/>
                    <a:pt x="5855" y="12810"/>
                    <a:pt x="5957" y="12911"/>
                  </a:cubicBezTo>
                  <a:cubicBezTo>
                    <a:pt x="6469" y="13417"/>
                    <a:pt x="6995" y="14515"/>
                    <a:pt x="7012" y="15206"/>
                  </a:cubicBezTo>
                  <a:cubicBezTo>
                    <a:pt x="7040" y="16292"/>
                    <a:pt x="7958" y="17104"/>
                    <a:pt x="9057" y="17130"/>
                  </a:cubicBezTo>
                  <a:cubicBezTo>
                    <a:pt x="13054" y="17227"/>
                    <a:pt x="13054" y="17227"/>
                    <a:pt x="13054" y="17227"/>
                  </a:cubicBezTo>
                  <a:cubicBezTo>
                    <a:pt x="14153" y="17253"/>
                    <a:pt x="15032" y="16485"/>
                    <a:pt x="15005" y="15399"/>
                  </a:cubicBezTo>
                  <a:cubicBezTo>
                    <a:pt x="14988" y="14707"/>
                    <a:pt x="15461" y="13633"/>
                    <a:pt x="15948" y="13152"/>
                  </a:cubicBezTo>
                  <a:cubicBezTo>
                    <a:pt x="16045" y="13055"/>
                    <a:pt x="18482" y="10647"/>
                    <a:pt x="18413" y="7882"/>
                  </a:cubicBezTo>
                  <a:cubicBezTo>
                    <a:pt x="18310" y="3735"/>
                    <a:pt x="14829" y="296"/>
                    <a:pt x="10633" y="195"/>
                  </a:cubicBezTo>
                  <a:close/>
                  <a:moveTo>
                    <a:pt x="15433" y="12547"/>
                  </a:moveTo>
                  <a:cubicBezTo>
                    <a:pt x="14751" y="13222"/>
                    <a:pt x="14184" y="14491"/>
                    <a:pt x="14206" y="15379"/>
                  </a:cubicBezTo>
                  <a:cubicBezTo>
                    <a:pt x="14221" y="15972"/>
                    <a:pt x="13733" y="16453"/>
                    <a:pt x="13034" y="16437"/>
                  </a:cubicBezTo>
                  <a:cubicBezTo>
                    <a:pt x="9038" y="16340"/>
                    <a:pt x="9038" y="16340"/>
                    <a:pt x="9038" y="16340"/>
                  </a:cubicBezTo>
                  <a:cubicBezTo>
                    <a:pt x="8338" y="16323"/>
                    <a:pt x="7827" y="15818"/>
                    <a:pt x="7812" y="15225"/>
                  </a:cubicBezTo>
                  <a:cubicBezTo>
                    <a:pt x="7790" y="14337"/>
                    <a:pt x="7258" y="13041"/>
                    <a:pt x="6442" y="12330"/>
                  </a:cubicBezTo>
                  <a:cubicBezTo>
                    <a:pt x="6442" y="12330"/>
                    <a:pt x="4087" y="10004"/>
                    <a:pt x="4026" y="7536"/>
                  </a:cubicBezTo>
                  <a:cubicBezTo>
                    <a:pt x="3935" y="3882"/>
                    <a:pt x="6956" y="896"/>
                    <a:pt x="10653" y="985"/>
                  </a:cubicBezTo>
                  <a:cubicBezTo>
                    <a:pt x="14449" y="1076"/>
                    <a:pt x="17523" y="4210"/>
                    <a:pt x="17613" y="7863"/>
                  </a:cubicBezTo>
                  <a:cubicBezTo>
                    <a:pt x="17675" y="10332"/>
                    <a:pt x="15433" y="12547"/>
                    <a:pt x="15433" y="12547"/>
                  </a:cubicBezTo>
                  <a:close/>
                  <a:moveTo>
                    <a:pt x="7138" y="20242"/>
                  </a:moveTo>
                  <a:cubicBezTo>
                    <a:pt x="15131" y="20434"/>
                    <a:pt x="15131" y="20434"/>
                    <a:pt x="15131" y="20434"/>
                  </a:cubicBezTo>
                  <a:cubicBezTo>
                    <a:pt x="15062" y="17670"/>
                    <a:pt x="15062" y="17670"/>
                    <a:pt x="15062" y="17670"/>
                  </a:cubicBezTo>
                  <a:cubicBezTo>
                    <a:pt x="7069" y="17477"/>
                    <a:pt x="7069" y="17477"/>
                    <a:pt x="7069" y="17477"/>
                  </a:cubicBezTo>
                  <a:lnTo>
                    <a:pt x="7138" y="20242"/>
                  </a:lnTo>
                  <a:close/>
                  <a:moveTo>
                    <a:pt x="7888" y="18286"/>
                  </a:moveTo>
                  <a:cubicBezTo>
                    <a:pt x="14282" y="18440"/>
                    <a:pt x="14282" y="18440"/>
                    <a:pt x="14282" y="18440"/>
                  </a:cubicBezTo>
                  <a:cubicBezTo>
                    <a:pt x="14312" y="19625"/>
                    <a:pt x="14312" y="19625"/>
                    <a:pt x="14312" y="19625"/>
                  </a:cubicBezTo>
                  <a:cubicBezTo>
                    <a:pt x="7917" y="19471"/>
                    <a:pt x="7917" y="19471"/>
                    <a:pt x="7917" y="19471"/>
                  </a:cubicBezTo>
                  <a:lnTo>
                    <a:pt x="7888" y="18286"/>
                  </a:lnTo>
                  <a:close/>
                  <a:moveTo>
                    <a:pt x="7967" y="21446"/>
                  </a:moveTo>
                  <a:cubicBezTo>
                    <a:pt x="14361" y="21600"/>
                    <a:pt x="14361" y="21600"/>
                    <a:pt x="14361" y="21600"/>
                  </a:cubicBezTo>
                  <a:cubicBezTo>
                    <a:pt x="14341" y="20810"/>
                    <a:pt x="14341" y="20810"/>
                    <a:pt x="14341" y="20810"/>
                  </a:cubicBezTo>
                  <a:cubicBezTo>
                    <a:pt x="7947" y="20656"/>
                    <a:pt x="7947" y="20656"/>
                    <a:pt x="7947" y="20656"/>
                  </a:cubicBezTo>
                  <a:lnTo>
                    <a:pt x="7967" y="21446"/>
                  </a:lnTo>
                  <a:close/>
                  <a:moveTo>
                    <a:pt x="20" y="7044"/>
                  </a:moveTo>
                  <a:cubicBezTo>
                    <a:pt x="2018" y="7092"/>
                    <a:pt x="2018" y="7092"/>
                    <a:pt x="2018" y="7092"/>
                  </a:cubicBezTo>
                  <a:cubicBezTo>
                    <a:pt x="1998" y="6303"/>
                    <a:pt x="1998" y="6303"/>
                    <a:pt x="1998" y="6303"/>
                  </a:cubicBezTo>
                  <a:cubicBezTo>
                    <a:pt x="0" y="6254"/>
                    <a:pt x="0" y="6254"/>
                    <a:pt x="0" y="6254"/>
                  </a:cubicBezTo>
                  <a:lnTo>
                    <a:pt x="20" y="7044"/>
                  </a:lnTo>
                  <a:close/>
                  <a:moveTo>
                    <a:pt x="17261" y="1736"/>
                  </a:moveTo>
                  <a:cubicBezTo>
                    <a:pt x="17776" y="2341"/>
                    <a:pt x="17776" y="2341"/>
                    <a:pt x="17776" y="2341"/>
                  </a:cubicBezTo>
                  <a:cubicBezTo>
                    <a:pt x="19240" y="995"/>
                    <a:pt x="19240" y="995"/>
                    <a:pt x="19240" y="995"/>
                  </a:cubicBezTo>
                  <a:cubicBezTo>
                    <a:pt x="18726" y="390"/>
                    <a:pt x="18726" y="390"/>
                    <a:pt x="18726" y="390"/>
                  </a:cubicBezTo>
                  <a:lnTo>
                    <a:pt x="17261" y="1736"/>
                  </a:lnTo>
                  <a:close/>
                  <a:moveTo>
                    <a:pt x="4073" y="1418"/>
                  </a:moveTo>
                  <a:cubicBezTo>
                    <a:pt x="2540" y="0"/>
                    <a:pt x="2540" y="0"/>
                    <a:pt x="2540" y="0"/>
                  </a:cubicBezTo>
                  <a:cubicBezTo>
                    <a:pt x="2055" y="580"/>
                    <a:pt x="2055" y="580"/>
                    <a:pt x="2055" y="580"/>
                  </a:cubicBezTo>
                  <a:cubicBezTo>
                    <a:pt x="3589" y="1999"/>
                    <a:pt x="3589" y="1999"/>
                    <a:pt x="3589" y="1999"/>
                  </a:cubicBezTo>
                  <a:lnTo>
                    <a:pt x="4073" y="1418"/>
                  </a:lnTo>
                  <a:close/>
                  <a:moveTo>
                    <a:pt x="19582" y="6726"/>
                  </a:moveTo>
                  <a:cubicBezTo>
                    <a:pt x="19602" y="7516"/>
                    <a:pt x="19602" y="7516"/>
                    <a:pt x="19602" y="7516"/>
                  </a:cubicBezTo>
                  <a:cubicBezTo>
                    <a:pt x="21600" y="7564"/>
                    <a:pt x="21600" y="7564"/>
                    <a:pt x="21600" y="7564"/>
                  </a:cubicBezTo>
                  <a:cubicBezTo>
                    <a:pt x="21580" y="6774"/>
                    <a:pt x="21580" y="6774"/>
                    <a:pt x="21580" y="6774"/>
                  </a:cubicBezTo>
                  <a:lnTo>
                    <a:pt x="19582" y="6726"/>
                  </a:lnTo>
                  <a:close/>
                  <a:moveTo>
                    <a:pt x="5215" y="7170"/>
                  </a:moveTo>
                  <a:cubicBezTo>
                    <a:pt x="6014" y="7189"/>
                    <a:pt x="6014" y="7189"/>
                    <a:pt x="6014" y="7189"/>
                  </a:cubicBezTo>
                  <a:cubicBezTo>
                    <a:pt x="5960" y="5016"/>
                    <a:pt x="7714" y="3282"/>
                    <a:pt x="9912" y="3335"/>
                  </a:cubicBezTo>
                  <a:cubicBezTo>
                    <a:pt x="9893" y="2546"/>
                    <a:pt x="9893" y="2546"/>
                    <a:pt x="9893" y="2546"/>
                  </a:cubicBezTo>
                  <a:cubicBezTo>
                    <a:pt x="7295" y="2483"/>
                    <a:pt x="5151" y="4602"/>
                    <a:pt x="5215" y="7170"/>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82" name="Freeform 49"/>
            <p:cNvSpPr/>
            <p:nvPr/>
          </p:nvSpPr>
          <p:spPr>
            <a:xfrm rot="3590876">
              <a:off x="4934276" y="2301360"/>
              <a:ext cx="302069" cy="247888"/>
            </a:xfrm>
            <a:custGeom>
              <a:avLst/>
              <a:gdLst/>
              <a:ahLst/>
              <a:cxnLst>
                <a:cxn ang="0">
                  <a:pos x="wd2" y="hd2"/>
                </a:cxn>
                <a:cxn ang="5400000">
                  <a:pos x="wd2" y="hd2"/>
                </a:cxn>
                <a:cxn ang="10800000">
                  <a:pos x="wd2" y="hd2"/>
                </a:cxn>
                <a:cxn ang="16200000">
                  <a:pos x="wd2" y="hd2"/>
                </a:cxn>
              </a:cxnLst>
              <a:rect l="0" t="0" r="r" b="b"/>
              <a:pathLst>
                <a:path w="21600" h="21418" extrusionOk="0">
                  <a:moveTo>
                    <a:pt x="17680" y="17066"/>
                  </a:moveTo>
                  <a:cubicBezTo>
                    <a:pt x="21600" y="17552"/>
                    <a:pt x="21600" y="17552"/>
                    <a:pt x="21600" y="17552"/>
                  </a:cubicBezTo>
                  <a:cubicBezTo>
                    <a:pt x="17071" y="12500"/>
                    <a:pt x="17071" y="12500"/>
                    <a:pt x="17071" y="12500"/>
                  </a:cubicBezTo>
                  <a:cubicBezTo>
                    <a:pt x="17500" y="11384"/>
                    <a:pt x="17737" y="10054"/>
                    <a:pt x="17695" y="8711"/>
                  </a:cubicBezTo>
                  <a:cubicBezTo>
                    <a:pt x="17548" y="4062"/>
                    <a:pt x="14078" y="191"/>
                    <a:pt x="9982" y="7"/>
                  </a:cubicBezTo>
                  <a:cubicBezTo>
                    <a:pt x="5792" y="-182"/>
                    <a:pt x="2558" y="3386"/>
                    <a:pt x="2705" y="8035"/>
                  </a:cubicBezTo>
                  <a:cubicBezTo>
                    <a:pt x="2754" y="9585"/>
                    <a:pt x="3172" y="11048"/>
                    <a:pt x="3956" y="12321"/>
                  </a:cubicBezTo>
                  <a:cubicBezTo>
                    <a:pt x="0" y="16579"/>
                    <a:pt x="0" y="16579"/>
                    <a:pt x="0" y="16579"/>
                  </a:cubicBezTo>
                  <a:cubicBezTo>
                    <a:pt x="3901" y="16445"/>
                    <a:pt x="3901" y="16445"/>
                    <a:pt x="3901" y="16445"/>
                  </a:cubicBezTo>
                  <a:cubicBezTo>
                    <a:pt x="3758" y="20772"/>
                    <a:pt x="3758" y="20772"/>
                    <a:pt x="3758" y="20772"/>
                  </a:cubicBezTo>
                  <a:cubicBezTo>
                    <a:pt x="7981" y="16113"/>
                    <a:pt x="7981" y="16113"/>
                    <a:pt x="7981" y="16113"/>
                  </a:cubicBezTo>
                  <a:cubicBezTo>
                    <a:pt x="8735" y="16457"/>
                    <a:pt x="9580" y="16701"/>
                    <a:pt x="10511" y="16743"/>
                  </a:cubicBezTo>
                  <a:cubicBezTo>
                    <a:pt x="11535" y="16789"/>
                    <a:pt x="12549" y="16526"/>
                    <a:pt x="13374" y="16150"/>
                  </a:cubicBezTo>
                  <a:cubicBezTo>
                    <a:pt x="18096" y="21418"/>
                    <a:pt x="18096" y="21418"/>
                    <a:pt x="18096" y="21418"/>
                  </a:cubicBezTo>
                  <a:lnTo>
                    <a:pt x="17680" y="17066"/>
                  </a:lnTo>
                  <a:close/>
                  <a:moveTo>
                    <a:pt x="7226" y="15770"/>
                  </a:moveTo>
                  <a:cubicBezTo>
                    <a:pt x="4528" y="18640"/>
                    <a:pt x="4528" y="18640"/>
                    <a:pt x="4528" y="18640"/>
                  </a:cubicBezTo>
                  <a:cubicBezTo>
                    <a:pt x="4619" y="15652"/>
                    <a:pt x="4619" y="15652"/>
                    <a:pt x="4619" y="15652"/>
                  </a:cubicBezTo>
                  <a:cubicBezTo>
                    <a:pt x="1926" y="15737"/>
                    <a:pt x="1926" y="15737"/>
                    <a:pt x="1926" y="15737"/>
                  </a:cubicBezTo>
                  <a:cubicBezTo>
                    <a:pt x="4351" y="13061"/>
                    <a:pt x="4351" y="13061"/>
                    <a:pt x="4351" y="13061"/>
                  </a:cubicBezTo>
                  <a:cubicBezTo>
                    <a:pt x="4444" y="13065"/>
                    <a:pt x="4448" y="13169"/>
                    <a:pt x="4544" y="13276"/>
                  </a:cubicBezTo>
                  <a:cubicBezTo>
                    <a:pt x="4547" y="13380"/>
                    <a:pt x="4640" y="13384"/>
                    <a:pt x="4640" y="13384"/>
                  </a:cubicBezTo>
                  <a:cubicBezTo>
                    <a:pt x="4740" y="13595"/>
                    <a:pt x="4933" y="13810"/>
                    <a:pt x="5029" y="13917"/>
                  </a:cubicBezTo>
                  <a:cubicBezTo>
                    <a:pt x="5126" y="14025"/>
                    <a:pt x="5126" y="14025"/>
                    <a:pt x="5219" y="14029"/>
                  </a:cubicBezTo>
                  <a:cubicBezTo>
                    <a:pt x="5318" y="14240"/>
                    <a:pt x="5511" y="14455"/>
                    <a:pt x="5701" y="14566"/>
                  </a:cubicBezTo>
                  <a:cubicBezTo>
                    <a:pt x="5701" y="14566"/>
                    <a:pt x="5701" y="14566"/>
                    <a:pt x="5701" y="14566"/>
                  </a:cubicBezTo>
                  <a:cubicBezTo>
                    <a:pt x="5893" y="14781"/>
                    <a:pt x="5990" y="14889"/>
                    <a:pt x="6179" y="15001"/>
                  </a:cubicBezTo>
                  <a:cubicBezTo>
                    <a:pt x="6276" y="15108"/>
                    <a:pt x="6276" y="15108"/>
                    <a:pt x="6369" y="15112"/>
                  </a:cubicBezTo>
                  <a:cubicBezTo>
                    <a:pt x="6465" y="15220"/>
                    <a:pt x="6654" y="15332"/>
                    <a:pt x="6844" y="15443"/>
                  </a:cubicBezTo>
                  <a:cubicBezTo>
                    <a:pt x="6940" y="15551"/>
                    <a:pt x="6940" y="15551"/>
                    <a:pt x="7037" y="15658"/>
                  </a:cubicBezTo>
                  <a:cubicBezTo>
                    <a:pt x="7130" y="15662"/>
                    <a:pt x="7130" y="15662"/>
                    <a:pt x="7226" y="15770"/>
                  </a:cubicBezTo>
                  <a:close/>
                  <a:moveTo>
                    <a:pt x="7951" y="15184"/>
                  </a:moveTo>
                  <a:cubicBezTo>
                    <a:pt x="7858" y="15179"/>
                    <a:pt x="7669" y="15068"/>
                    <a:pt x="7576" y="15064"/>
                  </a:cubicBezTo>
                  <a:cubicBezTo>
                    <a:pt x="7479" y="14956"/>
                    <a:pt x="7479" y="14956"/>
                    <a:pt x="7386" y="14952"/>
                  </a:cubicBezTo>
                  <a:cubicBezTo>
                    <a:pt x="7290" y="14844"/>
                    <a:pt x="7197" y="14840"/>
                    <a:pt x="7100" y="14733"/>
                  </a:cubicBezTo>
                  <a:cubicBezTo>
                    <a:pt x="7004" y="14625"/>
                    <a:pt x="6911" y="14621"/>
                    <a:pt x="6815" y="14513"/>
                  </a:cubicBezTo>
                  <a:cubicBezTo>
                    <a:pt x="6721" y="14509"/>
                    <a:pt x="6718" y="14406"/>
                    <a:pt x="6625" y="14402"/>
                  </a:cubicBezTo>
                  <a:cubicBezTo>
                    <a:pt x="6436" y="14290"/>
                    <a:pt x="6243" y="14075"/>
                    <a:pt x="6146" y="13967"/>
                  </a:cubicBezTo>
                  <a:cubicBezTo>
                    <a:pt x="6053" y="13963"/>
                    <a:pt x="6050" y="13860"/>
                    <a:pt x="6050" y="13860"/>
                  </a:cubicBezTo>
                  <a:cubicBezTo>
                    <a:pt x="5954" y="13752"/>
                    <a:pt x="5764" y="13641"/>
                    <a:pt x="5668" y="13533"/>
                  </a:cubicBezTo>
                  <a:cubicBezTo>
                    <a:pt x="5665" y="13430"/>
                    <a:pt x="5572" y="13426"/>
                    <a:pt x="5475" y="13318"/>
                  </a:cubicBezTo>
                  <a:cubicBezTo>
                    <a:pt x="5472" y="13215"/>
                    <a:pt x="5376" y="13107"/>
                    <a:pt x="5279" y="13000"/>
                  </a:cubicBezTo>
                  <a:cubicBezTo>
                    <a:pt x="5183" y="12892"/>
                    <a:pt x="5183" y="12892"/>
                    <a:pt x="5086" y="12785"/>
                  </a:cubicBezTo>
                  <a:cubicBezTo>
                    <a:pt x="4990" y="12677"/>
                    <a:pt x="4987" y="12574"/>
                    <a:pt x="4890" y="12467"/>
                  </a:cubicBezTo>
                  <a:cubicBezTo>
                    <a:pt x="4794" y="12359"/>
                    <a:pt x="4794" y="12359"/>
                    <a:pt x="4698" y="12252"/>
                  </a:cubicBezTo>
                  <a:cubicBezTo>
                    <a:pt x="4007" y="10982"/>
                    <a:pt x="3495" y="9515"/>
                    <a:pt x="3450" y="8069"/>
                  </a:cubicBezTo>
                  <a:cubicBezTo>
                    <a:pt x="3319" y="3936"/>
                    <a:pt x="6284" y="665"/>
                    <a:pt x="10008" y="833"/>
                  </a:cubicBezTo>
                  <a:cubicBezTo>
                    <a:pt x="13732" y="1001"/>
                    <a:pt x="16912" y="4549"/>
                    <a:pt x="17043" y="8681"/>
                  </a:cubicBezTo>
                  <a:cubicBezTo>
                    <a:pt x="17082" y="9921"/>
                    <a:pt x="16749" y="11144"/>
                    <a:pt x="16316" y="12156"/>
                  </a:cubicBezTo>
                  <a:cubicBezTo>
                    <a:pt x="16319" y="12259"/>
                    <a:pt x="16319" y="12259"/>
                    <a:pt x="16319" y="12259"/>
                  </a:cubicBezTo>
                  <a:cubicBezTo>
                    <a:pt x="16229" y="12359"/>
                    <a:pt x="16143" y="12561"/>
                    <a:pt x="16056" y="12763"/>
                  </a:cubicBezTo>
                  <a:cubicBezTo>
                    <a:pt x="15963" y="12759"/>
                    <a:pt x="15966" y="12863"/>
                    <a:pt x="15877" y="12962"/>
                  </a:cubicBezTo>
                  <a:cubicBezTo>
                    <a:pt x="15787" y="13061"/>
                    <a:pt x="15697" y="13160"/>
                    <a:pt x="15607" y="13259"/>
                  </a:cubicBezTo>
                  <a:cubicBezTo>
                    <a:pt x="15610" y="13362"/>
                    <a:pt x="15521" y="13461"/>
                    <a:pt x="15521" y="13461"/>
                  </a:cubicBezTo>
                  <a:cubicBezTo>
                    <a:pt x="15431" y="13561"/>
                    <a:pt x="15341" y="13660"/>
                    <a:pt x="15251" y="13759"/>
                  </a:cubicBezTo>
                  <a:cubicBezTo>
                    <a:pt x="15161" y="13858"/>
                    <a:pt x="15164" y="13961"/>
                    <a:pt x="15071" y="13957"/>
                  </a:cubicBezTo>
                  <a:cubicBezTo>
                    <a:pt x="14981" y="14056"/>
                    <a:pt x="14892" y="14155"/>
                    <a:pt x="14802" y="14254"/>
                  </a:cubicBezTo>
                  <a:cubicBezTo>
                    <a:pt x="14802" y="14254"/>
                    <a:pt x="14712" y="14353"/>
                    <a:pt x="14619" y="14349"/>
                  </a:cubicBezTo>
                  <a:cubicBezTo>
                    <a:pt x="14622" y="14453"/>
                    <a:pt x="14532" y="14552"/>
                    <a:pt x="14439" y="14548"/>
                  </a:cubicBezTo>
                  <a:cubicBezTo>
                    <a:pt x="14260" y="14746"/>
                    <a:pt x="13987" y="14940"/>
                    <a:pt x="13804" y="15035"/>
                  </a:cubicBezTo>
                  <a:cubicBezTo>
                    <a:pt x="13804" y="15035"/>
                    <a:pt x="13804" y="15035"/>
                    <a:pt x="13804" y="15035"/>
                  </a:cubicBezTo>
                  <a:cubicBezTo>
                    <a:pt x="13621" y="15130"/>
                    <a:pt x="13531" y="15229"/>
                    <a:pt x="13345" y="15220"/>
                  </a:cubicBezTo>
                  <a:cubicBezTo>
                    <a:pt x="13348" y="15324"/>
                    <a:pt x="13255" y="15319"/>
                    <a:pt x="13162" y="15315"/>
                  </a:cubicBezTo>
                  <a:cubicBezTo>
                    <a:pt x="13072" y="15414"/>
                    <a:pt x="13072" y="15414"/>
                    <a:pt x="13072" y="15414"/>
                  </a:cubicBezTo>
                  <a:cubicBezTo>
                    <a:pt x="12247" y="15790"/>
                    <a:pt x="11416" y="15959"/>
                    <a:pt x="10485" y="15917"/>
                  </a:cubicBezTo>
                  <a:cubicBezTo>
                    <a:pt x="9554" y="15875"/>
                    <a:pt x="8709" y="15630"/>
                    <a:pt x="7951" y="15184"/>
                  </a:cubicBezTo>
                  <a:close/>
                  <a:moveTo>
                    <a:pt x="14106" y="15770"/>
                  </a:moveTo>
                  <a:cubicBezTo>
                    <a:pt x="14106" y="15770"/>
                    <a:pt x="14199" y="15775"/>
                    <a:pt x="14199" y="15775"/>
                  </a:cubicBezTo>
                  <a:cubicBezTo>
                    <a:pt x="14382" y="15680"/>
                    <a:pt x="14472" y="15581"/>
                    <a:pt x="14562" y="15482"/>
                  </a:cubicBezTo>
                  <a:cubicBezTo>
                    <a:pt x="14655" y="15486"/>
                    <a:pt x="14652" y="15382"/>
                    <a:pt x="14745" y="15387"/>
                  </a:cubicBezTo>
                  <a:cubicBezTo>
                    <a:pt x="14928" y="15292"/>
                    <a:pt x="15017" y="15193"/>
                    <a:pt x="15107" y="15093"/>
                  </a:cubicBezTo>
                  <a:cubicBezTo>
                    <a:pt x="15197" y="14994"/>
                    <a:pt x="15197" y="14994"/>
                    <a:pt x="15197" y="14994"/>
                  </a:cubicBezTo>
                  <a:cubicBezTo>
                    <a:pt x="15377" y="14796"/>
                    <a:pt x="15560" y="14701"/>
                    <a:pt x="15646" y="14499"/>
                  </a:cubicBezTo>
                  <a:cubicBezTo>
                    <a:pt x="15739" y="14503"/>
                    <a:pt x="15739" y="14503"/>
                    <a:pt x="15736" y="14400"/>
                  </a:cubicBezTo>
                  <a:cubicBezTo>
                    <a:pt x="15919" y="14305"/>
                    <a:pt x="16006" y="14102"/>
                    <a:pt x="16185" y="13904"/>
                  </a:cubicBezTo>
                  <a:cubicBezTo>
                    <a:pt x="16185" y="13904"/>
                    <a:pt x="16185" y="13904"/>
                    <a:pt x="16185" y="13904"/>
                  </a:cubicBezTo>
                  <a:cubicBezTo>
                    <a:pt x="16365" y="13706"/>
                    <a:pt x="16452" y="13503"/>
                    <a:pt x="16541" y="13404"/>
                  </a:cubicBezTo>
                  <a:cubicBezTo>
                    <a:pt x="16538" y="13301"/>
                    <a:pt x="16631" y="13305"/>
                    <a:pt x="16628" y="13202"/>
                  </a:cubicBezTo>
                  <a:cubicBezTo>
                    <a:pt x="16628" y="13202"/>
                    <a:pt x="16628" y="13202"/>
                    <a:pt x="16628" y="13202"/>
                  </a:cubicBezTo>
                  <a:cubicBezTo>
                    <a:pt x="19615" y="16535"/>
                    <a:pt x="19615" y="16535"/>
                    <a:pt x="19615" y="16535"/>
                  </a:cubicBezTo>
                  <a:cubicBezTo>
                    <a:pt x="16909" y="16206"/>
                    <a:pt x="16909" y="16206"/>
                    <a:pt x="16909" y="16206"/>
                  </a:cubicBezTo>
                  <a:cubicBezTo>
                    <a:pt x="17190" y="19211"/>
                    <a:pt x="17190" y="19211"/>
                    <a:pt x="17190" y="19211"/>
                  </a:cubicBezTo>
                  <a:lnTo>
                    <a:pt x="14106" y="15770"/>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83" name="Freeform 20"/>
            <p:cNvSpPr/>
            <p:nvPr/>
          </p:nvSpPr>
          <p:spPr>
            <a:xfrm rot="17152927">
              <a:off x="2693188" y="38136"/>
              <a:ext cx="306857" cy="301332"/>
            </a:xfrm>
            <a:custGeom>
              <a:avLst/>
              <a:gdLst/>
              <a:ahLst/>
              <a:cxnLst>
                <a:cxn ang="0">
                  <a:pos x="wd2" y="hd2"/>
                </a:cxn>
                <a:cxn ang="5400000">
                  <a:pos x="wd2" y="hd2"/>
                </a:cxn>
                <a:cxn ang="10800000">
                  <a:pos x="wd2" y="hd2"/>
                </a:cxn>
                <a:cxn ang="16200000">
                  <a:pos x="wd2" y="hd2"/>
                </a:cxn>
              </a:cxnLst>
              <a:rect l="0" t="0" r="r" b="b"/>
              <a:pathLst>
                <a:path w="21551" h="21552" extrusionOk="0">
                  <a:moveTo>
                    <a:pt x="21486" y="6901"/>
                  </a:moveTo>
                  <a:cubicBezTo>
                    <a:pt x="21385" y="6801"/>
                    <a:pt x="21385" y="6801"/>
                    <a:pt x="21279" y="6807"/>
                  </a:cubicBezTo>
                  <a:cubicBezTo>
                    <a:pt x="21285" y="6700"/>
                    <a:pt x="21285" y="6700"/>
                    <a:pt x="21285" y="6700"/>
                  </a:cubicBezTo>
                  <a:cubicBezTo>
                    <a:pt x="15939" y="5620"/>
                    <a:pt x="15939" y="5620"/>
                    <a:pt x="15939" y="5620"/>
                  </a:cubicBezTo>
                  <a:cubicBezTo>
                    <a:pt x="14866" y="268"/>
                    <a:pt x="14866" y="268"/>
                    <a:pt x="14866" y="268"/>
                  </a:cubicBezTo>
                  <a:cubicBezTo>
                    <a:pt x="14760" y="274"/>
                    <a:pt x="14760" y="274"/>
                    <a:pt x="14760" y="274"/>
                  </a:cubicBezTo>
                  <a:cubicBezTo>
                    <a:pt x="14766" y="168"/>
                    <a:pt x="14766" y="168"/>
                    <a:pt x="14772" y="62"/>
                  </a:cubicBezTo>
                  <a:cubicBezTo>
                    <a:pt x="14565" y="-33"/>
                    <a:pt x="14246" y="-15"/>
                    <a:pt x="14133" y="97"/>
                  </a:cubicBezTo>
                  <a:cubicBezTo>
                    <a:pt x="2778" y="11448"/>
                    <a:pt x="2778" y="11448"/>
                    <a:pt x="2778" y="11448"/>
                  </a:cubicBezTo>
                  <a:cubicBezTo>
                    <a:pt x="2778" y="11448"/>
                    <a:pt x="2778" y="11448"/>
                    <a:pt x="2778" y="11448"/>
                  </a:cubicBezTo>
                  <a:cubicBezTo>
                    <a:pt x="2665" y="11561"/>
                    <a:pt x="2665" y="11561"/>
                    <a:pt x="2665" y="11561"/>
                  </a:cubicBezTo>
                  <a:cubicBezTo>
                    <a:pt x="2659" y="11667"/>
                    <a:pt x="2659" y="11667"/>
                    <a:pt x="2659" y="11667"/>
                  </a:cubicBezTo>
                  <a:cubicBezTo>
                    <a:pt x="2659" y="11667"/>
                    <a:pt x="2659" y="11667"/>
                    <a:pt x="2659" y="11667"/>
                  </a:cubicBezTo>
                  <a:cubicBezTo>
                    <a:pt x="4" y="21047"/>
                    <a:pt x="4" y="21047"/>
                    <a:pt x="4" y="21047"/>
                  </a:cubicBezTo>
                  <a:cubicBezTo>
                    <a:pt x="-2" y="21153"/>
                    <a:pt x="-14" y="21366"/>
                    <a:pt x="86" y="21467"/>
                  </a:cubicBezTo>
                  <a:cubicBezTo>
                    <a:pt x="187" y="21567"/>
                    <a:pt x="399" y="21555"/>
                    <a:pt x="506" y="21549"/>
                  </a:cubicBezTo>
                  <a:cubicBezTo>
                    <a:pt x="9881" y="18903"/>
                    <a:pt x="9881" y="18903"/>
                    <a:pt x="9881" y="18903"/>
                  </a:cubicBezTo>
                  <a:cubicBezTo>
                    <a:pt x="9881" y="18903"/>
                    <a:pt x="9881" y="18903"/>
                    <a:pt x="9881" y="18903"/>
                  </a:cubicBezTo>
                  <a:cubicBezTo>
                    <a:pt x="9881" y="18903"/>
                    <a:pt x="9987" y="18897"/>
                    <a:pt x="9987" y="18897"/>
                  </a:cubicBezTo>
                  <a:cubicBezTo>
                    <a:pt x="9987" y="18897"/>
                    <a:pt x="9987" y="18897"/>
                    <a:pt x="10100" y="18785"/>
                  </a:cubicBezTo>
                  <a:cubicBezTo>
                    <a:pt x="10100" y="18785"/>
                    <a:pt x="10100" y="18785"/>
                    <a:pt x="10100" y="18785"/>
                  </a:cubicBezTo>
                  <a:cubicBezTo>
                    <a:pt x="21455" y="7433"/>
                    <a:pt x="21455" y="7433"/>
                    <a:pt x="21455" y="7433"/>
                  </a:cubicBezTo>
                  <a:cubicBezTo>
                    <a:pt x="21568" y="7321"/>
                    <a:pt x="21586" y="7002"/>
                    <a:pt x="21486" y="6901"/>
                  </a:cubicBezTo>
                  <a:close/>
                  <a:moveTo>
                    <a:pt x="9829" y="17951"/>
                  </a:moveTo>
                  <a:cubicBezTo>
                    <a:pt x="9127" y="17247"/>
                    <a:pt x="9127" y="17247"/>
                    <a:pt x="9127" y="17247"/>
                  </a:cubicBezTo>
                  <a:cubicBezTo>
                    <a:pt x="7021" y="15137"/>
                    <a:pt x="7021" y="15137"/>
                    <a:pt x="7021" y="15137"/>
                  </a:cubicBezTo>
                  <a:cubicBezTo>
                    <a:pt x="15678" y="6483"/>
                    <a:pt x="15678" y="6483"/>
                    <a:pt x="15678" y="6483"/>
                  </a:cubicBezTo>
                  <a:cubicBezTo>
                    <a:pt x="20291" y="7392"/>
                    <a:pt x="20291" y="7392"/>
                    <a:pt x="20291" y="7392"/>
                  </a:cubicBezTo>
                  <a:lnTo>
                    <a:pt x="9829" y="17951"/>
                  </a:lnTo>
                  <a:close/>
                  <a:moveTo>
                    <a:pt x="14173" y="1262"/>
                  </a:moveTo>
                  <a:cubicBezTo>
                    <a:pt x="15076" y="5880"/>
                    <a:pt x="15076" y="5880"/>
                    <a:pt x="15076" y="5880"/>
                  </a:cubicBezTo>
                  <a:cubicBezTo>
                    <a:pt x="6419" y="14534"/>
                    <a:pt x="6419" y="14534"/>
                    <a:pt x="6419" y="14534"/>
                  </a:cubicBezTo>
                  <a:cubicBezTo>
                    <a:pt x="3611" y="11720"/>
                    <a:pt x="3611" y="11720"/>
                    <a:pt x="3611" y="11720"/>
                  </a:cubicBezTo>
                  <a:lnTo>
                    <a:pt x="14173" y="1262"/>
                  </a:lnTo>
                  <a:close/>
                  <a:moveTo>
                    <a:pt x="1770" y="17977"/>
                  </a:moveTo>
                  <a:cubicBezTo>
                    <a:pt x="3575" y="19786"/>
                    <a:pt x="3575" y="19786"/>
                    <a:pt x="3575" y="19786"/>
                  </a:cubicBezTo>
                  <a:cubicBezTo>
                    <a:pt x="986" y="20567"/>
                    <a:pt x="986" y="20567"/>
                    <a:pt x="986" y="20567"/>
                  </a:cubicBezTo>
                  <a:lnTo>
                    <a:pt x="1770" y="17977"/>
                  </a:lnTo>
                  <a:close/>
                  <a:moveTo>
                    <a:pt x="4544" y="19520"/>
                  </a:moveTo>
                  <a:cubicBezTo>
                    <a:pt x="2037" y="17007"/>
                    <a:pt x="2037" y="17007"/>
                    <a:pt x="2037" y="17007"/>
                  </a:cubicBezTo>
                  <a:cubicBezTo>
                    <a:pt x="3243" y="12590"/>
                    <a:pt x="3243" y="12590"/>
                    <a:pt x="3243" y="12590"/>
                  </a:cubicBezTo>
                  <a:cubicBezTo>
                    <a:pt x="6158" y="15398"/>
                    <a:pt x="6158" y="15398"/>
                    <a:pt x="6158" y="15398"/>
                  </a:cubicBezTo>
                  <a:cubicBezTo>
                    <a:pt x="6152" y="15504"/>
                    <a:pt x="6152" y="15504"/>
                    <a:pt x="6152" y="15504"/>
                  </a:cubicBezTo>
                  <a:cubicBezTo>
                    <a:pt x="6152" y="15504"/>
                    <a:pt x="6152" y="15504"/>
                    <a:pt x="6152" y="15504"/>
                  </a:cubicBezTo>
                  <a:cubicBezTo>
                    <a:pt x="6854" y="16207"/>
                    <a:pt x="6854" y="16207"/>
                    <a:pt x="6854" y="16207"/>
                  </a:cubicBezTo>
                  <a:cubicBezTo>
                    <a:pt x="8960" y="18318"/>
                    <a:pt x="8960" y="18318"/>
                    <a:pt x="8960" y="18318"/>
                  </a:cubicBezTo>
                  <a:lnTo>
                    <a:pt x="4544" y="19520"/>
                  </a:ln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sp>
          <p:nvSpPr>
            <p:cNvPr id="1684" name="Freeform 31"/>
            <p:cNvSpPr/>
            <p:nvPr/>
          </p:nvSpPr>
          <p:spPr>
            <a:xfrm rot="2812927">
              <a:off x="55949" y="5415531"/>
              <a:ext cx="305797" cy="285887"/>
            </a:xfrm>
            <a:custGeom>
              <a:avLst/>
              <a:gdLst/>
              <a:ahLst/>
              <a:cxnLst>
                <a:cxn ang="0">
                  <a:pos x="wd2" y="hd2"/>
                </a:cxn>
                <a:cxn ang="5400000">
                  <a:pos x="wd2" y="hd2"/>
                </a:cxn>
                <a:cxn ang="10800000">
                  <a:pos x="wd2" y="hd2"/>
                </a:cxn>
                <a:cxn ang="16200000">
                  <a:pos x="wd2" y="hd2"/>
                </a:cxn>
              </a:cxnLst>
              <a:rect l="0" t="0" r="r" b="b"/>
              <a:pathLst>
                <a:path w="21542" h="21456" extrusionOk="0">
                  <a:moveTo>
                    <a:pt x="20261" y="18300"/>
                  </a:moveTo>
                  <a:cubicBezTo>
                    <a:pt x="19689" y="6722"/>
                    <a:pt x="19689" y="6722"/>
                    <a:pt x="19689" y="6722"/>
                  </a:cubicBezTo>
                  <a:cubicBezTo>
                    <a:pt x="19784" y="6625"/>
                    <a:pt x="19779" y="6522"/>
                    <a:pt x="19769" y="6318"/>
                  </a:cubicBezTo>
                  <a:cubicBezTo>
                    <a:pt x="19754" y="6010"/>
                    <a:pt x="19644" y="5800"/>
                    <a:pt x="19232" y="5572"/>
                  </a:cubicBezTo>
                  <a:cubicBezTo>
                    <a:pt x="10565" y="284"/>
                    <a:pt x="10565" y="284"/>
                    <a:pt x="10565" y="284"/>
                  </a:cubicBezTo>
                  <a:cubicBezTo>
                    <a:pt x="10049" y="-51"/>
                    <a:pt x="9246" y="-96"/>
                    <a:pt x="8759" y="183"/>
                  </a:cubicBezTo>
                  <a:cubicBezTo>
                    <a:pt x="468" y="4521"/>
                    <a:pt x="468" y="4521"/>
                    <a:pt x="468" y="4521"/>
                  </a:cubicBezTo>
                  <a:cubicBezTo>
                    <a:pt x="177" y="4709"/>
                    <a:pt x="-14" y="4903"/>
                    <a:pt x="1" y="5210"/>
                  </a:cubicBezTo>
                  <a:cubicBezTo>
                    <a:pt x="16" y="5518"/>
                    <a:pt x="232" y="5836"/>
                    <a:pt x="543" y="6058"/>
                  </a:cubicBezTo>
                  <a:cubicBezTo>
                    <a:pt x="3429" y="7752"/>
                    <a:pt x="3429" y="7752"/>
                    <a:pt x="3429" y="7752"/>
                  </a:cubicBezTo>
                  <a:cubicBezTo>
                    <a:pt x="3636" y="11953"/>
                    <a:pt x="3636" y="11953"/>
                    <a:pt x="3636" y="11953"/>
                  </a:cubicBezTo>
                  <a:cubicBezTo>
                    <a:pt x="3758" y="14412"/>
                    <a:pt x="5866" y="16574"/>
                    <a:pt x="8274" y="16709"/>
                  </a:cubicBezTo>
                  <a:cubicBezTo>
                    <a:pt x="13090" y="16978"/>
                    <a:pt x="13090" y="16978"/>
                    <a:pt x="13090" y="16978"/>
                  </a:cubicBezTo>
                  <a:cubicBezTo>
                    <a:pt x="15499" y="17113"/>
                    <a:pt x="17304" y="15171"/>
                    <a:pt x="17183" y="12712"/>
                  </a:cubicBezTo>
                  <a:cubicBezTo>
                    <a:pt x="16965" y="8306"/>
                    <a:pt x="16965" y="8306"/>
                    <a:pt x="16965" y="8306"/>
                  </a:cubicBezTo>
                  <a:cubicBezTo>
                    <a:pt x="18917" y="7292"/>
                    <a:pt x="18917" y="7292"/>
                    <a:pt x="18917" y="7292"/>
                  </a:cubicBezTo>
                  <a:cubicBezTo>
                    <a:pt x="19458" y="18255"/>
                    <a:pt x="19458" y="18255"/>
                    <a:pt x="19458" y="18255"/>
                  </a:cubicBezTo>
                  <a:cubicBezTo>
                    <a:pt x="18760" y="18318"/>
                    <a:pt x="18294" y="19007"/>
                    <a:pt x="18329" y="19724"/>
                  </a:cubicBezTo>
                  <a:cubicBezTo>
                    <a:pt x="18375" y="20646"/>
                    <a:pt x="19113" y="21403"/>
                    <a:pt x="20016" y="21453"/>
                  </a:cubicBezTo>
                  <a:cubicBezTo>
                    <a:pt x="20919" y="21504"/>
                    <a:pt x="21586" y="20826"/>
                    <a:pt x="21540" y="19904"/>
                  </a:cubicBezTo>
                  <a:cubicBezTo>
                    <a:pt x="21505" y="19187"/>
                    <a:pt x="20968" y="18441"/>
                    <a:pt x="20261" y="18300"/>
                  </a:cubicBezTo>
                  <a:close/>
                  <a:moveTo>
                    <a:pt x="16380" y="12667"/>
                  </a:moveTo>
                  <a:cubicBezTo>
                    <a:pt x="16481" y="14716"/>
                    <a:pt x="14957" y="16266"/>
                    <a:pt x="13050" y="16159"/>
                  </a:cubicBezTo>
                  <a:cubicBezTo>
                    <a:pt x="8233" y="15889"/>
                    <a:pt x="8233" y="15889"/>
                    <a:pt x="8233" y="15889"/>
                  </a:cubicBezTo>
                  <a:cubicBezTo>
                    <a:pt x="6226" y="15776"/>
                    <a:pt x="4540" y="14047"/>
                    <a:pt x="4439" y="11998"/>
                  </a:cubicBezTo>
                  <a:cubicBezTo>
                    <a:pt x="4257" y="8309"/>
                    <a:pt x="4257" y="8309"/>
                    <a:pt x="4257" y="8309"/>
                  </a:cubicBezTo>
                  <a:cubicBezTo>
                    <a:pt x="9310" y="11351"/>
                    <a:pt x="9310" y="11351"/>
                    <a:pt x="9310" y="11351"/>
                  </a:cubicBezTo>
                  <a:cubicBezTo>
                    <a:pt x="9516" y="11465"/>
                    <a:pt x="9822" y="11584"/>
                    <a:pt x="10224" y="11607"/>
                  </a:cubicBezTo>
                  <a:cubicBezTo>
                    <a:pt x="10525" y="11624"/>
                    <a:pt x="10821" y="11538"/>
                    <a:pt x="11117" y="11453"/>
                  </a:cubicBezTo>
                  <a:cubicBezTo>
                    <a:pt x="16183" y="8671"/>
                    <a:pt x="16183" y="8671"/>
                    <a:pt x="16183" y="8671"/>
                  </a:cubicBezTo>
                  <a:lnTo>
                    <a:pt x="16380" y="12667"/>
                  </a:lnTo>
                  <a:close/>
                  <a:moveTo>
                    <a:pt x="10680" y="10713"/>
                  </a:moveTo>
                  <a:cubicBezTo>
                    <a:pt x="10384" y="10798"/>
                    <a:pt x="9882" y="10770"/>
                    <a:pt x="9676" y="10657"/>
                  </a:cubicBezTo>
                  <a:cubicBezTo>
                    <a:pt x="909" y="5363"/>
                    <a:pt x="909" y="5363"/>
                    <a:pt x="909" y="5363"/>
                  </a:cubicBezTo>
                  <a:cubicBezTo>
                    <a:pt x="909" y="5363"/>
                    <a:pt x="804" y="5255"/>
                    <a:pt x="804" y="5255"/>
                  </a:cubicBezTo>
                  <a:cubicBezTo>
                    <a:pt x="804" y="5255"/>
                    <a:pt x="904" y="5261"/>
                    <a:pt x="904" y="5261"/>
                  </a:cubicBezTo>
                  <a:cubicBezTo>
                    <a:pt x="9196" y="923"/>
                    <a:pt x="9196" y="923"/>
                    <a:pt x="9196" y="923"/>
                  </a:cubicBezTo>
                  <a:cubicBezTo>
                    <a:pt x="9392" y="832"/>
                    <a:pt x="9893" y="860"/>
                    <a:pt x="10199" y="979"/>
                  </a:cubicBezTo>
                  <a:cubicBezTo>
                    <a:pt x="18967" y="6273"/>
                    <a:pt x="18967" y="6273"/>
                    <a:pt x="18967" y="6273"/>
                  </a:cubicBezTo>
                  <a:cubicBezTo>
                    <a:pt x="18967" y="6273"/>
                    <a:pt x="18967" y="6273"/>
                    <a:pt x="18967" y="6273"/>
                  </a:cubicBezTo>
                  <a:cubicBezTo>
                    <a:pt x="18866" y="6267"/>
                    <a:pt x="18866" y="6267"/>
                    <a:pt x="18866" y="6267"/>
                  </a:cubicBezTo>
                  <a:cubicBezTo>
                    <a:pt x="18871" y="6369"/>
                    <a:pt x="18871" y="6369"/>
                    <a:pt x="18871" y="6369"/>
                  </a:cubicBezTo>
                  <a:lnTo>
                    <a:pt x="10680" y="10713"/>
                  </a:lnTo>
                  <a:close/>
                  <a:moveTo>
                    <a:pt x="19975" y="20634"/>
                  </a:moveTo>
                  <a:cubicBezTo>
                    <a:pt x="19574" y="20611"/>
                    <a:pt x="19152" y="20179"/>
                    <a:pt x="19132" y="19769"/>
                  </a:cubicBezTo>
                  <a:cubicBezTo>
                    <a:pt x="19112" y="19359"/>
                    <a:pt x="19493" y="18972"/>
                    <a:pt x="19895" y="18994"/>
                  </a:cubicBezTo>
                  <a:cubicBezTo>
                    <a:pt x="20396" y="19022"/>
                    <a:pt x="20718" y="19449"/>
                    <a:pt x="20738" y="19859"/>
                  </a:cubicBezTo>
                  <a:cubicBezTo>
                    <a:pt x="20758" y="20269"/>
                    <a:pt x="20477" y="20662"/>
                    <a:pt x="19975" y="20634"/>
                  </a:cubicBezTo>
                  <a:close/>
                </a:path>
              </a:pathLst>
            </a:custGeom>
            <a:solidFill>
              <a:srgbClr val="2A379A">
                <a:alpha val="39555"/>
              </a:srgbClr>
            </a:solidFill>
            <a:ln w="3175" cap="flat">
              <a:noFill/>
              <a:miter lim="400000"/>
            </a:ln>
            <a:effectLst/>
          </p:spPr>
          <p:txBody>
            <a:bodyPr wrap="square" lIns="71289" tIns="71289" rIns="71289" bIns="71289" numCol="1" anchor="t">
              <a:noAutofit/>
            </a:bodyPr>
            <a:lstStyle/>
            <a:p>
              <a:pPr algn="l" defTabSz="950524">
                <a:defRPr sz="1800" b="0">
                  <a:solidFill>
                    <a:srgbClr val="26337B"/>
                  </a:solidFill>
                  <a:latin typeface="Helvetica"/>
                  <a:ea typeface="Helvetica"/>
                  <a:cs typeface="Helvetica"/>
                  <a:sym typeface="Helvetica"/>
                </a:defRPr>
              </a:pPr>
              <a:endParaRPr/>
            </a:p>
          </p:txBody>
        </p:sp>
      </p:grpSp>
      <p:grpSp>
        <p:nvGrpSpPr>
          <p:cNvPr id="1711" name="Group"/>
          <p:cNvGrpSpPr/>
          <p:nvPr/>
        </p:nvGrpSpPr>
        <p:grpSpPr>
          <a:xfrm rot="16200000">
            <a:off x="-96783" y="2239653"/>
            <a:ext cx="8330933" cy="6464018"/>
            <a:chOff x="0" y="0"/>
            <a:chExt cx="8330931" cy="6464016"/>
          </a:xfrm>
        </p:grpSpPr>
        <p:grpSp>
          <p:nvGrpSpPr>
            <p:cNvPr id="1698" name="Group"/>
            <p:cNvGrpSpPr/>
            <p:nvPr/>
          </p:nvGrpSpPr>
          <p:grpSpPr>
            <a:xfrm>
              <a:off x="1723788" y="74607"/>
              <a:ext cx="4816865" cy="6389410"/>
              <a:chOff x="0" y="0"/>
              <a:chExt cx="4816863" cy="6389409"/>
            </a:xfrm>
          </p:grpSpPr>
          <p:sp>
            <p:nvSpPr>
              <p:cNvPr id="1686" name="Oval 6"/>
              <p:cNvSpPr/>
              <p:nvPr/>
            </p:nvSpPr>
            <p:spPr>
              <a:xfrm>
                <a:off x="1542167" y="2879251"/>
                <a:ext cx="1787372" cy="415507"/>
              </a:xfrm>
              <a:prstGeom prst="ellipse">
                <a:avLst/>
              </a:prstGeom>
              <a:noFill/>
              <a:ln w="25400" cap="flat">
                <a:solidFill>
                  <a:srgbClr val="808080"/>
                </a:solidFill>
                <a:prstDash val="solid"/>
                <a:miter lim="800000"/>
              </a:ln>
              <a:effectLst/>
            </p:spPr>
            <p:txBody>
              <a:bodyPr wrap="square" lIns="53467" tIns="53467" rIns="53467" bIns="53467" numCol="1" anchor="ctr">
                <a:noAutofit/>
              </a:bodyPr>
              <a:lstStyle/>
              <a:p>
                <a:pPr defTabSz="1425786">
                  <a:defRPr sz="2600" b="0">
                    <a:solidFill>
                      <a:srgbClr val="FFFFFF"/>
                    </a:solidFill>
                    <a:latin typeface="Helvetica"/>
                    <a:ea typeface="Helvetica"/>
                    <a:cs typeface="Helvetica"/>
                    <a:sym typeface="Helvetica"/>
                  </a:defRPr>
                </a:pPr>
                <a:endParaRPr/>
              </a:p>
            </p:txBody>
          </p:sp>
          <p:sp>
            <p:nvSpPr>
              <p:cNvPr id="1687" name="Freeform: Shape 40"/>
              <p:cNvSpPr/>
              <p:nvPr/>
            </p:nvSpPr>
            <p:spPr>
              <a:xfrm>
                <a:off x="1590564" y="2913567"/>
                <a:ext cx="1690581" cy="29468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36" y="21600"/>
                      <a:pt x="21600" y="16691"/>
                      <a:pt x="21600" y="10800"/>
                    </a:cubicBezTo>
                    <a:cubicBezTo>
                      <a:pt x="21600" y="4909"/>
                      <a:pt x="16736" y="0"/>
                      <a:pt x="10800" y="0"/>
                    </a:cubicBezTo>
                    <a:cubicBezTo>
                      <a:pt x="4864" y="0"/>
                      <a:pt x="0" y="4909"/>
                      <a:pt x="0" y="10800"/>
                    </a:cubicBezTo>
                    <a:cubicBezTo>
                      <a:pt x="0" y="16691"/>
                      <a:pt x="4864" y="21600"/>
                      <a:pt x="10800" y="21600"/>
                    </a:cubicBezTo>
                    <a:close/>
                  </a:path>
                </a:pathLst>
              </a:custGeom>
              <a:solidFill>
                <a:srgbClr val="425155"/>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88" name="Freeform: Shape 9"/>
              <p:cNvSpPr/>
              <p:nvPr/>
            </p:nvSpPr>
            <p:spPr>
              <a:xfrm>
                <a:off x="2039021" y="0"/>
                <a:ext cx="1968043" cy="3214769"/>
              </a:xfrm>
              <a:custGeom>
                <a:avLst/>
                <a:gdLst/>
                <a:ahLst/>
                <a:cxnLst>
                  <a:cxn ang="0">
                    <a:pos x="wd2" y="hd2"/>
                  </a:cxn>
                  <a:cxn ang="5400000">
                    <a:pos x="wd2" y="hd2"/>
                  </a:cxn>
                  <a:cxn ang="10800000">
                    <a:pos x="wd2" y="hd2"/>
                  </a:cxn>
                  <a:cxn ang="16200000">
                    <a:pos x="wd2" y="hd2"/>
                  </a:cxn>
                </a:cxnLst>
                <a:rect l="0" t="0" r="r" b="b"/>
                <a:pathLst>
                  <a:path w="21600" h="21600" extrusionOk="0">
                    <a:moveTo>
                      <a:pt x="4108" y="21600"/>
                    </a:moveTo>
                    <a:lnTo>
                      <a:pt x="4108" y="8910"/>
                    </a:lnTo>
                    <a:cubicBezTo>
                      <a:pt x="4108" y="5040"/>
                      <a:pt x="4887" y="3645"/>
                      <a:pt x="11154" y="3645"/>
                    </a:cubicBezTo>
                    <a:lnTo>
                      <a:pt x="17634" y="3645"/>
                    </a:lnTo>
                    <a:lnTo>
                      <a:pt x="17634" y="4657"/>
                    </a:lnTo>
                    <a:lnTo>
                      <a:pt x="19617" y="3488"/>
                    </a:lnTo>
                    <a:lnTo>
                      <a:pt x="21600" y="2317"/>
                    </a:lnTo>
                    <a:lnTo>
                      <a:pt x="19617" y="1147"/>
                    </a:lnTo>
                    <a:lnTo>
                      <a:pt x="17634" y="0"/>
                    </a:lnTo>
                    <a:lnTo>
                      <a:pt x="17634" y="1013"/>
                    </a:lnTo>
                    <a:cubicBezTo>
                      <a:pt x="16643" y="1013"/>
                      <a:pt x="12216" y="1013"/>
                      <a:pt x="11225" y="1013"/>
                    </a:cubicBezTo>
                    <a:cubicBezTo>
                      <a:pt x="2408" y="1013"/>
                      <a:pt x="0" y="3397"/>
                      <a:pt x="0" y="8865"/>
                    </a:cubicBezTo>
                    <a:lnTo>
                      <a:pt x="0" y="21488"/>
                    </a:lnTo>
                    <a:cubicBezTo>
                      <a:pt x="1239" y="21555"/>
                      <a:pt x="2620" y="21577"/>
                      <a:pt x="4108" y="21600"/>
                    </a:cubicBezTo>
                    <a:close/>
                  </a:path>
                </a:pathLst>
              </a:custGeom>
              <a:solidFill>
                <a:srgbClr val="2A379A"/>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89" name="Freeform: Shape 10"/>
              <p:cNvSpPr/>
              <p:nvPr/>
            </p:nvSpPr>
            <p:spPr>
              <a:xfrm>
                <a:off x="54361" y="264547"/>
                <a:ext cx="1968043" cy="2930127"/>
              </a:xfrm>
              <a:custGeom>
                <a:avLst/>
                <a:gdLst/>
                <a:ahLst/>
                <a:cxnLst>
                  <a:cxn ang="0">
                    <a:pos x="wd2" y="hd2"/>
                  </a:cxn>
                  <a:cxn ang="5400000">
                    <a:pos x="wd2" y="hd2"/>
                  </a:cxn>
                  <a:cxn ang="10800000">
                    <a:pos x="wd2" y="hd2"/>
                  </a:cxn>
                  <a:cxn ang="16200000">
                    <a:pos x="wd2" y="hd2"/>
                  </a:cxn>
                </a:cxnLst>
                <a:rect l="0" t="0" r="r" b="b"/>
                <a:pathLst>
                  <a:path w="21600" h="21600" extrusionOk="0">
                    <a:moveTo>
                      <a:pt x="17492" y="21057"/>
                    </a:moveTo>
                    <a:lnTo>
                      <a:pt x="17492" y="9800"/>
                    </a:lnTo>
                    <a:cubicBezTo>
                      <a:pt x="17492" y="5554"/>
                      <a:pt x="16713" y="4024"/>
                      <a:pt x="10446" y="4024"/>
                    </a:cubicBezTo>
                    <a:lnTo>
                      <a:pt x="3966" y="4024"/>
                    </a:lnTo>
                    <a:lnTo>
                      <a:pt x="3966" y="5135"/>
                    </a:lnTo>
                    <a:lnTo>
                      <a:pt x="0" y="2567"/>
                    </a:lnTo>
                    <a:lnTo>
                      <a:pt x="3966" y="0"/>
                    </a:lnTo>
                    <a:lnTo>
                      <a:pt x="3966" y="1111"/>
                    </a:lnTo>
                    <a:cubicBezTo>
                      <a:pt x="4957" y="1111"/>
                      <a:pt x="9384" y="1111"/>
                      <a:pt x="10375" y="1111"/>
                    </a:cubicBezTo>
                    <a:cubicBezTo>
                      <a:pt x="19192" y="1111"/>
                      <a:pt x="21600" y="3728"/>
                      <a:pt x="21600" y="9726"/>
                    </a:cubicBezTo>
                    <a:lnTo>
                      <a:pt x="21600" y="21600"/>
                    </a:lnTo>
                    <a:cubicBezTo>
                      <a:pt x="19759" y="21477"/>
                      <a:pt x="18307" y="21279"/>
                      <a:pt x="17492" y="21057"/>
                    </a:cubicBezTo>
                    <a:close/>
                  </a:path>
                </a:pathLst>
              </a:custGeom>
              <a:solidFill>
                <a:srgbClr val="F5A82C"/>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0" name="Freeform: Shape 11"/>
              <p:cNvSpPr/>
              <p:nvPr/>
            </p:nvSpPr>
            <p:spPr>
              <a:xfrm>
                <a:off x="0" y="2306289"/>
                <a:ext cx="2197113" cy="1178749"/>
              </a:xfrm>
              <a:custGeom>
                <a:avLst/>
                <a:gdLst/>
                <a:ahLst/>
                <a:cxnLst>
                  <a:cxn ang="0">
                    <a:pos x="wd2" y="hd2"/>
                  </a:cxn>
                  <a:cxn ang="5400000">
                    <a:pos x="wd2" y="hd2"/>
                  </a:cxn>
                  <a:cxn ang="10800000">
                    <a:pos x="wd2" y="hd2"/>
                  </a:cxn>
                  <a:cxn ang="16200000">
                    <a:pos x="wd2" y="hd2"/>
                  </a:cxn>
                </a:cxnLst>
                <a:rect l="0" t="0" r="r" b="b"/>
                <a:pathLst>
                  <a:path w="21600" h="21600" extrusionOk="0">
                    <a:moveTo>
                      <a:pt x="17921" y="20864"/>
                    </a:moveTo>
                    <a:cubicBezTo>
                      <a:pt x="17730" y="12948"/>
                      <a:pt x="16589" y="9941"/>
                      <a:pt x="11641" y="9941"/>
                    </a:cubicBezTo>
                    <a:lnTo>
                      <a:pt x="3552" y="9941"/>
                    </a:lnTo>
                    <a:lnTo>
                      <a:pt x="3552" y="12702"/>
                    </a:lnTo>
                    <a:lnTo>
                      <a:pt x="1776" y="9511"/>
                    </a:lnTo>
                    <a:lnTo>
                      <a:pt x="0" y="6382"/>
                    </a:lnTo>
                    <a:lnTo>
                      <a:pt x="3552" y="0"/>
                    </a:lnTo>
                    <a:lnTo>
                      <a:pt x="3552" y="2761"/>
                    </a:lnTo>
                    <a:cubicBezTo>
                      <a:pt x="4441" y="2761"/>
                      <a:pt x="10689" y="2761"/>
                      <a:pt x="11577" y="2761"/>
                    </a:cubicBezTo>
                    <a:cubicBezTo>
                      <a:pt x="18999" y="2761"/>
                      <a:pt x="21346" y="8530"/>
                      <a:pt x="21600" y="21600"/>
                    </a:cubicBezTo>
                    <a:cubicBezTo>
                      <a:pt x="20173" y="21477"/>
                      <a:pt x="18904" y="21170"/>
                      <a:pt x="17921" y="20864"/>
                    </a:cubicBezTo>
                    <a:close/>
                  </a:path>
                </a:pathLst>
              </a:custGeom>
              <a:solidFill>
                <a:srgbClr val="1EAD9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1" name="Freeform: Shape 12"/>
              <p:cNvSpPr/>
              <p:nvPr/>
            </p:nvSpPr>
            <p:spPr>
              <a:xfrm>
                <a:off x="2535869" y="909407"/>
                <a:ext cx="1968043" cy="2471356"/>
              </a:xfrm>
              <a:custGeom>
                <a:avLst/>
                <a:gdLst/>
                <a:ahLst/>
                <a:cxnLst>
                  <a:cxn ang="0">
                    <a:pos x="wd2" y="hd2"/>
                  </a:cxn>
                  <a:cxn ang="5400000">
                    <a:pos x="wd2" y="hd2"/>
                  </a:cxn>
                  <a:cxn ang="10800000">
                    <a:pos x="wd2" y="hd2"/>
                  </a:cxn>
                  <a:cxn ang="16200000">
                    <a:pos x="wd2" y="hd2"/>
                  </a:cxn>
                </a:cxnLst>
                <a:rect l="0" t="0" r="r" b="b"/>
                <a:pathLst>
                  <a:path w="21600" h="21600" extrusionOk="0">
                    <a:moveTo>
                      <a:pt x="4108" y="21395"/>
                    </a:moveTo>
                    <a:lnTo>
                      <a:pt x="4108" y="11620"/>
                    </a:lnTo>
                    <a:cubicBezTo>
                      <a:pt x="4108" y="6585"/>
                      <a:pt x="4887" y="4771"/>
                      <a:pt x="11154" y="4771"/>
                    </a:cubicBezTo>
                    <a:lnTo>
                      <a:pt x="17634" y="4771"/>
                    </a:lnTo>
                    <a:lnTo>
                      <a:pt x="17634" y="6088"/>
                    </a:lnTo>
                    <a:lnTo>
                      <a:pt x="21600" y="3044"/>
                    </a:lnTo>
                    <a:lnTo>
                      <a:pt x="17634" y="0"/>
                    </a:lnTo>
                    <a:lnTo>
                      <a:pt x="17634" y="1317"/>
                    </a:lnTo>
                    <a:cubicBezTo>
                      <a:pt x="16643" y="1317"/>
                      <a:pt x="12216" y="1317"/>
                      <a:pt x="11225" y="1317"/>
                    </a:cubicBezTo>
                    <a:cubicBezTo>
                      <a:pt x="2408" y="1317"/>
                      <a:pt x="0" y="4419"/>
                      <a:pt x="0" y="11532"/>
                    </a:cubicBezTo>
                    <a:lnTo>
                      <a:pt x="0" y="21600"/>
                    </a:lnTo>
                    <a:cubicBezTo>
                      <a:pt x="1523" y="21571"/>
                      <a:pt x="2904" y="21512"/>
                      <a:pt x="4108" y="21395"/>
                    </a:cubicBezTo>
                    <a:close/>
                  </a:path>
                </a:pathLst>
              </a:custGeom>
              <a:solidFill>
                <a:srgbClr val="D9342C"/>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2" name="Freeform: Shape 13"/>
              <p:cNvSpPr/>
              <p:nvPr/>
            </p:nvSpPr>
            <p:spPr>
              <a:xfrm>
                <a:off x="816793" y="1243554"/>
                <a:ext cx="1968043" cy="1999188"/>
              </a:xfrm>
              <a:custGeom>
                <a:avLst/>
                <a:gdLst/>
                <a:ahLst/>
                <a:cxnLst>
                  <a:cxn ang="0">
                    <a:pos x="wd2" y="hd2"/>
                  </a:cxn>
                  <a:cxn ang="5400000">
                    <a:pos x="wd2" y="hd2"/>
                  </a:cxn>
                  <a:cxn ang="10800000">
                    <a:pos x="wd2" y="hd2"/>
                  </a:cxn>
                  <a:cxn ang="16200000">
                    <a:pos x="wd2" y="hd2"/>
                  </a:cxn>
                </a:cxnLst>
                <a:rect l="0" t="0" r="r" b="b"/>
                <a:pathLst>
                  <a:path w="21600" h="21600" extrusionOk="0">
                    <a:moveTo>
                      <a:pt x="17492" y="21600"/>
                    </a:moveTo>
                    <a:lnTo>
                      <a:pt x="17492" y="14364"/>
                    </a:lnTo>
                    <a:cubicBezTo>
                      <a:pt x="17492" y="8141"/>
                      <a:pt x="16713" y="5897"/>
                      <a:pt x="10446" y="5897"/>
                    </a:cubicBezTo>
                    <a:lnTo>
                      <a:pt x="3966" y="5897"/>
                    </a:lnTo>
                    <a:lnTo>
                      <a:pt x="3966" y="7526"/>
                    </a:lnTo>
                    <a:lnTo>
                      <a:pt x="0" y="3763"/>
                    </a:lnTo>
                    <a:lnTo>
                      <a:pt x="3966" y="0"/>
                    </a:lnTo>
                    <a:lnTo>
                      <a:pt x="3966" y="1628"/>
                    </a:lnTo>
                    <a:cubicBezTo>
                      <a:pt x="4957" y="1628"/>
                      <a:pt x="9384" y="1628"/>
                      <a:pt x="10375" y="1628"/>
                    </a:cubicBezTo>
                    <a:cubicBezTo>
                      <a:pt x="19192" y="1628"/>
                      <a:pt x="21600" y="5463"/>
                      <a:pt x="21600" y="14255"/>
                    </a:cubicBezTo>
                    <a:lnTo>
                      <a:pt x="21600" y="21419"/>
                    </a:lnTo>
                    <a:cubicBezTo>
                      <a:pt x="20396" y="21528"/>
                      <a:pt x="19015" y="21564"/>
                      <a:pt x="17599" y="21564"/>
                    </a:cubicBezTo>
                    <a:lnTo>
                      <a:pt x="17492" y="21600"/>
                    </a:lnTo>
                    <a:close/>
                  </a:path>
                </a:pathLst>
              </a:custGeom>
              <a:solidFill>
                <a:srgbClr val="A3BE63"/>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3" name="Freeform: Shape 14"/>
              <p:cNvSpPr/>
              <p:nvPr/>
            </p:nvSpPr>
            <p:spPr>
              <a:xfrm>
                <a:off x="2848821" y="1862416"/>
                <a:ext cx="1968043" cy="1610732"/>
              </a:xfrm>
              <a:custGeom>
                <a:avLst/>
                <a:gdLst/>
                <a:ahLst/>
                <a:cxnLst>
                  <a:cxn ang="0">
                    <a:pos x="wd2" y="hd2"/>
                  </a:cxn>
                  <a:cxn ang="5400000">
                    <a:pos x="wd2" y="hd2"/>
                  </a:cxn>
                  <a:cxn ang="10800000">
                    <a:pos x="wd2" y="hd2"/>
                  </a:cxn>
                  <a:cxn ang="16200000">
                    <a:pos x="wd2" y="hd2"/>
                  </a:cxn>
                </a:cxnLst>
                <a:rect l="0" t="0" r="r" b="b"/>
                <a:pathLst>
                  <a:path w="21600" h="21600" extrusionOk="0">
                    <a:moveTo>
                      <a:pt x="4108" y="20612"/>
                    </a:moveTo>
                    <a:lnTo>
                      <a:pt x="4108" y="17828"/>
                    </a:lnTo>
                    <a:cubicBezTo>
                      <a:pt x="4108" y="10104"/>
                      <a:pt x="4887" y="7320"/>
                      <a:pt x="11154" y="7320"/>
                    </a:cubicBezTo>
                    <a:lnTo>
                      <a:pt x="17634" y="7320"/>
                    </a:lnTo>
                    <a:lnTo>
                      <a:pt x="17634" y="9341"/>
                    </a:lnTo>
                    <a:lnTo>
                      <a:pt x="21600" y="4670"/>
                    </a:lnTo>
                    <a:lnTo>
                      <a:pt x="17634" y="0"/>
                    </a:lnTo>
                    <a:lnTo>
                      <a:pt x="17634" y="2021"/>
                    </a:lnTo>
                    <a:cubicBezTo>
                      <a:pt x="16643" y="2021"/>
                      <a:pt x="12216" y="2021"/>
                      <a:pt x="11225" y="2021"/>
                    </a:cubicBezTo>
                    <a:cubicBezTo>
                      <a:pt x="2408" y="2021"/>
                      <a:pt x="0" y="6781"/>
                      <a:pt x="0" y="17693"/>
                    </a:cubicBezTo>
                    <a:lnTo>
                      <a:pt x="0" y="21600"/>
                    </a:lnTo>
                    <a:cubicBezTo>
                      <a:pt x="1877" y="21375"/>
                      <a:pt x="3329" y="21016"/>
                      <a:pt x="4108" y="20612"/>
                    </a:cubicBezTo>
                    <a:close/>
                  </a:path>
                </a:pathLst>
              </a:custGeom>
              <a:solidFill>
                <a:srgbClr val="0073BA"/>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4" name="Freeform: Shape 54"/>
              <p:cNvSpPr/>
              <p:nvPr/>
            </p:nvSpPr>
            <p:spPr>
              <a:xfrm>
                <a:off x="1542167" y="2971639"/>
                <a:ext cx="1787372" cy="286912"/>
              </a:xfrm>
              <a:custGeom>
                <a:avLst/>
                <a:gdLst/>
                <a:ahLst/>
                <a:cxnLst>
                  <a:cxn ang="0">
                    <a:pos x="wd2" y="hd2"/>
                  </a:cxn>
                  <a:cxn ang="5400000">
                    <a:pos x="wd2" y="hd2"/>
                  </a:cxn>
                  <a:cxn ang="10800000">
                    <a:pos x="wd2" y="hd2"/>
                  </a:cxn>
                  <a:cxn ang="16200000">
                    <a:pos x="wd2" y="hd2"/>
                  </a:cxn>
                </a:cxnLst>
                <a:rect l="0" t="0" r="r" b="b"/>
                <a:pathLst>
                  <a:path w="21600" h="21600" extrusionOk="0">
                    <a:moveTo>
                      <a:pt x="20314" y="0"/>
                    </a:moveTo>
                    <a:lnTo>
                      <a:pt x="20751" y="892"/>
                    </a:lnTo>
                    <a:cubicBezTo>
                      <a:pt x="21298" y="2676"/>
                      <a:pt x="21600" y="4646"/>
                      <a:pt x="21600" y="6726"/>
                    </a:cubicBezTo>
                    <a:cubicBezTo>
                      <a:pt x="21600" y="14793"/>
                      <a:pt x="16765" y="21600"/>
                      <a:pt x="10800" y="21600"/>
                    </a:cubicBezTo>
                    <a:cubicBezTo>
                      <a:pt x="4835" y="21600"/>
                      <a:pt x="0" y="14793"/>
                      <a:pt x="0" y="6726"/>
                    </a:cubicBezTo>
                    <a:cubicBezTo>
                      <a:pt x="0" y="4709"/>
                      <a:pt x="302" y="2771"/>
                      <a:pt x="849" y="998"/>
                    </a:cubicBezTo>
                    <a:lnTo>
                      <a:pt x="1282" y="111"/>
                    </a:lnTo>
                    <a:lnTo>
                      <a:pt x="1282" y="2818"/>
                    </a:lnTo>
                    <a:lnTo>
                      <a:pt x="794" y="4512"/>
                    </a:lnTo>
                    <a:cubicBezTo>
                      <a:pt x="657" y="5229"/>
                      <a:pt x="585" y="5969"/>
                      <a:pt x="585" y="6725"/>
                    </a:cubicBezTo>
                    <a:cubicBezTo>
                      <a:pt x="585" y="12776"/>
                      <a:pt x="5186" y="17818"/>
                      <a:pt x="10800" y="17818"/>
                    </a:cubicBezTo>
                    <a:cubicBezTo>
                      <a:pt x="16414" y="17818"/>
                      <a:pt x="21015" y="12776"/>
                      <a:pt x="21015" y="6725"/>
                    </a:cubicBezTo>
                    <a:cubicBezTo>
                      <a:pt x="21015" y="5969"/>
                      <a:pt x="20943" y="5229"/>
                      <a:pt x="20807" y="4512"/>
                    </a:cubicBezTo>
                    <a:lnTo>
                      <a:pt x="20314" y="2806"/>
                    </a:lnTo>
                    <a:close/>
                  </a:path>
                </a:pathLst>
              </a:custGeom>
              <a:solidFill>
                <a:srgbClr val="808080"/>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nvGrpSpPr>
              <p:cNvPr id="1697" name="Group"/>
              <p:cNvGrpSpPr/>
              <p:nvPr/>
            </p:nvGrpSpPr>
            <p:grpSpPr>
              <a:xfrm>
                <a:off x="1082712" y="3044041"/>
                <a:ext cx="2417820" cy="3345369"/>
                <a:chOff x="0" y="0"/>
                <a:chExt cx="2417819" cy="3345367"/>
              </a:xfrm>
            </p:grpSpPr>
            <p:sp>
              <p:nvSpPr>
                <p:cNvPr id="1695" name="Freeform: Shape 4"/>
                <p:cNvSpPr/>
                <p:nvPr/>
              </p:nvSpPr>
              <p:spPr>
                <a:xfrm>
                  <a:off x="0" y="0"/>
                  <a:ext cx="2417820" cy="3345368"/>
                </a:xfrm>
                <a:custGeom>
                  <a:avLst/>
                  <a:gdLst/>
                  <a:ahLst/>
                  <a:cxnLst>
                    <a:cxn ang="0">
                      <a:pos x="wd2" y="hd2"/>
                    </a:cxn>
                    <a:cxn ang="5400000">
                      <a:pos x="wd2" y="hd2"/>
                    </a:cxn>
                    <a:cxn ang="10800000">
                      <a:pos x="wd2" y="hd2"/>
                    </a:cxn>
                    <a:cxn ang="16200000">
                      <a:pos x="wd2" y="hd2"/>
                    </a:cxn>
                  </a:cxnLst>
                  <a:rect l="0" t="0" r="r" b="b"/>
                  <a:pathLst>
                    <a:path w="21554" h="21600" extrusionOk="0">
                      <a:moveTo>
                        <a:pt x="20030" y="0"/>
                      </a:moveTo>
                      <a:cubicBezTo>
                        <a:pt x="20806" y="1124"/>
                        <a:pt x="21554" y="2811"/>
                        <a:pt x="21554" y="4065"/>
                      </a:cubicBezTo>
                      <a:cubicBezTo>
                        <a:pt x="21554" y="5600"/>
                        <a:pt x="20835" y="7027"/>
                        <a:pt x="19627" y="8173"/>
                      </a:cubicBezTo>
                      <a:cubicBezTo>
                        <a:pt x="19052" y="9362"/>
                        <a:pt x="18649" y="10551"/>
                        <a:pt x="18850" y="11697"/>
                      </a:cubicBezTo>
                      <a:cubicBezTo>
                        <a:pt x="19080" y="12476"/>
                        <a:pt x="19339" y="13341"/>
                        <a:pt x="19684" y="14119"/>
                      </a:cubicBezTo>
                      <a:cubicBezTo>
                        <a:pt x="20231" y="15438"/>
                        <a:pt x="20835" y="16389"/>
                        <a:pt x="21381" y="16800"/>
                      </a:cubicBezTo>
                      <a:cubicBezTo>
                        <a:pt x="14795" y="17168"/>
                        <a:pt x="11142" y="20043"/>
                        <a:pt x="9589" y="20800"/>
                      </a:cubicBezTo>
                      <a:cubicBezTo>
                        <a:pt x="9129" y="21038"/>
                        <a:pt x="8611" y="21319"/>
                        <a:pt x="8180" y="21600"/>
                      </a:cubicBezTo>
                      <a:cubicBezTo>
                        <a:pt x="8324" y="21362"/>
                        <a:pt x="8467" y="21124"/>
                        <a:pt x="8640" y="20886"/>
                      </a:cubicBezTo>
                      <a:cubicBezTo>
                        <a:pt x="9014" y="20303"/>
                        <a:pt x="9417" y="19654"/>
                        <a:pt x="10193" y="19373"/>
                      </a:cubicBezTo>
                      <a:cubicBezTo>
                        <a:pt x="10251" y="19351"/>
                        <a:pt x="10337" y="19330"/>
                        <a:pt x="10394" y="19286"/>
                      </a:cubicBezTo>
                      <a:cubicBezTo>
                        <a:pt x="10452" y="19243"/>
                        <a:pt x="10510" y="18508"/>
                        <a:pt x="10481" y="18162"/>
                      </a:cubicBezTo>
                      <a:cubicBezTo>
                        <a:pt x="10452" y="18011"/>
                        <a:pt x="10452" y="17838"/>
                        <a:pt x="10366" y="17686"/>
                      </a:cubicBezTo>
                      <a:cubicBezTo>
                        <a:pt x="10308" y="17557"/>
                        <a:pt x="10193" y="17449"/>
                        <a:pt x="10107" y="17341"/>
                      </a:cubicBezTo>
                      <a:cubicBezTo>
                        <a:pt x="9675" y="16843"/>
                        <a:pt x="9445" y="16281"/>
                        <a:pt x="8985" y="15784"/>
                      </a:cubicBezTo>
                      <a:cubicBezTo>
                        <a:pt x="8928" y="15741"/>
                        <a:pt x="8899" y="15697"/>
                        <a:pt x="8841" y="15654"/>
                      </a:cubicBezTo>
                      <a:cubicBezTo>
                        <a:pt x="8669" y="15503"/>
                        <a:pt x="8439" y="15351"/>
                        <a:pt x="8295" y="15178"/>
                      </a:cubicBezTo>
                      <a:cubicBezTo>
                        <a:pt x="8237" y="15114"/>
                        <a:pt x="8209" y="15070"/>
                        <a:pt x="8151" y="15005"/>
                      </a:cubicBezTo>
                      <a:cubicBezTo>
                        <a:pt x="7806" y="14508"/>
                        <a:pt x="7835" y="14141"/>
                        <a:pt x="7806" y="13881"/>
                      </a:cubicBezTo>
                      <a:cubicBezTo>
                        <a:pt x="7806" y="13838"/>
                        <a:pt x="7777" y="13773"/>
                        <a:pt x="7777" y="13730"/>
                      </a:cubicBezTo>
                      <a:cubicBezTo>
                        <a:pt x="7720" y="13470"/>
                        <a:pt x="7432" y="13362"/>
                        <a:pt x="6167" y="13319"/>
                      </a:cubicBezTo>
                      <a:cubicBezTo>
                        <a:pt x="4585" y="13254"/>
                        <a:pt x="3837" y="13297"/>
                        <a:pt x="2658" y="13168"/>
                      </a:cubicBezTo>
                      <a:cubicBezTo>
                        <a:pt x="2543" y="13146"/>
                        <a:pt x="2399" y="13146"/>
                        <a:pt x="2284" y="13103"/>
                      </a:cubicBezTo>
                      <a:cubicBezTo>
                        <a:pt x="2169" y="13059"/>
                        <a:pt x="2054" y="12973"/>
                        <a:pt x="1967" y="12908"/>
                      </a:cubicBezTo>
                      <a:cubicBezTo>
                        <a:pt x="1507" y="12497"/>
                        <a:pt x="1335" y="12086"/>
                        <a:pt x="1651" y="11611"/>
                      </a:cubicBezTo>
                      <a:cubicBezTo>
                        <a:pt x="1795" y="11395"/>
                        <a:pt x="2025" y="11178"/>
                        <a:pt x="1996" y="10919"/>
                      </a:cubicBezTo>
                      <a:cubicBezTo>
                        <a:pt x="1967" y="10768"/>
                        <a:pt x="1852" y="10616"/>
                        <a:pt x="1795" y="10487"/>
                      </a:cubicBezTo>
                      <a:cubicBezTo>
                        <a:pt x="1680" y="10227"/>
                        <a:pt x="1766" y="9903"/>
                        <a:pt x="2054" y="9708"/>
                      </a:cubicBezTo>
                      <a:cubicBezTo>
                        <a:pt x="2111" y="9708"/>
                        <a:pt x="2054" y="9665"/>
                        <a:pt x="2025" y="9665"/>
                      </a:cubicBezTo>
                      <a:cubicBezTo>
                        <a:pt x="1565" y="9600"/>
                        <a:pt x="1248" y="9211"/>
                        <a:pt x="1363" y="8865"/>
                      </a:cubicBezTo>
                      <a:cubicBezTo>
                        <a:pt x="1421" y="8714"/>
                        <a:pt x="1536" y="8562"/>
                        <a:pt x="1536" y="8389"/>
                      </a:cubicBezTo>
                      <a:cubicBezTo>
                        <a:pt x="1536" y="8368"/>
                        <a:pt x="1536" y="8324"/>
                        <a:pt x="1507" y="8303"/>
                      </a:cubicBezTo>
                      <a:cubicBezTo>
                        <a:pt x="1478" y="8281"/>
                        <a:pt x="1392" y="8281"/>
                        <a:pt x="1363" y="8281"/>
                      </a:cubicBezTo>
                      <a:cubicBezTo>
                        <a:pt x="846" y="8324"/>
                        <a:pt x="213" y="8195"/>
                        <a:pt x="40" y="7827"/>
                      </a:cubicBezTo>
                      <a:cubicBezTo>
                        <a:pt x="-46" y="7632"/>
                        <a:pt x="12" y="7395"/>
                        <a:pt x="155" y="7222"/>
                      </a:cubicBezTo>
                      <a:cubicBezTo>
                        <a:pt x="299" y="7027"/>
                        <a:pt x="500" y="6876"/>
                        <a:pt x="673" y="6724"/>
                      </a:cubicBezTo>
                      <a:cubicBezTo>
                        <a:pt x="1248" y="6227"/>
                        <a:pt x="1708" y="5643"/>
                        <a:pt x="2054" y="5038"/>
                      </a:cubicBezTo>
                      <a:cubicBezTo>
                        <a:pt x="2082" y="4951"/>
                        <a:pt x="2140" y="4886"/>
                        <a:pt x="2140" y="4800"/>
                      </a:cubicBezTo>
                      <a:cubicBezTo>
                        <a:pt x="2140" y="4692"/>
                        <a:pt x="2082" y="4605"/>
                        <a:pt x="2025" y="4497"/>
                      </a:cubicBezTo>
                      <a:cubicBezTo>
                        <a:pt x="1708" y="3849"/>
                        <a:pt x="2197" y="3135"/>
                        <a:pt x="2456" y="2486"/>
                      </a:cubicBezTo>
                      <a:cubicBezTo>
                        <a:pt x="2600" y="2162"/>
                        <a:pt x="2859" y="1816"/>
                        <a:pt x="3089" y="1470"/>
                      </a:cubicBezTo>
                      <a:cubicBezTo>
                        <a:pt x="3175" y="1319"/>
                        <a:pt x="3894" y="324"/>
                        <a:pt x="3981" y="173"/>
                      </a:cubicBezTo>
                      <a:cubicBezTo>
                        <a:pt x="4009" y="130"/>
                        <a:pt x="4038" y="108"/>
                        <a:pt x="4067" y="65"/>
                      </a:cubicBezTo>
                      <a:cubicBezTo>
                        <a:pt x="4067" y="778"/>
                        <a:pt x="7633" y="1341"/>
                        <a:pt x="12034" y="1341"/>
                      </a:cubicBezTo>
                      <a:cubicBezTo>
                        <a:pt x="16463" y="1276"/>
                        <a:pt x="20030" y="692"/>
                        <a:pt x="20030" y="0"/>
                      </a:cubicBezTo>
                      <a:close/>
                    </a:path>
                  </a:pathLst>
                </a:custGeom>
                <a:solidFill>
                  <a:srgbClr val="776F57"/>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sp>
              <p:nvSpPr>
                <p:cNvPr id="1696" name="Freeform: Shape 5"/>
                <p:cNvSpPr/>
                <p:nvPr/>
              </p:nvSpPr>
              <p:spPr>
                <a:xfrm>
                  <a:off x="54042" y="93760"/>
                  <a:ext cx="2318611" cy="3087520"/>
                </a:xfrm>
                <a:custGeom>
                  <a:avLst/>
                  <a:gdLst/>
                  <a:ahLst/>
                  <a:cxnLst>
                    <a:cxn ang="0">
                      <a:pos x="wd2" y="hd2"/>
                    </a:cxn>
                    <a:cxn ang="5400000">
                      <a:pos x="wd2" y="hd2"/>
                    </a:cxn>
                    <a:cxn ang="10800000">
                      <a:pos x="wd2" y="hd2"/>
                    </a:cxn>
                    <a:cxn ang="16200000">
                      <a:pos x="wd2" y="hd2"/>
                    </a:cxn>
                  </a:cxnLst>
                  <a:rect l="0" t="0" r="r" b="b"/>
                  <a:pathLst>
                    <a:path w="21560" h="21600" extrusionOk="0">
                      <a:moveTo>
                        <a:pt x="20330" y="0"/>
                      </a:moveTo>
                      <a:cubicBezTo>
                        <a:pt x="19670" y="375"/>
                        <a:pt x="18590" y="562"/>
                        <a:pt x="18080" y="656"/>
                      </a:cubicBezTo>
                      <a:cubicBezTo>
                        <a:pt x="16160" y="984"/>
                        <a:pt x="14060" y="1078"/>
                        <a:pt x="12110" y="1078"/>
                      </a:cubicBezTo>
                      <a:cubicBezTo>
                        <a:pt x="10160" y="1078"/>
                        <a:pt x="8030" y="984"/>
                        <a:pt x="6140" y="656"/>
                      </a:cubicBezTo>
                      <a:cubicBezTo>
                        <a:pt x="5600" y="562"/>
                        <a:pt x="4490" y="375"/>
                        <a:pt x="3860" y="0"/>
                      </a:cubicBezTo>
                      <a:cubicBezTo>
                        <a:pt x="3800" y="94"/>
                        <a:pt x="3710" y="211"/>
                        <a:pt x="3650" y="305"/>
                      </a:cubicBezTo>
                      <a:cubicBezTo>
                        <a:pt x="3500" y="515"/>
                        <a:pt x="3320" y="750"/>
                        <a:pt x="3200" y="984"/>
                      </a:cubicBezTo>
                      <a:cubicBezTo>
                        <a:pt x="2990" y="1312"/>
                        <a:pt x="2720" y="1663"/>
                        <a:pt x="2570" y="2015"/>
                      </a:cubicBezTo>
                      <a:cubicBezTo>
                        <a:pt x="2360" y="2577"/>
                        <a:pt x="1820" y="3397"/>
                        <a:pt x="2090" y="3983"/>
                      </a:cubicBezTo>
                      <a:cubicBezTo>
                        <a:pt x="2150" y="4123"/>
                        <a:pt x="2240" y="4240"/>
                        <a:pt x="2240" y="4404"/>
                      </a:cubicBezTo>
                      <a:cubicBezTo>
                        <a:pt x="2240" y="4545"/>
                        <a:pt x="2180" y="4685"/>
                        <a:pt x="2120" y="4803"/>
                      </a:cubicBezTo>
                      <a:cubicBezTo>
                        <a:pt x="1760" y="5505"/>
                        <a:pt x="1220" y="6161"/>
                        <a:pt x="590" y="6747"/>
                      </a:cubicBezTo>
                      <a:cubicBezTo>
                        <a:pt x="410" y="6888"/>
                        <a:pt x="230" y="7052"/>
                        <a:pt x="110" y="7239"/>
                      </a:cubicBezTo>
                      <a:cubicBezTo>
                        <a:pt x="50" y="7356"/>
                        <a:pt x="-40" y="7497"/>
                        <a:pt x="20" y="7614"/>
                      </a:cubicBezTo>
                      <a:cubicBezTo>
                        <a:pt x="140" y="7848"/>
                        <a:pt x="680" y="7895"/>
                        <a:pt x="950" y="7872"/>
                      </a:cubicBezTo>
                      <a:cubicBezTo>
                        <a:pt x="1160" y="7848"/>
                        <a:pt x="1340" y="7895"/>
                        <a:pt x="1490" y="8012"/>
                      </a:cubicBezTo>
                      <a:cubicBezTo>
                        <a:pt x="1610" y="8106"/>
                        <a:pt x="1640" y="8223"/>
                        <a:pt x="1640" y="8364"/>
                      </a:cubicBezTo>
                      <a:cubicBezTo>
                        <a:pt x="1640" y="8410"/>
                        <a:pt x="1640" y="8457"/>
                        <a:pt x="1610" y="8504"/>
                      </a:cubicBezTo>
                      <a:cubicBezTo>
                        <a:pt x="1580" y="8668"/>
                        <a:pt x="1460" y="8809"/>
                        <a:pt x="1430" y="8949"/>
                      </a:cubicBezTo>
                      <a:cubicBezTo>
                        <a:pt x="1370" y="9160"/>
                        <a:pt x="1580" y="9348"/>
                        <a:pt x="1820" y="9394"/>
                      </a:cubicBezTo>
                      <a:cubicBezTo>
                        <a:pt x="1850" y="9394"/>
                        <a:pt x="1790" y="9535"/>
                        <a:pt x="1820" y="9535"/>
                      </a:cubicBezTo>
                      <a:cubicBezTo>
                        <a:pt x="2480" y="9629"/>
                        <a:pt x="2960" y="9746"/>
                        <a:pt x="3410" y="9980"/>
                      </a:cubicBezTo>
                      <a:cubicBezTo>
                        <a:pt x="3560" y="10050"/>
                        <a:pt x="2000" y="10003"/>
                        <a:pt x="1850" y="10074"/>
                      </a:cubicBezTo>
                      <a:lnTo>
                        <a:pt x="1880" y="10519"/>
                      </a:lnTo>
                      <a:cubicBezTo>
                        <a:pt x="1970" y="10706"/>
                        <a:pt x="2690" y="10823"/>
                        <a:pt x="2720" y="11058"/>
                      </a:cubicBezTo>
                      <a:cubicBezTo>
                        <a:pt x="2780" y="11456"/>
                        <a:pt x="1910" y="11714"/>
                        <a:pt x="1700" y="12018"/>
                      </a:cubicBezTo>
                      <a:cubicBezTo>
                        <a:pt x="1460" y="12416"/>
                        <a:pt x="1610" y="12721"/>
                        <a:pt x="1970" y="13049"/>
                      </a:cubicBezTo>
                      <a:cubicBezTo>
                        <a:pt x="2030" y="13096"/>
                        <a:pt x="2090" y="13143"/>
                        <a:pt x="2150" y="13166"/>
                      </a:cubicBezTo>
                      <a:cubicBezTo>
                        <a:pt x="2210" y="13190"/>
                        <a:pt x="2330" y="13213"/>
                        <a:pt x="2420" y="13213"/>
                      </a:cubicBezTo>
                      <a:cubicBezTo>
                        <a:pt x="3620" y="13354"/>
                        <a:pt x="4820" y="13330"/>
                        <a:pt x="6020" y="13377"/>
                      </a:cubicBezTo>
                      <a:cubicBezTo>
                        <a:pt x="6620" y="13400"/>
                        <a:pt x="7670" y="13424"/>
                        <a:pt x="8000" y="13892"/>
                      </a:cubicBezTo>
                      <a:cubicBezTo>
                        <a:pt x="8060" y="13963"/>
                        <a:pt x="8090" y="14033"/>
                        <a:pt x="8090" y="14127"/>
                      </a:cubicBezTo>
                      <a:lnTo>
                        <a:pt x="8090" y="14174"/>
                      </a:lnTo>
                      <a:cubicBezTo>
                        <a:pt x="8090" y="14220"/>
                        <a:pt x="8090" y="14267"/>
                        <a:pt x="8120" y="14338"/>
                      </a:cubicBezTo>
                      <a:lnTo>
                        <a:pt x="8120" y="14384"/>
                      </a:lnTo>
                      <a:cubicBezTo>
                        <a:pt x="8150" y="14806"/>
                        <a:pt x="8150" y="15040"/>
                        <a:pt x="8420" y="15439"/>
                      </a:cubicBezTo>
                      <a:lnTo>
                        <a:pt x="8420" y="15485"/>
                      </a:lnTo>
                      <a:cubicBezTo>
                        <a:pt x="8450" y="15532"/>
                        <a:pt x="8480" y="15556"/>
                        <a:pt x="8510" y="15603"/>
                      </a:cubicBezTo>
                      <a:cubicBezTo>
                        <a:pt x="8660" y="15767"/>
                        <a:pt x="8870" y="15931"/>
                        <a:pt x="9020" y="16071"/>
                      </a:cubicBezTo>
                      <a:cubicBezTo>
                        <a:pt x="9080" y="16118"/>
                        <a:pt x="9140" y="16188"/>
                        <a:pt x="9200" y="16235"/>
                      </a:cubicBezTo>
                      <a:cubicBezTo>
                        <a:pt x="9680" y="16774"/>
                        <a:pt x="9920" y="17383"/>
                        <a:pt x="10370" y="17922"/>
                      </a:cubicBezTo>
                      <a:cubicBezTo>
                        <a:pt x="10490" y="18062"/>
                        <a:pt x="10610" y="18180"/>
                        <a:pt x="10670" y="18344"/>
                      </a:cubicBezTo>
                      <a:cubicBezTo>
                        <a:pt x="10790" y="18531"/>
                        <a:pt x="10820" y="18742"/>
                        <a:pt x="10820" y="18976"/>
                      </a:cubicBezTo>
                      <a:cubicBezTo>
                        <a:pt x="10850" y="19164"/>
                        <a:pt x="10820" y="19773"/>
                        <a:pt x="10820" y="19960"/>
                      </a:cubicBezTo>
                      <a:lnTo>
                        <a:pt x="11570" y="19820"/>
                      </a:lnTo>
                      <a:lnTo>
                        <a:pt x="10640" y="20452"/>
                      </a:lnTo>
                      <a:cubicBezTo>
                        <a:pt x="10550" y="20546"/>
                        <a:pt x="10430" y="20593"/>
                        <a:pt x="10310" y="20639"/>
                      </a:cubicBezTo>
                      <a:cubicBezTo>
                        <a:pt x="9830" y="20827"/>
                        <a:pt x="9500" y="21202"/>
                        <a:pt x="9230" y="21600"/>
                      </a:cubicBezTo>
                      <a:cubicBezTo>
                        <a:pt x="9260" y="21600"/>
                        <a:pt x="9830" y="21249"/>
                        <a:pt x="9920" y="21202"/>
                      </a:cubicBezTo>
                      <a:cubicBezTo>
                        <a:pt x="10220" y="21014"/>
                        <a:pt x="10550" y="20827"/>
                        <a:pt x="10850" y="20639"/>
                      </a:cubicBezTo>
                      <a:cubicBezTo>
                        <a:pt x="11690" y="20148"/>
                        <a:pt x="12650" y="19796"/>
                        <a:pt x="13550" y="19374"/>
                      </a:cubicBezTo>
                      <a:cubicBezTo>
                        <a:pt x="15680" y="18390"/>
                        <a:pt x="17900" y="17969"/>
                        <a:pt x="20300" y="17688"/>
                      </a:cubicBezTo>
                      <a:cubicBezTo>
                        <a:pt x="20540" y="17664"/>
                        <a:pt x="21140" y="17617"/>
                        <a:pt x="21380" y="17594"/>
                      </a:cubicBezTo>
                      <a:cubicBezTo>
                        <a:pt x="21260" y="17453"/>
                        <a:pt x="20930" y="16985"/>
                        <a:pt x="20840" y="16844"/>
                      </a:cubicBezTo>
                      <a:cubicBezTo>
                        <a:pt x="19910" y="15462"/>
                        <a:pt x="19400" y="13682"/>
                        <a:pt x="18980" y="12206"/>
                      </a:cubicBezTo>
                      <a:lnTo>
                        <a:pt x="18980" y="12159"/>
                      </a:lnTo>
                      <a:cubicBezTo>
                        <a:pt x="18740" y="10800"/>
                        <a:pt x="19250" y="9441"/>
                        <a:pt x="19820" y="8176"/>
                      </a:cubicBezTo>
                      <a:lnTo>
                        <a:pt x="19850" y="8129"/>
                      </a:lnTo>
                      <a:lnTo>
                        <a:pt x="19910" y="8082"/>
                      </a:lnTo>
                      <a:cubicBezTo>
                        <a:pt x="21140" y="6864"/>
                        <a:pt x="21560" y="5318"/>
                        <a:pt x="21560" y="3772"/>
                      </a:cubicBezTo>
                      <a:cubicBezTo>
                        <a:pt x="21560" y="2600"/>
                        <a:pt x="20990" y="1148"/>
                        <a:pt x="20330" y="0"/>
                      </a:cubicBezTo>
                      <a:close/>
                    </a:path>
                  </a:pathLst>
                </a:custGeom>
                <a:solidFill>
                  <a:srgbClr val="E3D4A6"/>
                </a:solidFill>
                <a:ln w="3175" cap="flat">
                  <a:noFill/>
                  <a:miter lim="400000"/>
                </a:ln>
                <a:effectLst/>
              </p:spPr>
              <p:txBody>
                <a:bodyPr wrap="square" lIns="53467" tIns="53467" rIns="53467" bIns="53467" numCol="1" anchor="ctr">
                  <a:noAutofit/>
                </a:bodyPr>
                <a:lstStyle/>
                <a:p>
                  <a:pPr algn="l" defTabSz="1425786">
                    <a:defRPr sz="2600" b="0">
                      <a:solidFill>
                        <a:srgbClr val="313131"/>
                      </a:solidFill>
                      <a:latin typeface="Helvetica"/>
                      <a:ea typeface="Helvetica"/>
                      <a:cs typeface="Helvetica"/>
                      <a:sym typeface="Helvetica"/>
                    </a:defRPr>
                  </a:pPr>
                  <a:endParaRPr/>
                </a:p>
              </p:txBody>
            </p:sp>
          </p:grpSp>
        </p:grpSp>
        <p:sp>
          <p:nvSpPr>
            <p:cNvPr id="1699" name="TextBox 48"/>
            <p:cNvSpPr txBox="1"/>
            <p:nvPr/>
          </p:nvSpPr>
          <p:spPr>
            <a:xfrm>
              <a:off x="5828726" y="0"/>
              <a:ext cx="1685771" cy="739216"/>
            </a:xfrm>
            <a:prstGeom prst="rect">
              <a:avLst/>
            </a:prstGeom>
            <a:noFill/>
            <a:ln w="38100" cap="flat">
              <a:solidFill>
                <a:srgbClr val="2A379A"/>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algn="l" defTabSz="950524">
                <a:defRPr sz="1800" b="0" spc="37">
                  <a:solidFill>
                    <a:srgbClr val="534E3D"/>
                  </a:solidFill>
                  <a:latin typeface="Eurostile"/>
                  <a:ea typeface="Eurostile"/>
                  <a:cs typeface="Eurostile"/>
                  <a:sym typeface="Eurostile"/>
                </a:defRPr>
              </a:pPr>
              <a:r>
                <a:t>Faculty </a:t>
              </a:r>
            </a:p>
            <a:p>
              <a:pPr algn="l" defTabSz="950524">
                <a:defRPr sz="1800" b="0" spc="37">
                  <a:solidFill>
                    <a:srgbClr val="534E3D"/>
                  </a:solidFill>
                  <a:latin typeface="Eurostile"/>
                  <a:ea typeface="Eurostile"/>
                  <a:cs typeface="Eurostile"/>
                  <a:sym typeface="Eurostile"/>
                </a:defRPr>
              </a:pPr>
              <a:r>
                <a:t>Training</a:t>
              </a:r>
            </a:p>
          </p:txBody>
        </p:sp>
        <p:sp>
          <p:nvSpPr>
            <p:cNvPr id="1700" name="TextBox 50"/>
            <p:cNvSpPr txBox="1"/>
            <p:nvPr/>
          </p:nvSpPr>
          <p:spPr>
            <a:xfrm>
              <a:off x="6342462" y="968828"/>
              <a:ext cx="1685771" cy="739216"/>
            </a:xfrm>
            <a:prstGeom prst="rect">
              <a:avLst/>
            </a:prstGeom>
            <a:noFill/>
            <a:ln w="38100" cap="flat">
              <a:solidFill>
                <a:srgbClr val="D9342C"/>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ctr">
              <a:noAutofit/>
            </a:bodyPr>
            <a:lstStyle>
              <a:lvl1pPr algn="l" defTabSz="950524">
                <a:defRPr sz="1800" b="0" spc="37">
                  <a:solidFill>
                    <a:srgbClr val="534E3D"/>
                  </a:solidFill>
                  <a:latin typeface="Eurostile"/>
                  <a:ea typeface="Eurostile"/>
                  <a:cs typeface="Eurostile"/>
                  <a:sym typeface="Eurostile"/>
                </a:defRPr>
              </a:lvl1pPr>
            </a:lstStyle>
            <a:p>
              <a:r>
                <a:t>Branding</a:t>
              </a:r>
            </a:p>
          </p:txBody>
        </p:sp>
        <p:sp>
          <p:nvSpPr>
            <p:cNvPr id="1701" name="TextBox 51"/>
            <p:cNvSpPr txBox="1"/>
            <p:nvPr/>
          </p:nvSpPr>
          <p:spPr>
            <a:xfrm>
              <a:off x="58431" y="229867"/>
              <a:ext cx="1685771" cy="739216"/>
            </a:xfrm>
            <a:prstGeom prst="rect">
              <a:avLst/>
            </a:prstGeom>
            <a:noFill/>
            <a:ln w="38100" cap="flat">
              <a:solidFill>
                <a:srgbClr val="ED7335"/>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algn="r" defTabSz="950524">
                <a:defRPr sz="1800" b="0" spc="37">
                  <a:solidFill>
                    <a:srgbClr val="534E3D"/>
                  </a:solidFill>
                  <a:latin typeface="Eurostile"/>
                  <a:ea typeface="Eurostile"/>
                  <a:cs typeface="Eurostile"/>
                  <a:sym typeface="Eurostile"/>
                </a:defRPr>
              </a:pPr>
              <a:r>
                <a:t>Whatapp </a:t>
              </a:r>
            </a:p>
            <a:p>
              <a:pPr algn="r" defTabSz="950524">
                <a:defRPr sz="1800" b="0" spc="37">
                  <a:solidFill>
                    <a:srgbClr val="534E3D"/>
                  </a:solidFill>
                  <a:latin typeface="Eurostile"/>
                  <a:ea typeface="Eurostile"/>
                  <a:cs typeface="Eurostile"/>
                  <a:sym typeface="Eurostile"/>
                </a:defRPr>
              </a:pPr>
              <a:r>
                <a:t>Chatbot</a:t>
              </a:r>
            </a:p>
          </p:txBody>
        </p:sp>
        <p:sp>
          <p:nvSpPr>
            <p:cNvPr id="1702" name="TextBox 52"/>
            <p:cNvSpPr txBox="1"/>
            <p:nvPr/>
          </p:nvSpPr>
          <p:spPr>
            <a:xfrm>
              <a:off x="6645161" y="1937656"/>
              <a:ext cx="1685771" cy="739216"/>
            </a:xfrm>
            <a:prstGeom prst="rect">
              <a:avLst/>
            </a:prstGeom>
            <a:noFill/>
            <a:ln w="38100" cap="flat">
              <a:solidFill>
                <a:srgbClr val="0073BA"/>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algn="l" defTabSz="950524">
                <a:defRPr sz="1800" b="0" spc="37">
                  <a:solidFill>
                    <a:srgbClr val="534E3D"/>
                  </a:solidFill>
                  <a:latin typeface="Eurostile"/>
                  <a:ea typeface="Eurostile"/>
                  <a:cs typeface="Eurostile"/>
                  <a:sym typeface="Eurostile"/>
                </a:defRPr>
              </a:pPr>
              <a:r>
                <a:t>Voice </a:t>
              </a:r>
            </a:p>
            <a:p>
              <a:pPr algn="l" defTabSz="950524">
                <a:defRPr sz="1800" b="0" spc="37">
                  <a:solidFill>
                    <a:srgbClr val="534E3D"/>
                  </a:solidFill>
                  <a:latin typeface="Eurostile"/>
                  <a:ea typeface="Eurostile"/>
                  <a:cs typeface="Eurostile"/>
                  <a:sym typeface="Eurostile"/>
                </a:defRPr>
              </a:pPr>
              <a:r>
                <a:t>Communication</a:t>
              </a:r>
            </a:p>
          </p:txBody>
        </p:sp>
        <p:sp>
          <p:nvSpPr>
            <p:cNvPr id="1703" name="TextBox 53"/>
            <p:cNvSpPr txBox="1"/>
            <p:nvPr/>
          </p:nvSpPr>
          <p:spPr>
            <a:xfrm>
              <a:off x="798351" y="1222446"/>
              <a:ext cx="1685772" cy="739217"/>
            </a:xfrm>
            <a:prstGeom prst="rect">
              <a:avLst/>
            </a:prstGeom>
            <a:noFill/>
            <a:ln w="38100" cap="flat">
              <a:solidFill>
                <a:srgbClr val="A3BE63"/>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algn="r" defTabSz="950524">
                <a:defRPr sz="1800" b="0" spc="37">
                  <a:solidFill>
                    <a:srgbClr val="534E3D"/>
                  </a:solidFill>
                  <a:latin typeface="Eurostile"/>
                  <a:ea typeface="Eurostile"/>
                  <a:cs typeface="Eurostile"/>
                  <a:sym typeface="Eurostile"/>
                </a:defRPr>
              </a:pPr>
              <a:r>
                <a:t>Mobile</a:t>
              </a:r>
            </a:p>
            <a:p>
              <a:pPr algn="r" defTabSz="950524">
                <a:defRPr sz="1800" b="0" spc="37">
                  <a:solidFill>
                    <a:srgbClr val="534E3D"/>
                  </a:solidFill>
                  <a:latin typeface="Eurostile"/>
                  <a:ea typeface="Eurostile"/>
                  <a:cs typeface="Eurostile"/>
                  <a:sym typeface="Eurostile"/>
                </a:defRPr>
              </a:pPr>
              <a:r>
                <a:t>Application</a:t>
              </a:r>
            </a:p>
          </p:txBody>
        </p:sp>
        <p:sp>
          <p:nvSpPr>
            <p:cNvPr id="1704" name="TextBox 53"/>
            <p:cNvSpPr txBox="1"/>
            <p:nvPr/>
          </p:nvSpPr>
          <p:spPr>
            <a:xfrm>
              <a:off x="0" y="2215026"/>
              <a:ext cx="1685771" cy="739216"/>
            </a:xfrm>
            <a:prstGeom prst="rect">
              <a:avLst/>
            </a:prstGeom>
            <a:noFill/>
            <a:ln w="38100" cap="flat">
              <a:solidFill>
                <a:srgbClr val="1EAD96"/>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289" tIns="71289" rIns="71289" bIns="71289" numCol="1" anchor="t">
              <a:noAutofit/>
            </a:bodyPr>
            <a:lstStyle/>
            <a:p>
              <a:pPr algn="l" defTabSz="950524">
                <a:defRPr sz="1800" b="0" spc="37">
                  <a:solidFill>
                    <a:srgbClr val="534E3D"/>
                  </a:solidFill>
                  <a:latin typeface="Eurostile"/>
                  <a:ea typeface="Eurostile"/>
                  <a:cs typeface="Eurostile"/>
                  <a:sym typeface="Eurostile"/>
                </a:defRPr>
              </a:pPr>
              <a:r>
                <a:t>Management</a:t>
              </a:r>
            </a:p>
            <a:p>
              <a:pPr algn="l" defTabSz="950524">
                <a:defRPr sz="1800" b="0" spc="37">
                  <a:solidFill>
                    <a:srgbClr val="534E3D"/>
                  </a:solidFill>
                  <a:latin typeface="Eurostile"/>
                  <a:ea typeface="Eurostile"/>
                  <a:cs typeface="Eurostile"/>
                  <a:sym typeface="Eurostile"/>
                </a:defRPr>
              </a:pPr>
              <a:r>
                <a:t>Software </a:t>
              </a:r>
            </a:p>
          </p:txBody>
        </p:sp>
        <p:pic>
          <p:nvPicPr>
            <p:cNvPr id="1705" name="page2image16819616.png" descr="page2image16819616.png"/>
            <p:cNvPicPr>
              <a:picLocks noChangeAspect="1"/>
            </p:cNvPicPr>
            <p:nvPr/>
          </p:nvPicPr>
          <p:blipFill>
            <a:blip r:embed="rId7"/>
            <a:srcRect l="6553" t="11038" r="17481" b="11038"/>
            <a:stretch>
              <a:fillRect/>
            </a:stretch>
          </p:blipFill>
          <p:spPr>
            <a:xfrm>
              <a:off x="6755818" y="90878"/>
              <a:ext cx="728448" cy="531677"/>
            </a:xfrm>
            <a:prstGeom prst="rect">
              <a:avLst/>
            </a:prstGeom>
            <a:ln w="3175" cap="flat">
              <a:noFill/>
              <a:miter lim="400000"/>
            </a:ln>
            <a:effectLst/>
          </p:spPr>
        </p:pic>
        <p:pic>
          <p:nvPicPr>
            <p:cNvPr id="1706" name="page2image16813232.png" descr="page2image16813232.png"/>
            <p:cNvPicPr>
              <a:picLocks noChangeAspect="1"/>
            </p:cNvPicPr>
            <p:nvPr/>
          </p:nvPicPr>
          <p:blipFill>
            <a:blip r:embed="rId8"/>
            <a:srcRect l="778" t="3471" r="9951" b="12305"/>
            <a:stretch>
              <a:fillRect/>
            </a:stretch>
          </p:blipFill>
          <p:spPr>
            <a:xfrm>
              <a:off x="7307479" y="1094178"/>
              <a:ext cx="696800" cy="467771"/>
            </a:xfrm>
            <a:prstGeom prst="rect">
              <a:avLst/>
            </a:prstGeom>
            <a:ln w="3175" cap="flat">
              <a:noFill/>
              <a:miter lim="400000"/>
            </a:ln>
            <a:effectLst/>
          </p:spPr>
        </p:pic>
        <p:pic>
          <p:nvPicPr>
            <p:cNvPr id="1707" name="page2image16820176.png" descr="page2image16820176.png"/>
            <p:cNvPicPr>
              <a:picLocks noChangeAspect="1"/>
            </p:cNvPicPr>
            <p:nvPr/>
          </p:nvPicPr>
          <p:blipFill>
            <a:blip r:embed="rId9"/>
            <a:srcRect l="435" t="3374" r="11225" b="10831"/>
            <a:stretch>
              <a:fillRect/>
            </a:stretch>
          </p:blipFill>
          <p:spPr>
            <a:xfrm>
              <a:off x="7706905" y="1955971"/>
              <a:ext cx="607920" cy="420099"/>
            </a:xfrm>
            <a:prstGeom prst="rect">
              <a:avLst/>
            </a:prstGeom>
            <a:ln w="3175" cap="flat">
              <a:noFill/>
              <a:miter lim="400000"/>
            </a:ln>
            <a:effectLst/>
          </p:spPr>
        </p:pic>
        <p:pic>
          <p:nvPicPr>
            <p:cNvPr id="1708" name="page2image16813680.png" descr="page2image16813680.png"/>
            <p:cNvPicPr>
              <a:picLocks noChangeAspect="1"/>
            </p:cNvPicPr>
            <p:nvPr/>
          </p:nvPicPr>
          <p:blipFill>
            <a:blip r:embed="rId10"/>
            <a:srcRect l="4945" t="9518" r="12205" b="16423"/>
            <a:stretch>
              <a:fillRect/>
            </a:stretch>
          </p:blipFill>
          <p:spPr>
            <a:xfrm>
              <a:off x="1067962" y="2548277"/>
              <a:ext cx="602543" cy="383244"/>
            </a:xfrm>
            <a:prstGeom prst="rect">
              <a:avLst/>
            </a:prstGeom>
            <a:ln w="3175" cap="flat">
              <a:noFill/>
              <a:miter lim="400000"/>
            </a:ln>
            <a:effectLst/>
          </p:spPr>
        </p:pic>
        <p:pic>
          <p:nvPicPr>
            <p:cNvPr id="1709" name="page2image16812336.png" descr="page2image16812336.png"/>
            <p:cNvPicPr>
              <a:picLocks noChangeAspect="1"/>
            </p:cNvPicPr>
            <p:nvPr/>
          </p:nvPicPr>
          <p:blipFill>
            <a:blip r:embed="rId11"/>
            <a:srcRect t="7647" r="12241" b="17280"/>
            <a:stretch>
              <a:fillRect/>
            </a:stretch>
          </p:blipFill>
          <p:spPr>
            <a:xfrm>
              <a:off x="818473" y="1237295"/>
              <a:ext cx="690302" cy="420171"/>
            </a:xfrm>
            <a:prstGeom prst="rect">
              <a:avLst/>
            </a:prstGeom>
            <a:ln w="3175" cap="flat">
              <a:noFill/>
              <a:miter lim="400000"/>
            </a:ln>
            <a:effectLst/>
          </p:spPr>
        </p:pic>
        <p:pic>
          <p:nvPicPr>
            <p:cNvPr id="1710" name="page2image16812784.png" descr="page2image16812784.png"/>
            <p:cNvPicPr>
              <a:picLocks noChangeAspect="1"/>
            </p:cNvPicPr>
            <p:nvPr/>
          </p:nvPicPr>
          <p:blipFill>
            <a:blip r:embed="rId12"/>
            <a:srcRect l="2593" t="1511" r="15513" b="15109"/>
            <a:stretch>
              <a:fillRect/>
            </a:stretch>
          </p:blipFill>
          <p:spPr>
            <a:xfrm>
              <a:off x="71364" y="352279"/>
              <a:ext cx="696619" cy="504662"/>
            </a:xfrm>
            <a:prstGeom prst="rect">
              <a:avLst/>
            </a:prstGeom>
            <a:ln w="3175" cap="flat">
              <a:noFill/>
              <a:miter lim="400000"/>
            </a:ln>
            <a:effectLst/>
          </p:spPr>
        </p:pic>
      </p:grpSp>
      <p:grpSp>
        <p:nvGrpSpPr>
          <p:cNvPr id="1723" name="Group"/>
          <p:cNvGrpSpPr/>
          <p:nvPr/>
        </p:nvGrpSpPr>
        <p:grpSpPr>
          <a:xfrm rot="16200000">
            <a:off x="3809261" y="73192"/>
            <a:ext cx="3528402" cy="3877177"/>
            <a:chOff x="0" y="0"/>
            <a:chExt cx="3528401" cy="3877175"/>
          </a:xfrm>
        </p:grpSpPr>
        <p:sp>
          <p:nvSpPr>
            <p:cNvPr id="1712" name="Rectangle 2"/>
            <p:cNvSpPr/>
            <p:nvPr/>
          </p:nvSpPr>
          <p:spPr>
            <a:xfrm>
              <a:off x="68949" y="0"/>
              <a:ext cx="3459453" cy="3877176"/>
            </a:xfrm>
            <a:prstGeom prst="rect">
              <a:avLst/>
            </a:prstGeom>
            <a:solidFill>
              <a:srgbClr val="C7D7F0"/>
            </a:solidFill>
            <a:ln w="3175" cap="flat">
              <a:noFill/>
              <a:miter lim="400000"/>
            </a:ln>
            <a:effectLst/>
          </p:spPr>
          <p:txBody>
            <a:bodyPr wrap="square" lIns="53467" tIns="53467" rIns="53467" bIns="53467" numCol="1" anchor="ctr">
              <a:noAutofit/>
            </a:bodyPr>
            <a:lstStyle/>
            <a:p>
              <a:pPr defTabSz="1425786">
                <a:defRPr sz="2600" b="0">
                  <a:solidFill>
                    <a:srgbClr val="FFFFFF"/>
                  </a:solidFill>
                  <a:latin typeface="Calibri"/>
                  <a:ea typeface="Calibri"/>
                  <a:cs typeface="Calibri"/>
                  <a:sym typeface="Calibri"/>
                </a:defRPr>
              </a:pPr>
              <a:endParaRPr/>
            </a:p>
          </p:txBody>
        </p:sp>
        <p:grpSp>
          <p:nvGrpSpPr>
            <p:cNvPr id="1719" name="Group"/>
            <p:cNvGrpSpPr/>
            <p:nvPr/>
          </p:nvGrpSpPr>
          <p:grpSpPr>
            <a:xfrm>
              <a:off x="200215" y="554047"/>
              <a:ext cx="3221389" cy="3213161"/>
              <a:chOff x="0" y="0"/>
              <a:chExt cx="3221387" cy="3213159"/>
            </a:xfrm>
          </p:grpSpPr>
          <p:sp>
            <p:nvSpPr>
              <p:cNvPr id="1713" name="Triangle"/>
              <p:cNvSpPr/>
              <p:nvPr/>
            </p:nvSpPr>
            <p:spPr>
              <a:xfrm>
                <a:off x="0" y="0"/>
                <a:ext cx="3221388" cy="3213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B02D"/>
              </a:solidFill>
              <a:ln w="3175" cap="flat">
                <a:noFill/>
                <a:miter lim="400000"/>
              </a:ln>
              <a:effectLst/>
            </p:spPr>
            <p:txBody>
              <a:bodyPr wrap="square" lIns="29703" tIns="29703" rIns="29703" bIns="29703" numCol="1" anchor="ctr">
                <a:noAutofit/>
              </a:bodyPr>
              <a:lstStyle/>
              <a:p>
                <a:pPr>
                  <a:defRPr sz="2400" b="0">
                    <a:solidFill>
                      <a:srgbClr val="FFFFFF"/>
                    </a:solidFill>
                    <a:latin typeface="+mn-lt"/>
                    <a:ea typeface="+mn-ea"/>
                    <a:cs typeface="+mn-cs"/>
                    <a:sym typeface="Helvetica Neue Medium"/>
                  </a:defRPr>
                </a:pPr>
                <a:endParaRPr/>
              </a:p>
            </p:txBody>
          </p:sp>
          <p:sp>
            <p:nvSpPr>
              <p:cNvPr id="1714" name="Triangle"/>
              <p:cNvSpPr/>
              <p:nvPr/>
            </p:nvSpPr>
            <p:spPr>
              <a:xfrm rot="10800000" flipH="1">
                <a:off x="805731" y="1673553"/>
                <a:ext cx="1609927" cy="151208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1EAD96"/>
              </a:solidFill>
              <a:ln w="25400" cap="flat">
                <a:solidFill>
                  <a:srgbClr val="FFFFFF"/>
                </a:solidFill>
                <a:prstDash val="solid"/>
                <a:miter lim="400000"/>
              </a:ln>
              <a:effectLst/>
            </p:spPr>
            <p:txBody>
              <a:bodyPr wrap="square" lIns="29703" tIns="29703" rIns="29703" bIns="29703" numCol="1" anchor="ctr">
                <a:noAutofit/>
              </a:bodyPr>
              <a:lstStyle/>
              <a:p>
                <a:pPr>
                  <a:defRPr sz="2400" b="0">
                    <a:solidFill>
                      <a:srgbClr val="FFFFFF"/>
                    </a:solidFill>
                    <a:latin typeface="+mn-lt"/>
                    <a:ea typeface="+mn-ea"/>
                    <a:cs typeface="+mn-cs"/>
                    <a:sym typeface="Helvetica Neue Medium"/>
                  </a:defRPr>
                </a:pPr>
                <a:endParaRPr/>
              </a:p>
            </p:txBody>
          </p:sp>
          <p:sp>
            <p:nvSpPr>
              <p:cNvPr id="1715" name="EOT"/>
              <p:cNvSpPr txBox="1"/>
              <p:nvPr/>
            </p:nvSpPr>
            <p:spPr>
              <a:xfrm>
                <a:off x="1200473" y="1925398"/>
                <a:ext cx="853184" cy="58853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lvl1pPr algn="l" defTabSz="1901001">
                  <a:lnSpc>
                    <a:spcPct val="90000"/>
                  </a:lnSpc>
                  <a:spcBef>
                    <a:spcPts val="3500"/>
                  </a:spcBef>
                  <a:defRPr sz="3600" b="0">
                    <a:solidFill>
                      <a:srgbClr val="FFFFFF"/>
                    </a:solidFill>
                    <a:latin typeface="Bite Hard FX"/>
                    <a:ea typeface="Bite Hard FX"/>
                    <a:cs typeface="Bite Hard FX"/>
                    <a:sym typeface="Bite Hard FX"/>
                  </a:defRPr>
                </a:lvl1pPr>
              </a:lstStyle>
              <a:p>
                <a:r>
                  <a:t>EOT</a:t>
                </a:r>
              </a:p>
            </p:txBody>
          </p:sp>
          <p:sp>
            <p:nvSpPr>
              <p:cNvPr id="1716" name="Student"/>
              <p:cNvSpPr txBox="1"/>
              <p:nvPr/>
            </p:nvSpPr>
            <p:spPr>
              <a:xfrm>
                <a:off x="1202594" y="1240653"/>
                <a:ext cx="816201" cy="35072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lvl1pPr algn="l" defTabSz="1901001">
                  <a:lnSpc>
                    <a:spcPct val="90000"/>
                  </a:lnSpc>
                  <a:spcBef>
                    <a:spcPts val="3500"/>
                  </a:spcBef>
                  <a:defRPr sz="1800" b="0">
                    <a:solidFill>
                      <a:srgbClr val="534E3D"/>
                    </a:solidFill>
                    <a:latin typeface="Eurostile"/>
                    <a:ea typeface="Eurostile"/>
                    <a:cs typeface="Eurostile"/>
                    <a:sym typeface="Eurostile"/>
                  </a:defRPr>
                </a:lvl1pPr>
              </a:lstStyle>
              <a:p>
                <a:r>
                  <a:t>Student</a:t>
                </a:r>
              </a:p>
            </p:txBody>
          </p:sp>
          <p:sp>
            <p:nvSpPr>
              <p:cNvPr id="1717" name="Management"/>
              <p:cNvSpPr txBox="1"/>
              <p:nvPr/>
            </p:nvSpPr>
            <p:spPr>
              <a:xfrm>
                <a:off x="148838" y="2787924"/>
                <a:ext cx="1353223" cy="35072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lvl1pPr algn="l" defTabSz="1901001">
                  <a:lnSpc>
                    <a:spcPct val="90000"/>
                  </a:lnSpc>
                  <a:spcBef>
                    <a:spcPts val="3500"/>
                  </a:spcBef>
                  <a:defRPr sz="1800" b="0">
                    <a:solidFill>
                      <a:srgbClr val="534E3D"/>
                    </a:solidFill>
                    <a:latin typeface="Eurostile"/>
                    <a:ea typeface="Eurostile"/>
                    <a:cs typeface="Eurostile"/>
                    <a:sym typeface="Eurostile"/>
                  </a:defRPr>
                </a:lvl1pPr>
              </a:lstStyle>
              <a:p>
                <a:r>
                  <a:t>Management</a:t>
                </a:r>
              </a:p>
            </p:txBody>
          </p:sp>
          <p:sp>
            <p:nvSpPr>
              <p:cNvPr id="1718" name="Parent"/>
              <p:cNvSpPr txBox="1"/>
              <p:nvPr/>
            </p:nvSpPr>
            <p:spPr>
              <a:xfrm>
                <a:off x="2006600" y="2787924"/>
                <a:ext cx="722850" cy="35072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lvl1pPr algn="l" defTabSz="1901001">
                  <a:lnSpc>
                    <a:spcPct val="90000"/>
                  </a:lnSpc>
                  <a:spcBef>
                    <a:spcPts val="3500"/>
                  </a:spcBef>
                  <a:defRPr sz="1800" b="0">
                    <a:solidFill>
                      <a:srgbClr val="534E3D"/>
                    </a:solidFill>
                    <a:latin typeface="Eurostile"/>
                    <a:ea typeface="Eurostile"/>
                    <a:cs typeface="Eurostile"/>
                    <a:sym typeface="Eurostile"/>
                  </a:defRPr>
                </a:lvl1pPr>
              </a:lstStyle>
              <a:p>
                <a:r>
                  <a:t>Parent</a:t>
                </a:r>
              </a:p>
            </p:txBody>
          </p:sp>
        </p:grpSp>
        <p:sp>
          <p:nvSpPr>
            <p:cNvPr id="1720" name="Education"/>
            <p:cNvSpPr/>
            <p:nvPr/>
          </p:nvSpPr>
          <p:spPr>
            <a:xfrm rot="17807540">
              <a:off x="-264279" y="1322978"/>
              <a:ext cx="2154821" cy="7337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599" y="6"/>
                  </a:lnTo>
                  <a:lnTo>
                    <a:pt x="21600" y="21600"/>
                  </a:lnTo>
                  <a:lnTo>
                    <a:pt x="1" y="21594"/>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p>
              <a:pPr algn="l" defTabSz="1901001">
                <a:lnSpc>
                  <a:spcPct val="90000"/>
                </a:lnSpc>
                <a:spcBef>
                  <a:spcPts val="3500"/>
                </a:spcBef>
                <a:defRPr sz="3600" b="0">
                  <a:solidFill>
                    <a:srgbClr val="D9342C"/>
                  </a:solidFill>
                  <a:latin typeface="Bite Hard FX"/>
                  <a:ea typeface="Bite Hard FX"/>
                  <a:cs typeface="Bite Hard FX"/>
                  <a:sym typeface="Bite Hard FX"/>
                </a:defRPr>
              </a:pPr>
              <a:r>
                <a:rPr>
                  <a:latin typeface="ENTRA Caps"/>
                  <a:ea typeface="ENTRA Caps"/>
                  <a:cs typeface="ENTRA Caps"/>
                  <a:sym typeface="ENTRA Caps"/>
                </a:rPr>
                <a:t>E</a:t>
              </a:r>
              <a:r>
                <a:rPr>
                  <a:latin typeface="Gatsby Inline Grunge"/>
                  <a:ea typeface="Gatsby Inline Grunge"/>
                  <a:cs typeface="Gatsby Inline Grunge"/>
                  <a:sym typeface="Gatsby Inline Grunge"/>
                </a:rPr>
                <a:t>ducation</a:t>
              </a:r>
            </a:p>
          </p:txBody>
        </p:sp>
        <p:sp>
          <p:nvSpPr>
            <p:cNvPr id="1721" name="of"/>
            <p:cNvSpPr txBox="1"/>
            <p:nvPr/>
          </p:nvSpPr>
          <p:spPr>
            <a:xfrm>
              <a:off x="1565922" y="15354"/>
              <a:ext cx="568884" cy="59530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p>
              <a:pPr algn="l" defTabSz="1901001">
                <a:lnSpc>
                  <a:spcPct val="90000"/>
                </a:lnSpc>
                <a:spcBef>
                  <a:spcPts val="3500"/>
                </a:spcBef>
                <a:defRPr sz="3600" b="0">
                  <a:solidFill>
                    <a:srgbClr val="D9342C"/>
                  </a:solidFill>
                  <a:latin typeface="Bite Hard FX"/>
                  <a:ea typeface="Bite Hard FX"/>
                  <a:cs typeface="Bite Hard FX"/>
                  <a:sym typeface="Bite Hard FX"/>
                </a:defRPr>
              </a:pPr>
              <a:r>
                <a:rPr>
                  <a:latin typeface="ENTRA Caps"/>
                  <a:ea typeface="ENTRA Caps"/>
                  <a:cs typeface="ENTRA Caps"/>
                  <a:sym typeface="ENTRA Caps"/>
                </a:rPr>
                <a:t>o</a:t>
              </a:r>
              <a:r>
                <a:rPr>
                  <a:latin typeface="Gatsby Inline Grunge"/>
                  <a:ea typeface="Gatsby Inline Grunge"/>
                  <a:cs typeface="Gatsby Inline Grunge"/>
                  <a:sym typeface="Gatsby Inline Grunge"/>
                </a:rPr>
                <a:t>f</a:t>
              </a:r>
            </a:p>
          </p:txBody>
        </p:sp>
        <p:sp>
          <p:nvSpPr>
            <p:cNvPr id="1722" name="Things"/>
            <p:cNvSpPr txBox="1"/>
            <p:nvPr/>
          </p:nvSpPr>
          <p:spPr>
            <a:xfrm rot="3792460">
              <a:off x="2250462" y="1684943"/>
              <a:ext cx="1332911" cy="60123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9703" tIns="29703" rIns="29703" bIns="29703" numCol="1" anchor="ctr">
              <a:noAutofit/>
            </a:bodyPr>
            <a:lstStyle/>
            <a:p>
              <a:pPr algn="l" defTabSz="1901001">
                <a:lnSpc>
                  <a:spcPct val="90000"/>
                </a:lnSpc>
                <a:spcBef>
                  <a:spcPts val="3500"/>
                </a:spcBef>
                <a:defRPr sz="3600" b="0">
                  <a:solidFill>
                    <a:srgbClr val="D9342C"/>
                  </a:solidFill>
                  <a:latin typeface="Bite Hard FX"/>
                  <a:ea typeface="Bite Hard FX"/>
                  <a:cs typeface="Bite Hard FX"/>
                  <a:sym typeface="Bite Hard FX"/>
                </a:defRPr>
              </a:pPr>
              <a:r>
                <a:rPr>
                  <a:latin typeface="ENTRA Caps"/>
                  <a:ea typeface="ENTRA Caps"/>
                  <a:cs typeface="ENTRA Caps"/>
                  <a:sym typeface="ENTRA Caps"/>
                </a:rPr>
                <a:t>T</a:t>
              </a:r>
              <a:r>
                <a:rPr>
                  <a:latin typeface="Gatsby Inline Grunge"/>
                  <a:ea typeface="Gatsby Inline Grunge"/>
                  <a:cs typeface="Gatsby Inline Grunge"/>
                  <a:sym typeface="Gatsby Inline Grunge"/>
                </a:rPr>
                <a:t>hings</a:t>
              </a:r>
            </a:p>
          </p:txBody>
        </p:sp>
      </p:grpSp>
      <p:sp>
        <p:nvSpPr>
          <p:cNvPr id="1724" name="TextBox 131"/>
          <p:cNvSpPr txBox="1"/>
          <p:nvPr/>
        </p:nvSpPr>
        <p:spPr>
          <a:xfrm rot="16200000">
            <a:off x="4130579" y="6763491"/>
            <a:ext cx="3144651" cy="319557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467" tIns="53467" rIns="53467" bIns="53467">
            <a:spAutoFit/>
          </a:bodyPr>
          <a:lstStyle>
            <a:lvl1pPr algn="l" defTabSz="1425786">
              <a:lnSpc>
                <a:spcPct val="90000"/>
              </a:lnSpc>
              <a:defRPr sz="3200" b="0" spc="-64">
                <a:solidFill>
                  <a:srgbClr val="5C5643"/>
                </a:solidFill>
                <a:latin typeface="Eurostile"/>
                <a:ea typeface="Eurostile"/>
                <a:cs typeface="Eurostile"/>
                <a:sym typeface="Eurostile"/>
              </a:defRPr>
            </a:lvl1pPr>
          </a:lstStyle>
          <a:p>
            <a:r>
              <a:t>EOT enables schools to move on to the next level of Management &amp; Operations along with accelerated admissions. </a:t>
            </a:r>
          </a:p>
        </p:txBody>
      </p:sp>
      <p:sp>
        <p:nvSpPr>
          <p:cNvPr id="1725" name="AI Augmenting Educational Management"/>
          <p:cNvSpPr txBox="1"/>
          <p:nvPr/>
        </p:nvSpPr>
        <p:spPr>
          <a:xfrm rot="16200000">
            <a:off x="-3933360" y="4998702"/>
            <a:ext cx="8819220" cy="69599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9703" tIns="29703" rIns="29703" bIns="29703" anchor="ctr">
            <a:spAutoFit/>
          </a:bodyPr>
          <a:lstStyle/>
          <a:p>
            <a:pPr algn="l" defTabSz="1425786">
              <a:defRPr sz="4600" b="0" spc="-183">
                <a:ln w="9525" cap="flat">
                  <a:solidFill>
                    <a:srgbClr val="FFE221"/>
                  </a:solidFill>
                  <a:prstDash val="solid"/>
                  <a:round/>
                </a:ln>
                <a:solidFill>
                  <a:srgbClr val="2A379A"/>
                </a:solidFill>
                <a:latin typeface="Bite Hard FX"/>
                <a:ea typeface="Bite Hard FX"/>
                <a:cs typeface="Bite Hard FX"/>
                <a:sym typeface="Bite Hard FX"/>
              </a:defRPr>
            </a:pPr>
            <a:r>
              <a:t>AI</a:t>
            </a:r>
            <a:r>
              <a:rPr>
                <a:latin typeface="Gatsby Inline Grunge"/>
                <a:ea typeface="Gatsby Inline Grunge"/>
                <a:cs typeface="Gatsby Inline Grunge"/>
                <a:sym typeface="Gatsby Inline Grunge"/>
              </a:rPr>
              <a:t> </a:t>
            </a:r>
            <a:r>
              <a:t>A</a:t>
            </a:r>
            <a:r>
              <a:rPr>
                <a:latin typeface="Gatsby Inline Grunge"/>
                <a:ea typeface="Gatsby Inline Grunge"/>
                <a:cs typeface="Gatsby Inline Grunge"/>
                <a:sym typeface="Gatsby Inline Grunge"/>
              </a:rPr>
              <a:t>ugmenting </a:t>
            </a:r>
            <a:r>
              <a:t>E</a:t>
            </a:r>
            <a:r>
              <a:rPr>
                <a:latin typeface="Gatsby Inline Grunge"/>
                <a:ea typeface="Gatsby Inline Grunge"/>
                <a:cs typeface="Gatsby Inline Grunge"/>
                <a:sym typeface="Gatsby Inline Grunge"/>
              </a:rPr>
              <a:t>ducational </a:t>
            </a:r>
            <a:r>
              <a:t>M</a:t>
            </a:r>
            <a:r>
              <a:rPr>
                <a:latin typeface="Gatsby Inline Grunge"/>
                <a:ea typeface="Gatsby Inline Grunge"/>
                <a:cs typeface="Gatsby Inline Grunge"/>
                <a:sym typeface="Gatsby Inline Grunge"/>
              </a:rPr>
              <a:t>anagement</a:t>
            </a:r>
          </a:p>
        </p:txBody>
      </p:sp>
      <p:sp>
        <p:nvSpPr>
          <p:cNvPr id="1726" name="Rectangle 25"/>
          <p:cNvSpPr/>
          <p:nvPr/>
        </p:nvSpPr>
        <p:spPr>
          <a:xfrm flipH="1">
            <a:off x="4536585" y="10083525"/>
            <a:ext cx="2332640" cy="242027"/>
          </a:xfrm>
          <a:prstGeom prst="rect">
            <a:avLst/>
          </a:prstGeom>
          <a:solidFill>
            <a:srgbClr val="A3BE63"/>
          </a:solidFill>
          <a:ln w="3175">
            <a:miter lim="400000"/>
          </a:ln>
        </p:spPr>
        <p:txBody>
          <a:bodyPr lIns="53467" tIns="53467" rIns="53467" bIns="53467" anchor="ctr"/>
          <a:lstStyle/>
          <a:p>
            <a:pPr defTabSz="1425786">
              <a:defRPr sz="2600" b="0">
                <a:solidFill>
                  <a:srgbClr val="FFFFFF"/>
                </a:solidFill>
                <a:latin typeface="Calibri"/>
                <a:ea typeface="Calibri"/>
                <a:cs typeface="Calibri"/>
                <a:sym typeface="Calibri"/>
              </a:defRPr>
            </a:pPr>
            <a:endParaRPr/>
          </a:p>
        </p:txBody>
      </p:sp>
      <p:sp>
        <p:nvSpPr>
          <p:cNvPr id="1727" name="Page 9"/>
          <p:cNvSpPr txBox="1"/>
          <p:nvPr/>
        </p:nvSpPr>
        <p:spPr>
          <a:xfrm>
            <a:off x="9704303" y="50047"/>
            <a:ext cx="986569"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9</a:t>
            </a:r>
          </a:p>
        </p:txBody>
      </p:sp>
      <p:sp>
        <p:nvSpPr>
          <p:cNvPr id="1728" name="Page 12"/>
          <p:cNvSpPr txBox="1"/>
          <p:nvPr/>
        </p:nvSpPr>
        <p:spPr>
          <a:xfrm>
            <a:off x="651878" y="50047"/>
            <a:ext cx="1141915" cy="3978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1511" tIns="31511" rIns="31511" bIns="31511" anchor="ctr">
            <a:spAutoFit/>
          </a:bodyPr>
          <a:lstStyle/>
          <a:p>
            <a:r>
              <a:t>Page 12</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fill="hold" grpId="1" nodeType="afterEffect">
                                  <p:stCondLst>
                                    <p:cond delay="0"/>
                                  </p:stCondLst>
                                  <p:iterate>
                                    <p:tmAbs val="0"/>
                                  </p:iterate>
                                  <p:childTnLst>
                                    <p:set>
                                      <p:cBhvr>
                                        <p:cTn id="6" fill="hold"/>
                                        <p:tgtEl>
                                          <p:spTgt spid="1724"/>
                                        </p:tgtEl>
                                        <p:attrNameLst>
                                          <p:attrName>style.visibility</p:attrName>
                                        </p:attrNameLst>
                                      </p:cBhvr>
                                      <p:to>
                                        <p:strVal val="visible"/>
                                      </p:to>
                                    </p:set>
                                    <p:animEffect transition="in" filter="fade">
                                      <p:cBhvr>
                                        <p:cTn id="7" dur="500"/>
                                        <p:tgtEl>
                                          <p:spTgt spid="17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4" grpId="1" animBg="1" advAuto="0"/>
    </p:bld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3175"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643584"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1511" tIns="31511" rIns="31511" bIns="31511" numCol="1" spcCol="38100" rtlCol="0" anchor="ctr">
        <a:spAutoFit/>
      </a:bodyPr>
      <a:lstStyle>
        <a:defPPr marL="0" marR="0" indent="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3175"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643584"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1511" tIns="31511" rIns="31511" bIns="31511" numCol="1" spcCol="38100" rtlCol="0" anchor="ctr">
        <a:spAutoFit/>
      </a:bodyPr>
      <a:lstStyle>
        <a:defPPr marL="0" marR="0" indent="0" algn="ctr" defTabSz="643584" rtl="0" fontAlgn="auto" latinLnBrk="0" hangingPunct="0">
          <a:lnSpc>
            <a:spcPct val="100000"/>
          </a:lnSpc>
          <a:spcBef>
            <a:spcPts val="0"/>
          </a:spcBef>
          <a:spcAft>
            <a:spcPts val="0"/>
          </a:spcAft>
          <a:buClrTx/>
          <a:buSzTx/>
          <a:buFontTx/>
          <a:buNone/>
          <a:tabLst/>
          <a:defRPr kumimoji="0" sz="2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1438</Words>
  <Application>Microsoft Office PowerPoint</Application>
  <PresentationFormat>Custom</PresentationFormat>
  <Paragraphs>246</Paragraphs>
  <Slides>10</Slides>
  <Notes>0</Notes>
  <HiddenSlides>0</HiddenSlides>
  <MMClips>0</MMClips>
  <ScaleCrop>false</ScaleCrop>
  <HeadingPairs>
    <vt:vector size="6" baseType="variant">
      <vt:variant>
        <vt:lpstr>Fonts Used</vt:lpstr>
      </vt:variant>
      <vt:variant>
        <vt:i4>20</vt:i4>
      </vt:variant>
      <vt:variant>
        <vt:lpstr>Theme</vt:lpstr>
      </vt:variant>
      <vt:variant>
        <vt:i4>1</vt:i4>
      </vt:variant>
      <vt:variant>
        <vt:lpstr>Slide Titles</vt:lpstr>
      </vt:variant>
      <vt:variant>
        <vt:i4>10</vt:i4>
      </vt:variant>
    </vt:vector>
  </HeadingPairs>
  <TitlesOfParts>
    <vt:vector size="31" baseType="lpstr">
      <vt:lpstr>Bite Hard Base</vt:lpstr>
      <vt:lpstr>Bite Hard FX</vt:lpstr>
      <vt:lpstr>Calibri</vt:lpstr>
      <vt:lpstr>Colonna MT</vt:lpstr>
      <vt:lpstr>ENTRA Caps</vt:lpstr>
      <vt:lpstr>Eurostile</vt:lpstr>
      <vt:lpstr>Galaxy</vt:lpstr>
      <vt:lpstr>Gatsby</vt:lpstr>
      <vt:lpstr>Gatsby Inline Grunge</vt:lpstr>
      <vt:lpstr>Helvetica</vt:lpstr>
      <vt:lpstr>Helvetica Neue</vt:lpstr>
      <vt:lpstr>Helvetica Neue Light</vt:lpstr>
      <vt:lpstr>Helvetica Neue Medium</vt:lpstr>
      <vt:lpstr>Hoefler Text</vt:lpstr>
      <vt:lpstr>Lato</vt:lpstr>
      <vt:lpstr>Matura MT Script Capitals</vt:lpstr>
      <vt:lpstr>Open Sans</vt:lpstr>
      <vt:lpstr>Playfair Display</vt:lpstr>
      <vt:lpstr>Poppins ExtraBold</vt:lpstr>
      <vt:lpstr>Roasttery Swashes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JS Driven System</cp:lastModifiedBy>
  <cp:revision>1</cp:revision>
  <dcterms:modified xsi:type="dcterms:W3CDTF">2021-03-22T12:51:08Z</dcterms:modified>
</cp:coreProperties>
</file>